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3" r:id="rId3"/>
    <p:sldId id="264" r:id="rId4"/>
    <p:sldId id="262" r:id="rId5"/>
    <p:sldId id="261" r:id="rId6"/>
    <p:sldId id="260" r:id="rId7"/>
    <p:sldId id="256" r:id="rId8"/>
    <p:sldId id="258" r:id="rId9"/>
    <p:sldId id="257" r:id="rId10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FFFFF"/>
    <a:srgbClr val="BB241E"/>
    <a:srgbClr val="FF5050"/>
    <a:srgbClr val="070508"/>
    <a:srgbClr val="1074B3"/>
    <a:srgbClr val="1A2959"/>
    <a:srgbClr val="070302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88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656" y="-89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6F50-383C-444D-92C7-23D082A817E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BFB4-FEC6-4CFD-BE07-A1BAF0B99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72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6F50-383C-444D-92C7-23D082A817E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BFB4-FEC6-4CFD-BE07-A1BAF0B99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0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6F50-383C-444D-92C7-23D082A817E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BFB4-FEC6-4CFD-BE07-A1BAF0B99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33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6F50-383C-444D-92C7-23D082A817E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BFB4-FEC6-4CFD-BE07-A1BAF0B99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72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6F50-383C-444D-92C7-23D082A817E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BFB4-FEC6-4CFD-BE07-A1BAF0B99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44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6F50-383C-444D-92C7-23D082A817E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BFB4-FEC6-4CFD-BE07-A1BAF0B99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13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6F50-383C-444D-92C7-23D082A817E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BFB4-FEC6-4CFD-BE07-A1BAF0B99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8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6F50-383C-444D-92C7-23D082A817E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BFB4-FEC6-4CFD-BE07-A1BAF0B99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97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6F50-383C-444D-92C7-23D082A817E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BFB4-FEC6-4CFD-BE07-A1BAF0B99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41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6F50-383C-444D-92C7-23D082A817E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BFB4-FEC6-4CFD-BE07-A1BAF0B99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46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6F50-383C-444D-92C7-23D082A817E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BFB4-FEC6-4CFD-BE07-A1BAF0B99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3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D6F50-383C-444D-92C7-23D082A817E2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ABFB4-FEC6-4CFD-BE07-A1BAF0B99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マトリックス レザレクションズ』公式サイト｜大ヒット上映中！" hidden="1">
            <a:extLst>
              <a:ext uri="{FF2B5EF4-FFF2-40B4-BE49-F238E27FC236}">
                <a16:creationId xmlns:a16="http://schemas.microsoft.com/office/drawing/2014/main" id="{738A16C7-ACED-427D-A9FE-C0F2E08B9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0" t="50000"/>
          <a:stretch/>
        </p:blipFill>
        <p:spPr bwMode="auto">
          <a:xfrm>
            <a:off x="409575" y="-5474"/>
            <a:ext cx="8782050" cy="126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99D01CAE-DF60-4DE2-B278-DCD77D9B8133}"/>
              </a:ext>
            </a:extLst>
          </p:cNvPr>
          <p:cNvSpPr/>
          <p:nvPr/>
        </p:nvSpPr>
        <p:spPr>
          <a:xfrm>
            <a:off x="4853548" y="5368680"/>
            <a:ext cx="855249" cy="530061"/>
          </a:xfrm>
          <a:custGeom>
            <a:avLst/>
            <a:gdLst>
              <a:gd name="connsiteX0" fmla="*/ 10552 w 855249"/>
              <a:gd name="connsiteY0" fmla="*/ 511420 h 530061"/>
              <a:gd name="connsiteX1" fmla="*/ 147077 w 855249"/>
              <a:gd name="connsiteY1" fmla="*/ 444745 h 530061"/>
              <a:gd name="connsiteX2" fmla="*/ 289952 w 855249"/>
              <a:gd name="connsiteY2" fmla="*/ 273295 h 530061"/>
              <a:gd name="connsiteX3" fmla="*/ 594752 w 855249"/>
              <a:gd name="connsiteY3" fmla="*/ 54220 h 530061"/>
              <a:gd name="connsiteX4" fmla="*/ 851927 w 855249"/>
              <a:gd name="connsiteY4" fmla="*/ 3420 h 530061"/>
              <a:gd name="connsiteX5" fmla="*/ 731277 w 855249"/>
              <a:gd name="connsiteY5" fmla="*/ 6595 h 530061"/>
              <a:gd name="connsiteX6" fmla="*/ 591577 w 855249"/>
              <a:gd name="connsiteY6" fmla="*/ 22470 h 530061"/>
              <a:gd name="connsiteX7" fmla="*/ 445527 w 855249"/>
              <a:gd name="connsiteY7" fmla="*/ 111370 h 530061"/>
              <a:gd name="connsiteX8" fmla="*/ 10552 w 855249"/>
              <a:gd name="connsiteY8" fmla="*/ 511420 h 53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5249" h="530061">
                <a:moveTo>
                  <a:pt x="10552" y="511420"/>
                </a:moveTo>
                <a:cubicBezTo>
                  <a:pt x="-39190" y="566983"/>
                  <a:pt x="100510" y="484433"/>
                  <a:pt x="147077" y="444745"/>
                </a:cubicBezTo>
                <a:cubicBezTo>
                  <a:pt x="193644" y="405057"/>
                  <a:pt x="215340" y="338382"/>
                  <a:pt x="289952" y="273295"/>
                </a:cubicBezTo>
                <a:cubicBezTo>
                  <a:pt x="364565" y="208207"/>
                  <a:pt x="501090" y="99199"/>
                  <a:pt x="594752" y="54220"/>
                </a:cubicBezTo>
                <a:cubicBezTo>
                  <a:pt x="688414" y="9241"/>
                  <a:pt x="829173" y="11357"/>
                  <a:pt x="851927" y="3420"/>
                </a:cubicBezTo>
                <a:cubicBezTo>
                  <a:pt x="874681" y="-4518"/>
                  <a:pt x="774669" y="3420"/>
                  <a:pt x="731277" y="6595"/>
                </a:cubicBezTo>
                <a:cubicBezTo>
                  <a:pt x="687885" y="9770"/>
                  <a:pt x="639202" y="5007"/>
                  <a:pt x="591577" y="22470"/>
                </a:cubicBezTo>
                <a:cubicBezTo>
                  <a:pt x="543952" y="39932"/>
                  <a:pt x="539719" y="30937"/>
                  <a:pt x="445527" y="111370"/>
                </a:cubicBezTo>
                <a:cubicBezTo>
                  <a:pt x="351335" y="191803"/>
                  <a:pt x="60294" y="455857"/>
                  <a:pt x="10552" y="5114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FDED7AF6-A994-40A4-8ECA-5AE592F99FB8}"/>
              </a:ext>
            </a:extLst>
          </p:cNvPr>
          <p:cNvSpPr/>
          <p:nvPr/>
        </p:nvSpPr>
        <p:spPr>
          <a:xfrm>
            <a:off x="5088153" y="5247302"/>
            <a:ext cx="1073340" cy="477353"/>
          </a:xfrm>
          <a:custGeom>
            <a:avLst/>
            <a:gdLst>
              <a:gd name="connsiteX0" fmla="*/ 1372 w 1073340"/>
              <a:gd name="connsiteY0" fmla="*/ 477223 h 477353"/>
              <a:gd name="connsiteX1" fmla="*/ 766547 w 1073340"/>
              <a:gd name="connsiteY1" fmla="*/ 112098 h 477353"/>
              <a:gd name="connsiteX2" fmla="*/ 1071347 w 1073340"/>
              <a:gd name="connsiteY2" fmla="*/ 973 h 477353"/>
              <a:gd name="connsiteX3" fmla="*/ 906247 w 1073340"/>
              <a:gd name="connsiteY3" fmla="*/ 54948 h 477353"/>
              <a:gd name="connsiteX4" fmla="*/ 725272 w 1073340"/>
              <a:gd name="connsiteY4" fmla="*/ 108923 h 477353"/>
              <a:gd name="connsiteX5" fmla="*/ 582397 w 1073340"/>
              <a:gd name="connsiteY5" fmla="*/ 153373 h 477353"/>
              <a:gd name="connsiteX6" fmla="*/ 1372 w 1073340"/>
              <a:gd name="connsiteY6" fmla="*/ 477223 h 47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3340" h="477353">
                <a:moveTo>
                  <a:pt x="1372" y="477223"/>
                </a:moveTo>
                <a:cubicBezTo>
                  <a:pt x="32064" y="470344"/>
                  <a:pt x="588218" y="191473"/>
                  <a:pt x="766547" y="112098"/>
                </a:cubicBezTo>
                <a:cubicBezTo>
                  <a:pt x="944876" y="32723"/>
                  <a:pt x="1048064" y="10498"/>
                  <a:pt x="1071347" y="973"/>
                </a:cubicBezTo>
                <a:cubicBezTo>
                  <a:pt x="1094630" y="-8552"/>
                  <a:pt x="906247" y="54948"/>
                  <a:pt x="906247" y="54948"/>
                </a:cubicBezTo>
                <a:cubicBezTo>
                  <a:pt x="848568" y="72940"/>
                  <a:pt x="725272" y="108923"/>
                  <a:pt x="725272" y="108923"/>
                </a:cubicBezTo>
                <a:cubicBezTo>
                  <a:pt x="671297" y="125327"/>
                  <a:pt x="700930" y="89873"/>
                  <a:pt x="582397" y="153373"/>
                </a:cubicBezTo>
                <a:cubicBezTo>
                  <a:pt x="463864" y="216873"/>
                  <a:pt x="-29320" y="484102"/>
                  <a:pt x="1372" y="47722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FB626B50-E2D2-4943-8A0A-EA5758E913F0}"/>
              </a:ext>
            </a:extLst>
          </p:cNvPr>
          <p:cNvSpPr/>
          <p:nvPr/>
        </p:nvSpPr>
        <p:spPr>
          <a:xfrm>
            <a:off x="5873646" y="5105147"/>
            <a:ext cx="1428948" cy="238516"/>
          </a:xfrm>
          <a:custGeom>
            <a:avLst/>
            <a:gdLst>
              <a:gd name="connsiteX0" fmla="*/ 104 w 1428948"/>
              <a:gd name="connsiteY0" fmla="*/ 238378 h 238516"/>
              <a:gd name="connsiteX1" fmla="*/ 476354 w 1428948"/>
              <a:gd name="connsiteY1" fmla="*/ 89153 h 238516"/>
              <a:gd name="connsiteX2" fmla="*/ 1184379 w 1428948"/>
              <a:gd name="connsiteY2" fmla="*/ 19303 h 238516"/>
              <a:gd name="connsiteX3" fmla="*/ 1428854 w 1428948"/>
              <a:gd name="connsiteY3" fmla="*/ 253 h 238516"/>
              <a:gd name="connsiteX4" fmla="*/ 1216129 w 1428948"/>
              <a:gd name="connsiteY4" fmla="*/ 28828 h 238516"/>
              <a:gd name="connsiteX5" fmla="*/ 514454 w 1428948"/>
              <a:gd name="connsiteY5" fmla="*/ 114553 h 238516"/>
              <a:gd name="connsiteX6" fmla="*/ 104 w 1428948"/>
              <a:gd name="connsiteY6" fmla="*/ 238378 h 2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948" h="238516">
                <a:moveTo>
                  <a:pt x="104" y="238378"/>
                </a:moveTo>
                <a:cubicBezTo>
                  <a:pt x="-6246" y="234145"/>
                  <a:pt x="278975" y="125665"/>
                  <a:pt x="476354" y="89153"/>
                </a:cubicBezTo>
                <a:cubicBezTo>
                  <a:pt x="673733" y="52641"/>
                  <a:pt x="1025629" y="34120"/>
                  <a:pt x="1184379" y="19303"/>
                </a:cubicBezTo>
                <a:cubicBezTo>
                  <a:pt x="1343129" y="4486"/>
                  <a:pt x="1423562" y="-1334"/>
                  <a:pt x="1428854" y="253"/>
                </a:cubicBezTo>
                <a:cubicBezTo>
                  <a:pt x="1434146" y="1840"/>
                  <a:pt x="1216129" y="28828"/>
                  <a:pt x="1216129" y="28828"/>
                </a:cubicBezTo>
                <a:cubicBezTo>
                  <a:pt x="1063729" y="47878"/>
                  <a:pt x="717125" y="80157"/>
                  <a:pt x="514454" y="114553"/>
                </a:cubicBezTo>
                <a:cubicBezTo>
                  <a:pt x="311783" y="148949"/>
                  <a:pt x="6454" y="242611"/>
                  <a:pt x="104" y="2383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A95D658F-E404-4F51-837F-F734A39F8B90}"/>
              </a:ext>
            </a:extLst>
          </p:cNvPr>
          <p:cNvSpPr/>
          <p:nvPr/>
        </p:nvSpPr>
        <p:spPr>
          <a:xfrm>
            <a:off x="5094337" y="5227689"/>
            <a:ext cx="1684408" cy="548334"/>
          </a:xfrm>
          <a:custGeom>
            <a:avLst/>
            <a:gdLst>
              <a:gd name="connsiteX0" fmla="*/ 1538 w 1684408"/>
              <a:gd name="connsiteY0" fmla="*/ 547636 h 548334"/>
              <a:gd name="connsiteX1" fmla="*/ 646063 w 1684408"/>
              <a:gd name="connsiteY1" fmla="*/ 223786 h 548334"/>
              <a:gd name="connsiteX2" fmla="*/ 1157238 w 1684408"/>
              <a:gd name="connsiteY2" fmla="*/ 65036 h 548334"/>
              <a:gd name="connsiteX3" fmla="*/ 1681113 w 1684408"/>
              <a:gd name="connsiteY3" fmla="*/ 11061 h 548334"/>
              <a:gd name="connsiteX4" fmla="*/ 1354088 w 1684408"/>
              <a:gd name="connsiteY4" fmla="*/ 11061 h 548334"/>
              <a:gd name="connsiteX5" fmla="*/ 839738 w 1684408"/>
              <a:gd name="connsiteY5" fmla="*/ 128536 h 548334"/>
              <a:gd name="connsiteX6" fmla="*/ 1538 w 1684408"/>
              <a:gd name="connsiteY6" fmla="*/ 547636 h 54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4408" h="548334">
                <a:moveTo>
                  <a:pt x="1538" y="547636"/>
                </a:moveTo>
                <a:cubicBezTo>
                  <a:pt x="-30741" y="563511"/>
                  <a:pt x="453446" y="304219"/>
                  <a:pt x="646063" y="223786"/>
                </a:cubicBezTo>
                <a:cubicBezTo>
                  <a:pt x="838680" y="143353"/>
                  <a:pt x="984730" y="100490"/>
                  <a:pt x="1157238" y="65036"/>
                </a:cubicBezTo>
                <a:cubicBezTo>
                  <a:pt x="1329746" y="29582"/>
                  <a:pt x="1648305" y="20057"/>
                  <a:pt x="1681113" y="11061"/>
                </a:cubicBezTo>
                <a:cubicBezTo>
                  <a:pt x="1713921" y="2065"/>
                  <a:pt x="1494317" y="-8518"/>
                  <a:pt x="1354088" y="11061"/>
                </a:cubicBezTo>
                <a:cubicBezTo>
                  <a:pt x="1213859" y="30640"/>
                  <a:pt x="1063046" y="42811"/>
                  <a:pt x="839738" y="128536"/>
                </a:cubicBezTo>
                <a:cubicBezTo>
                  <a:pt x="616430" y="214261"/>
                  <a:pt x="33817" y="531761"/>
                  <a:pt x="1538" y="5476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6AFBA4C4-6DEB-4078-B856-925D733E8D87}"/>
              </a:ext>
            </a:extLst>
          </p:cNvPr>
          <p:cNvSpPr/>
          <p:nvPr/>
        </p:nvSpPr>
        <p:spPr>
          <a:xfrm>
            <a:off x="6445035" y="5172031"/>
            <a:ext cx="743795" cy="54390"/>
          </a:xfrm>
          <a:custGeom>
            <a:avLst/>
            <a:gdLst>
              <a:gd name="connsiteX0" fmla="*/ 215 w 743795"/>
              <a:gd name="connsiteY0" fmla="*/ 54019 h 54390"/>
              <a:gd name="connsiteX1" fmla="*/ 517740 w 743795"/>
              <a:gd name="connsiteY1" fmla="*/ 44 h 54390"/>
              <a:gd name="connsiteX2" fmla="*/ 743165 w 743795"/>
              <a:gd name="connsiteY2" fmla="*/ 44494 h 54390"/>
              <a:gd name="connsiteX3" fmla="*/ 457415 w 743795"/>
              <a:gd name="connsiteY3" fmla="*/ 25444 h 54390"/>
              <a:gd name="connsiteX4" fmla="*/ 215 w 743795"/>
              <a:gd name="connsiteY4" fmla="*/ 54019 h 5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795" h="54390">
                <a:moveTo>
                  <a:pt x="215" y="54019"/>
                </a:moveTo>
                <a:cubicBezTo>
                  <a:pt x="10269" y="49786"/>
                  <a:pt x="393915" y="1631"/>
                  <a:pt x="517740" y="44"/>
                </a:cubicBezTo>
                <a:cubicBezTo>
                  <a:pt x="641565" y="-1543"/>
                  <a:pt x="753219" y="40261"/>
                  <a:pt x="743165" y="44494"/>
                </a:cubicBezTo>
                <a:cubicBezTo>
                  <a:pt x="733111" y="48727"/>
                  <a:pt x="580711" y="25973"/>
                  <a:pt x="457415" y="25444"/>
                </a:cubicBezTo>
                <a:cubicBezTo>
                  <a:pt x="334119" y="24915"/>
                  <a:pt x="-9839" y="58252"/>
                  <a:pt x="215" y="540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99A3A84-CD95-4A9A-9AF8-9DD8761EA2D6}"/>
              </a:ext>
            </a:extLst>
          </p:cNvPr>
          <p:cNvSpPr/>
          <p:nvPr/>
        </p:nvSpPr>
        <p:spPr>
          <a:xfrm>
            <a:off x="7115141" y="5092683"/>
            <a:ext cx="273084" cy="105197"/>
          </a:xfrm>
          <a:custGeom>
            <a:avLst/>
            <a:gdLst>
              <a:gd name="connsiteX0" fmla="*/ 34 w 273084"/>
              <a:gd name="connsiteY0" fmla="*/ 73042 h 105197"/>
              <a:gd name="connsiteX1" fmla="*/ 196884 w 273084"/>
              <a:gd name="connsiteY1" fmla="*/ 69867 h 105197"/>
              <a:gd name="connsiteX2" fmla="*/ 273084 w 273084"/>
              <a:gd name="connsiteY2" fmla="*/ 17 h 105197"/>
              <a:gd name="connsiteX3" fmla="*/ 196884 w 273084"/>
              <a:gd name="connsiteY3" fmla="*/ 63517 h 105197"/>
              <a:gd name="connsiteX4" fmla="*/ 181009 w 273084"/>
              <a:gd name="connsiteY4" fmla="*/ 104792 h 105197"/>
              <a:gd name="connsiteX5" fmla="*/ 34 w 273084"/>
              <a:gd name="connsiteY5" fmla="*/ 73042 h 10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84" h="105197">
                <a:moveTo>
                  <a:pt x="34" y="73042"/>
                </a:moveTo>
                <a:cubicBezTo>
                  <a:pt x="2680" y="67221"/>
                  <a:pt x="151376" y="82038"/>
                  <a:pt x="196884" y="69867"/>
                </a:cubicBezTo>
                <a:cubicBezTo>
                  <a:pt x="242392" y="57696"/>
                  <a:pt x="273084" y="1075"/>
                  <a:pt x="273084" y="17"/>
                </a:cubicBezTo>
                <a:cubicBezTo>
                  <a:pt x="273084" y="-1041"/>
                  <a:pt x="212230" y="46055"/>
                  <a:pt x="196884" y="63517"/>
                </a:cubicBezTo>
                <a:cubicBezTo>
                  <a:pt x="181538" y="80979"/>
                  <a:pt x="213288" y="100559"/>
                  <a:pt x="181009" y="104792"/>
                </a:cubicBezTo>
                <a:cubicBezTo>
                  <a:pt x="148730" y="109025"/>
                  <a:pt x="-2612" y="78863"/>
                  <a:pt x="34" y="7304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F749E6A-325B-458A-9026-E44E6DA35D4A}"/>
              </a:ext>
            </a:extLst>
          </p:cNvPr>
          <p:cNvSpPr/>
          <p:nvPr/>
        </p:nvSpPr>
        <p:spPr>
          <a:xfrm>
            <a:off x="6843049" y="5216709"/>
            <a:ext cx="421429" cy="139693"/>
          </a:xfrm>
          <a:custGeom>
            <a:avLst/>
            <a:gdLst>
              <a:gd name="connsiteX0" fmla="*/ 2251 w 421429"/>
              <a:gd name="connsiteY0" fmla="*/ 2991 h 139693"/>
              <a:gd name="connsiteX1" fmla="*/ 192751 w 421429"/>
              <a:gd name="connsiteY1" fmla="*/ 15691 h 139693"/>
              <a:gd name="connsiteX2" fmla="*/ 256251 w 421429"/>
              <a:gd name="connsiteY2" fmla="*/ 88716 h 139693"/>
              <a:gd name="connsiteX3" fmla="*/ 326101 w 421429"/>
              <a:gd name="connsiteY3" fmla="*/ 79191 h 139693"/>
              <a:gd name="connsiteX4" fmla="*/ 421351 w 421429"/>
              <a:gd name="connsiteY4" fmla="*/ 139516 h 139693"/>
              <a:gd name="connsiteX5" fmla="*/ 335626 w 421429"/>
              <a:gd name="connsiteY5" fmla="*/ 56966 h 139693"/>
              <a:gd name="connsiteX6" fmla="*/ 2251 w 421429"/>
              <a:gd name="connsiteY6" fmla="*/ 2991 h 13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429" h="139693">
                <a:moveTo>
                  <a:pt x="2251" y="2991"/>
                </a:moveTo>
                <a:cubicBezTo>
                  <a:pt x="-21561" y="-3888"/>
                  <a:pt x="150418" y="1404"/>
                  <a:pt x="192751" y="15691"/>
                </a:cubicBezTo>
                <a:cubicBezTo>
                  <a:pt x="235084" y="29978"/>
                  <a:pt x="234026" y="78133"/>
                  <a:pt x="256251" y="88716"/>
                </a:cubicBezTo>
                <a:cubicBezTo>
                  <a:pt x="278476" y="99299"/>
                  <a:pt x="298584" y="70724"/>
                  <a:pt x="326101" y="79191"/>
                </a:cubicBezTo>
                <a:cubicBezTo>
                  <a:pt x="353618" y="87658"/>
                  <a:pt x="419764" y="143220"/>
                  <a:pt x="421351" y="139516"/>
                </a:cubicBezTo>
                <a:cubicBezTo>
                  <a:pt x="422938" y="135812"/>
                  <a:pt x="400713" y="76545"/>
                  <a:pt x="335626" y="56966"/>
                </a:cubicBezTo>
                <a:cubicBezTo>
                  <a:pt x="270539" y="37387"/>
                  <a:pt x="26063" y="9870"/>
                  <a:pt x="2251" y="299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56E9CBB7-62A5-4F04-BD72-4A2F72E07E4B}"/>
              </a:ext>
            </a:extLst>
          </p:cNvPr>
          <p:cNvSpPr/>
          <p:nvPr/>
        </p:nvSpPr>
        <p:spPr>
          <a:xfrm>
            <a:off x="5791049" y="5386994"/>
            <a:ext cx="1270200" cy="141220"/>
          </a:xfrm>
          <a:custGeom>
            <a:avLst/>
            <a:gdLst>
              <a:gd name="connsiteX0" fmla="*/ 151 w 1270200"/>
              <a:gd name="connsiteY0" fmla="*/ 140681 h 141220"/>
              <a:gd name="connsiteX1" fmla="*/ 885976 w 1270200"/>
              <a:gd name="connsiteY1" fmla="*/ 54956 h 141220"/>
              <a:gd name="connsiteX2" fmla="*/ 978051 w 1270200"/>
              <a:gd name="connsiteY2" fmla="*/ 7331 h 141220"/>
              <a:gd name="connsiteX3" fmla="*/ 1270151 w 1270200"/>
              <a:gd name="connsiteY3" fmla="*/ 4156 h 141220"/>
              <a:gd name="connsiteX4" fmla="*/ 1003451 w 1270200"/>
              <a:gd name="connsiteY4" fmla="*/ 7331 h 141220"/>
              <a:gd name="connsiteX5" fmla="*/ 816126 w 1270200"/>
              <a:gd name="connsiteY5" fmla="*/ 10506 h 141220"/>
              <a:gd name="connsiteX6" fmla="*/ 151 w 1270200"/>
              <a:gd name="connsiteY6" fmla="*/ 140681 h 14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200" h="141220">
                <a:moveTo>
                  <a:pt x="151" y="140681"/>
                </a:moveTo>
                <a:cubicBezTo>
                  <a:pt x="11793" y="148089"/>
                  <a:pt x="722993" y="77181"/>
                  <a:pt x="885976" y="54956"/>
                </a:cubicBezTo>
                <a:cubicBezTo>
                  <a:pt x="1048959" y="32731"/>
                  <a:pt x="914022" y="15798"/>
                  <a:pt x="978051" y="7331"/>
                </a:cubicBezTo>
                <a:cubicBezTo>
                  <a:pt x="1042080" y="-1136"/>
                  <a:pt x="1265918" y="4156"/>
                  <a:pt x="1270151" y="4156"/>
                </a:cubicBezTo>
                <a:cubicBezTo>
                  <a:pt x="1274384" y="4156"/>
                  <a:pt x="1003451" y="7331"/>
                  <a:pt x="1003451" y="7331"/>
                </a:cubicBezTo>
                <a:cubicBezTo>
                  <a:pt x="927780" y="8389"/>
                  <a:pt x="979109" y="-11719"/>
                  <a:pt x="816126" y="10506"/>
                </a:cubicBezTo>
                <a:cubicBezTo>
                  <a:pt x="653143" y="32731"/>
                  <a:pt x="-11491" y="133273"/>
                  <a:pt x="151" y="14068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E5D611B3-B5A4-4DC4-8212-1CE85DB807DB}"/>
              </a:ext>
            </a:extLst>
          </p:cNvPr>
          <p:cNvSpPr/>
          <p:nvPr/>
        </p:nvSpPr>
        <p:spPr>
          <a:xfrm>
            <a:off x="5839631" y="5379900"/>
            <a:ext cx="1156575" cy="95102"/>
          </a:xfrm>
          <a:custGeom>
            <a:avLst/>
            <a:gdLst>
              <a:gd name="connsiteX0" fmla="*/ 5544 w 1156575"/>
              <a:gd name="connsiteY0" fmla="*/ 93800 h 95102"/>
              <a:gd name="connsiteX1" fmla="*/ 640544 w 1156575"/>
              <a:gd name="connsiteY1" fmla="*/ 4900 h 95102"/>
              <a:gd name="connsiteX2" fmla="*/ 1154894 w 1156575"/>
              <a:gd name="connsiteY2" fmla="*/ 11250 h 95102"/>
              <a:gd name="connsiteX3" fmla="*/ 789769 w 1156575"/>
              <a:gd name="connsiteY3" fmla="*/ 1725 h 95102"/>
              <a:gd name="connsiteX4" fmla="*/ 357969 w 1156575"/>
              <a:gd name="connsiteY4" fmla="*/ 52525 h 95102"/>
              <a:gd name="connsiteX5" fmla="*/ 5544 w 1156575"/>
              <a:gd name="connsiteY5" fmla="*/ 93800 h 9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6575" h="95102">
                <a:moveTo>
                  <a:pt x="5544" y="93800"/>
                </a:moveTo>
                <a:cubicBezTo>
                  <a:pt x="52640" y="85863"/>
                  <a:pt x="448986" y="18658"/>
                  <a:pt x="640544" y="4900"/>
                </a:cubicBezTo>
                <a:cubicBezTo>
                  <a:pt x="832102" y="-8858"/>
                  <a:pt x="1130023" y="11779"/>
                  <a:pt x="1154894" y="11250"/>
                </a:cubicBezTo>
                <a:cubicBezTo>
                  <a:pt x="1179765" y="10721"/>
                  <a:pt x="922590" y="-5154"/>
                  <a:pt x="789769" y="1725"/>
                </a:cubicBezTo>
                <a:cubicBezTo>
                  <a:pt x="656948" y="8604"/>
                  <a:pt x="492907" y="33475"/>
                  <a:pt x="357969" y="52525"/>
                </a:cubicBezTo>
                <a:cubicBezTo>
                  <a:pt x="223032" y="71575"/>
                  <a:pt x="-41552" y="101737"/>
                  <a:pt x="5544" y="93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6D774D9E-4782-4734-8F6A-A85465C7888D}"/>
              </a:ext>
            </a:extLst>
          </p:cNvPr>
          <p:cNvSpPr/>
          <p:nvPr/>
        </p:nvSpPr>
        <p:spPr>
          <a:xfrm>
            <a:off x="7130172" y="5169602"/>
            <a:ext cx="281924" cy="733963"/>
          </a:xfrm>
          <a:custGeom>
            <a:avLst/>
            <a:gdLst>
              <a:gd name="connsiteX0" fmla="*/ 280278 w 281924"/>
              <a:gd name="connsiteY0" fmla="*/ 8823 h 733963"/>
              <a:gd name="connsiteX1" fmla="*/ 45328 w 281924"/>
              <a:gd name="connsiteY1" fmla="*/ 567623 h 733963"/>
              <a:gd name="connsiteX2" fmla="*/ 878 w 281924"/>
              <a:gd name="connsiteY2" fmla="*/ 732723 h 733963"/>
              <a:gd name="connsiteX3" fmla="*/ 26278 w 281924"/>
              <a:gd name="connsiteY3" fmla="*/ 621598 h 733963"/>
              <a:gd name="connsiteX4" fmla="*/ 143753 w 281924"/>
              <a:gd name="connsiteY4" fmla="*/ 253298 h 733963"/>
              <a:gd name="connsiteX5" fmla="*/ 280278 w 281924"/>
              <a:gd name="connsiteY5" fmla="*/ 8823 h 73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924" h="733963">
                <a:moveTo>
                  <a:pt x="280278" y="8823"/>
                </a:moveTo>
                <a:cubicBezTo>
                  <a:pt x="263874" y="61211"/>
                  <a:pt x="91895" y="446973"/>
                  <a:pt x="45328" y="567623"/>
                </a:cubicBezTo>
                <a:cubicBezTo>
                  <a:pt x="-1239" y="688273"/>
                  <a:pt x="4053" y="723727"/>
                  <a:pt x="878" y="732723"/>
                </a:cubicBezTo>
                <a:cubicBezTo>
                  <a:pt x="-2297" y="741719"/>
                  <a:pt x="2466" y="701502"/>
                  <a:pt x="26278" y="621598"/>
                </a:cubicBezTo>
                <a:cubicBezTo>
                  <a:pt x="50090" y="541694"/>
                  <a:pt x="101420" y="356486"/>
                  <a:pt x="143753" y="253298"/>
                </a:cubicBezTo>
                <a:cubicBezTo>
                  <a:pt x="186086" y="150111"/>
                  <a:pt x="296682" y="-43565"/>
                  <a:pt x="280278" y="882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3DD731E8-6D83-4DAD-A8C1-E6554A91A771}"/>
              </a:ext>
            </a:extLst>
          </p:cNvPr>
          <p:cNvSpPr/>
          <p:nvPr/>
        </p:nvSpPr>
        <p:spPr>
          <a:xfrm>
            <a:off x="7096808" y="5327424"/>
            <a:ext cx="173053" cy="574545"/>
          </a:xfrm>
          <a:custGeom>
            <a:avLst/>
            <a:gdLst>
              <a:gd name="connsiteX0" fmla="*/ 170767 w 173053"/>
              <a:gd name="connsiteY0" fmla="*/ 3401 h 574545"/>
              <a:gd name="connsiteX1" fmla="*/ 24717 w 173053"/>
              <a:gd name="connsiteY1" fmla="*/ 466951 h 574545"/>
              <a:gd name="connsiteX2" fmla="*/ 5667 w 173053"/>
              <a:gd name="connsiteY2" fmla="*/ 568551 h 574545"/>
              <a:gd name="connsiteX3" fmla="*/ 85042 w 173053"/>
              <a:gd name="connsiteY3" fmla="*/ 349476 h 574545"/>
              <a:gd name="connsiteX4" fmla="*/ 110442 w 173053"/>
              <a:gd name="connsiteY4" fmla="*/ 260576 h 574545"/>
              <a:gd name="connsiteX5" fmla="*/ 170767 w 173053"/>
              <a:gd name="connsiteY5" fmla="*/ 3401 h 57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53" h="574545">
                <a:moveTo>
                  <a:pt x="170767" y="3401"/>
                </a:moveTo>
                <a:cubicBezTo>
                  <a:pt x="156479" y="37797"/>
                  <a:pt x="52234" y="372759"/>
                  <a:pt x="24717" y="466951"/>
                </a:cubicBezTo>
                <a:cubicBezTo>
                  <a:pt x="-2800" y="561143"/>
                  <a:pt x="-4387" y="588130"/>
                  <a:pt x="5667" y="568551"/>
                </a:cubicBezTo>
                <a:cubicBezTo>
                  <a:pt x="15721" y="548972"/>
                  <a:pt x="67580" y="400805"/>
                  <a:pt x="85042" y="349476"/>
                </a:cubicBezTo>
                <a:cubicBezTo>
                  <a:pt x="102504" y="298147"/>
                  <a:pt x="92450" y="315609"/>
                  <a:pt x="110442" y="260576"/>
                </a:cubicBezTo>
                <a:cubicBezTo>
                  <a:pt x="128434" y="205543"/>
                  <a:pt x="185055" y="-30995"/>
                  <a:pt x="170767" y="340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2BB7EB53-3271-41CC-9E74-C83F050E535B}"/>
              </a:ext>
            </a:extLst>
          </p:cNvPr>
          <p:cNvSpPr/>
          <p:nvPr/>
        </p:nvSpPr>
        <p:spPr>
          <a:xfrm>
            <a:off x="5482370" y="5531966"/>
            <a:ext cx="404974" cy="126519"/>
          </a:xfrm>
          <a:custGeom>
            <a:avLst/>
            <a:gdLst>
              <a:gd name="connsiteX0" fmla="*/ 404080 w 404974"/>
              <a:gd name="connsiteY0" fmla="*/ 2059 h 126519"/>
              <a:gd name="connsiteX1" fmla="*/ 115155 w 404974"/>
              <a:gd name="connsiteY1" fmla="*/ 68734 h 126519"/>
              <a:gd name="connsiteX2" fmla="*/ 855 w 404974"/>
              <a:gd name="connsiteY2" fmla="*/ 125884 h 126519"/>
              <a:gd name="connsiteX3" fmla="*/ 165955 w 404974"/>
              <a:gd name="connsiteY3" fmla="*/ 30634 h 126519"/>
              <a:gd name="connsiteX4" fmla="*/ 204055 w 404974"/>
              <a:gd name="connsiteY4" fmla="*/ 17934 h 126519"/>
              <a:gd name="connsiteX5" fmla="*/ 404080 w 404974"/>
              <a:gd name="connsiteY5" fmla="*/ 2059 h 12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974" h="126519">
                <a:moveTo>
                  <a:pt x="404080" y="2059"/>
                </a:moveTo>
                <a:cubicBezTo>
                  <a:pt x="389263" y="10526"/>
                  <a:pt x="182359" y="48097"/>
                  <a:pt x="115155" y="68734"/>
                </a:cubicBezTo>
                <a:cubicBezTo>
                  <a:pt x="47951" y="89372"/>
                  <a:pt x="-7612" y="132234"/>
                  <a:pt x="855" y="125884"/>
                </a:cubicBezTo>
                <a:cubicBezTo>
                  <a:pt x="9322" y="119534"/>
                  <a:pt x="132088" y="48626"/>
                  <a:pt x="165955" y="30634"/>
                </a:cubicBezTo>
                <a:cubicBezTo>
                  <a:pt x="199822" y="12642"/>
                  <a:pt x="162780" y="22167"/>
                  <a:pt x="204055" y="17934"/>
                </a:cubicBezTo>
                <a:cubicBezTo>
                  <a:pt x="245330" y="13701"/>
                  <a:pt x="418897" y="-6408"/>
                  <a:pt x="404080" y="20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147DDB3A-FAED-49C2-8360-1700006716FB}"/>
              </a:ext>
            </a:extLst>
          </p:cNvPr>
          <p:cNvSpPr/>
          <p:nvPr/>
        </p:nvSpPr>
        <p:spPr>
          <a:xfrm>
            <a:off x="6774949" y="5954266"/>
            <a:ext cx="276911" cy="748310"/>
          </a:xfrm>
          <a:custGeom>
            <a:avLst/>
            <a:gdLst>
              <a:gd name="connsiteX0" fmla="*/ 276726 w 276911"/>
              <a:gd name="connsiteY0" fmla="*/ 2034 h 748310"/>
              <a:gd name="connsiteX1" fmla="*/ 159251 w 276911"/>
              <a:gd name="connsiteY1" fmla="*/ 484634 h 748310"/>
              <a:gd name="connsiteX2" fmla="*/ 501 w 276911"/>
              <a:gd name="connsiteY2" fmla="*/ 748159 h 748310"/>
              <a:gd name="connsiteX3" fmla="*/ 111626 w 276911"/>
              <a:gd name="connsiteY3" fmla="*/ 519559 h 748310"/>
              <a:gd name="connsiteX4" fmla="*/ 184651 w 276911"/>
              <a:gd name="connsiteY4" fmla="*/ 319534 h 748310"/>
              <a:gd name="connsiteX5" fmla="*/ 276726 w 276911"/>
              <a:gd name="connsiteY5" fmla="*/ 2034 h 74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11" h="748310">
                <a:moveTo>
                  <a:pt x="276726" y="2034"/>
                </a:moveTo>
                <a:cubicBezTo>
                  <a:pt x="272493" y="29551"/>
                  <a:pt x="205288" y="360280"/>
                  <a:pt x="159251" y="484634"/>
                </a:cubicBezTo>
                <a:cubicBezTo>
                  <a:pt x="113213" y="608988"/>
                  <a:pt x="8438" y="742338"/>
                  <a:pt x="501" y="748159"/>
                </a:cubicBezTo>
                <a:cubicBezTo>
                  <a:pt x="-7436" y="753980"/>
                  <a:pt x="80934" y="590997"/>
                  <a:pt x="111626" y="519559"/>
                </a:cubicBezTo>
                <a:cubicBezTo>
                  <a:pt x="142318" y="448121"/>
                  <a:pt x="157663" y="405259"/>
                  <a:pt x="184651" y="319534"/>
                </a:cubicBezTo>
                <a:cubicBezTo>
                  <a:pt x="211638" y="233809"/>
                  <a:pt x="280959" y="-25483"/>
                  <a:pt x="276726" y="20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51710291-8027-4F34-9859-2D6739A085C3}"/>
              </a:ext>
            </a:extLst>
          </p:cNvPr>
          <p:cNvSpPr/>
          <p:nvPr/>
        </p:nvSpPr>
        <p:spPr>
          <a:xfrm>
            <a:off x="6210474" y="5490202"/>
            <a:ext cx="646543" cy="299758"/>
          </a:xfrm>
          <a:custGeom>
            <a:avLst/>
            <a:gdLst>
              <a:gd name="connsiteX0" fmla="*/ 1414 w 646543"/>
              <a:gd name="connsiteY0" fmla="*/ 2548 h 299758"/>
              <a:gd name="connsiteX1" fmla="*/ 301451 w 646543"/>
              <a:gd name="connsiteY1" fmla="*/ 32711 h 299758"/>
              <a:gd name="connsiteX2" fmla="*/ 495126 w 646543"/>
              <a:gd name="connsiteY2" fmla="*/ 113673 h 299758"/>
              <a:gd name="connsiteX3" fmla="*/ 641176 w 646543"/>
              <a:gd name="connsiteY3" fmla="*/ 293061 h 299758"/>
              <a:gd name="connsiteX4" fmla="*/ 617364 w 646543"/>
              <a:gd name="connsiteY4" fmla="*/ 264486 h 299758"/>
              <a:gd name="connsiteX5" fmla="*/ 507826 w 646543"/>
              <a:gd name="connsiteY5" fmla="*/ 135898 h 299758"/>
              <a:gd name="connsiteX6" fmla="*/ 433214 w 646543"/>
              <a:gd name="connsiteY6" fmla="*/ 93036 h 299758"/>
              <a:gd name="connsiteX7" fmla="*/ 1414 w 646543"/>
              <a:gd name="connsiteY7" fmla="*/ 2548 h 29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543" h="299758">
                <a:moveTo>
                  <a:pt x="1414" y="2548"/>
                </a:moveTo>
                <a:cubicBezTo>
                  <a:pt x="-20546" y="-7506"/>
                  <a:pt x="219166" y="14190"/>
                  <a:pt x="301451" y="32711"/>
                </a:cubicBezTo>
                <a:cubicBezTo>
                  <a:pt x="383736" y="51232"/>
                  <a:pt x="438505" y="70281"/>
                  <a:pt x="495126" y="113673"/>
                </a:cubicBezTo>
                <a:cubicBezTo>
                  <a:pt x="551747" y="157065"/>
                  <a:pt x="620803" y="267925"/>
                  <a:pt x="641176" y="293061"/>
                </a:cubicBezTo>
                <a:cubicBezTo>
                  <a:pt x="661549" y="318197"/>
                  <a:pt x="617364" y="264486"/>
                  <a:pt x="617364" y="264486"/>
                </a:cubicBezTo>
                <a:cubicBezTo>
                  <a:pt x="595139" y="238292"/>
                  <a:pt x="538518" y="164473"/>
                  <a:pt x="507826" y="135898"/>
                </a:cubicBezTo>
                <a:cubicBezTo>
                  <a:pt x="477134" y="107323"/>
                  <a:pt x="514970" y="115261"/>
                  <a:pt x="433214" y="93036"/>
                </a:cubicBezTo>
                <a:cubicBezTo>
                  <a:pt x="351458" y="70811"/>
                  <a:pt x="23374" y="12602"/>
                  <a:pt x="1414" y="25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C6A48E7-591E-4AEF-9CB5-610A78CECB8E}"/>
              </a:ext>
            </a:extLst>
          </p:cNvPr>
          <p:cNvSpPr/>
          <p:nvPr/>
        </p:nvSpPr>
        <p:spPr>
          <a:xfrm>
            <a:off x="6520358" y="5505081"/>
            <a:ext cx="403266" cy="325709"/>
          </a:xfrm>
          <a:custGeom>
            <a:avLst/>
            <a:gdLst>
              <a:gd name="connsiteX0" fmla="*/ 1092 w 403266"/>
              <a:gd name="connsiteY0" fmla="*/ 1957 h 325709"/>
              <a:gd name="connsiteX1" fmla="*/ 186830 w 403266"/>
              <a:gd name="connsiteY1" fmla="*/ 68632 h 325709"/>
              <a:gd name="connsiteX2" fmla="*/ 396380 w 403266"/>
              <a:gd name="connsiteY2" fmla="*/ 314694 h 325709"/>
              <a:gd name="connsiteX3" fmla="*/ 345580 w 403266"/>
              <a:gd name="connsiteY3" fmla="*/ 267069 h 325709"/>
              <a:gd name="connsiteX4" fmla="*/ 274142 w 403266"/>
              <a:gd name="connsiteY4" fmla="*/ 124194 h 325709"/>
              <a:gd name="connsiteX5" fmla="*/ 1092 w 403266"/>
              <a:gd name="connsiteY5" fmla="*/ 1957 h 32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266" h="325709">
                <a:moveTo>
                  <a:pt x="1092" y="1957"/>
                </a:moveTo>
                <a:cubicBezTo>
                  <a:pt x="-13460" y="-7303"/>
                  <a:pt x="120949" y="16509"/>
                  <a:pt x="186830" y="68632"/>
                </a:cubicBezTo>
                <a:cubicBezTo>
                  <a:pt x="252711" y="120755"/>
                  <a:pt x="369922" y="281621"/>
                  <a:pt x="396380" y="314694"/>
                </a:cubicBezTo>
                <a:cubicBezTo>
                  <a:pt x="422838" y="347767"/>
                  <a:pt x="365953" y="298819"/>
                  <a:pt x="345580" y="267069"/>
                </a:cubicBezTo>
                <a:cubicBezTo>
                  <a:pt x="325207" y="235319"/>
                  <a:pt x="325471" y="168909"/>
                  <a:pt x="274142" y="124194"/>
                </a:cubicBezTo>
                <a:cubicBezTo>
                  <a:pt x="222813" y="79479"/>
                  <a:pt x="15644" y="11217"/>
                  <a:pt x="1092" y="195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867D0298-D69C-4988-87BA-88C7824D68F6}"/>
              </a:ext>
            </a:extLst>
          </p:cNvPr>
          <p:cNvSpPr/>
          <p:nvPr/>
        </p:nvSpPr>
        <p:spPr>
          <a:xfrm>
            <a:off x="6914946" y="5850562"/>
            <a:ext cx="48174" cy="326155"/>
          </a:xfrm>
          <a:custGeom>
            <a:avLst/>
            <a:gdLst>
              <a:gd name="connsiteX0" fmla="*/ 204 w 48174"/>
              <a:gd name="connsiteY0" fmla="*/ 963 h 326155"/>
              <a:gd name="connsiteX1" fmla="*/ 30367 w 48174"/>
              <a:gd name="connsiteY1" fmla="*/ 151776 h 326155"/>
              <a:gd name="connsiteX2" fmla="*/ 24017 w 48174"/>
              <a:gd name="connsiteY2" fmla="*/ 324813 h 326155"/>
              <a:gd name="connsiteX3" fmla="*/ 24017 w 48174"/>
              <a:gd name="connsiteY3" fmla="*/ 224801 h 326155"/>
              <a:gd name="connsiteX4" fmla="*/ 47829 w 48174"/>
              <a:gd name="connsiteY4" fmla="*/ 93038 h 326155"/>
              <a:gd name="connsiteX5" fmla="*/ 204 w 48174"/>
              <a:gd name="connsiteY5" fmla="*/ 963 h 32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74" h="326155">
                <a:moveTo>
                  <a:pt x="204" y="963"/>
                </a:moveTo>
                <a:cubicBezTo>
                  <a:pt x="-2706" y="10753"/>
                  <a:pt x="26398" y="97801"/>
                  <a:pt x="30367" y="151776"/>
                </a:cubicBezTo>
                <a:cubicBezTo>
                  <a:pt x="34336" y="205751"/>
                  <a:pt x="25075" y="312642"/>
                  <a:pt x="24017" y="324813"/>
                </a:cubicBezTo>
                <a:cubicBezTo>
                  <a:pt x="22959" y="336984"/>
                  <a:pt x="20048" y="263430"/>
                  <a:pt x="24017" y="224801"/>
                </a:cubicBezTo>
                <a:cubicBezTo>
                  <a:pt x="27986" y="186172"/>
                  <a:pt x="51269" y="127698"/>
                  <a:pt x="47829" y="93038"/>
                </a:cubicBezTo>
                <a:cubicBezTo>
                  <a:pt x="44389" y="58378"/>
                  <a:pt x="3114" y="-8827"/>
                  <a:pt x="204" y="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0FBAE79C-06B1-4EA8-BB7D-17D6E3B188B5}"/>
              </a:ext>
            </a:extLst>
          </p:cNvPr>
          <p:cNvSpPr/>
          <p:nvPr/>
        </p:nvSpPr>
        <p:spPr>
          <a:xfrm>
            <a:off x="6861002" y="5826937"/>
            <a:ext cx="59034" cy="439480"/>
          </a:xfrm>
          <a:custGeom>
            <a:avLst/>
            <a:gdLst>
              <a:gd name="connsiteX0" fmla="*/ 9698 w 59034"/>
              <a:gd name="connsiteY0" fmla="*/ 776 h 439480"/>
              <a:gd name="connsiteX1" fmla="*/ 38273 w 59034"/>
              <a:gd name="connsiteY1" fmla="*/ 245251 h 439480"/>
              <a:gd name="connsiteX2" fmla="*/ 173 w 59034"/>
              <a:gd name="connsiteY2" fmla="*/ 435751 h 439480"/>
              <a:gd name="connsiteX3" fmla="*/ 25573 w 59034"/>
              <a:gd name="connsiteY3" fmla="*/ 356376 h 439480"/>
              <a:gd name="connsiteX4" fmla="*/ 58911 w 59034"/>
              <a:gd name="connsiteY4" fmla="*/ 173813 h 439480"/>
              <a:gd name="connsiteX5" fmla="*/ 9698 w 59034"/>
              <a:gd name="connsiteY5" fmla="*/ 776 h 4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34" h="439480">
                <a:moveTo>
                  <a:pt x="9698" y="776"/>
                </a:moveTo>
                <a:cubicBezTo>
                  <a:pt x="6258" y="12682"/>
                  <a:pt x="39860" y="172755"/>
                  <a:pt x="38273" y="245251"/>
                </a:cubicBezTo>
                <a:cubicBezTo>
                  <a:pt x="36686" y="317747"/>
                  <a:pt x="2290" y="417230"/>
                  <a:pt x="173" y="435751"/>
                </a:cubicBezTo>
                <a:cubicBezTo>
                  <a:pt x="-1944" y="454272"/>
                  <a:pt x="15783" y="400032"/>
                  <a:pt x="25573" y="356376"/>
                </a:cubicBezTo>
                <a:cubicBezTo>
                  <a:pt x="35363" y="312720"/>
                  <a:pt x="61028" y="230698"/>
                  <a:pt x="58911" y="173813"/>
                </a:cubicBezTo>
                <a:cubicBezTo>
                  <a:pt x="56794" y="116928"/>
                  <a:pt x="13138" y="-11130"/>
                  <a:pt x="9698" y="7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C9D1DF9F-8C79-4293-B2F1-5EA1FF713A49}"/>
              </a:ext>
            </a:extLst>
          </p:cNvPr>
          <p:cNvSpPr/>
          <p:nvPr/>
        </p:nvSpPr>
        <p:spPr>
          <a:xfrm>
            <a:off x="6322821" y="6288087"/>
            <a:ext cx="546323" cy="635750"/>
          </a:xfrm>
          <a:custGeom>
            <a:avLst/>
            <a:gdLst>
              <a:gd name="connsiteX0" fmla="*/ 546292 w 546323"/>
              <a:gd name="connsiteY0" fmla="*/ 1 h 635750"/>
              <a:gd name="connsiteX1" fmla="*/ 465329 w 546323"/>
              <a:gd name="connsiteY1" fmla="*/ 206376 h 635750"/>
              <a:gd name="connsiteX2" fmla="*/ 409767 w 546323"/>
              <a:gd name="connsiteY2" fmla="*/ 300038 h 635750"/>
              <a:gd name="connsiteX3" fmla="*/ 190692 w 546323"/>
              <a:gd name="connsiteY3" fmla="*/ 503238 h 635750"/>
              <a:gd name="connsiteX4" fmla="*/ 144654 w 546323"/>
              <a:gd name="connsiteY4" fmla="*/ 534988 h 635750"/>
              <a:gd name="connsiteX5" fmla="*/ 244667 w 546323"/>
              <a:gd name="connsiteY5" fmla="*/ 504826 h 635750"/>
              <a:gd name="connsiteX6" fmla="*/ 192 w 546323"/>
              <a:gd name="connsiteY6" fmla="*/ 635001 h 635750"/>
              <a:gd name="connsiteX7" fmla="*/ 204979 w 546323"/>
              <a:gd name="connsiteY7" fmla="*/ 555626 h 635750"/>
              <a:gd name="connsiteX8" fmla="*/ 274829 w 546323"/>
              <a:gd name="connsiteY8" fmla="*/ 501651 h 635750"/>
              <a:gd name="connsiteX9" fmla="*/ 270067 w 546323"/>
              <a:gd name="connsiteY9" fmla="*/ 468313 h 635750"/>
              <a:gd name="connsiteX10" fmla="*/ 447867 w 546323"/>
              <a:gd name="connsiteY10" fmla="*/ 292101 h 635750"/>
              <a:gd name="connsiteX11" fmla="*/ 474854 w 546323"/>
              <a:gd name="connsiteY11" fmla="*/ 203201 h 635750"/>
              <a:gd name="connsiteX12" fmla="*/ 546292 w 546323"/>
              <a:gd name="connsiteY12" fmla="*/ 1 h 63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6323" h="635750">
                <a:moveTo>
                  <a:pt x="546292" y="1"/>
                </a:moveTo>
                <a:cubicBezTo>
                  <a:pt x="544705" y="530"/>
                  <a:pt x="488083" y="156370"/>
                  <a:pt x="465329" y="206376"/>
                </a:cubicBezTo>
                <a:cubicBezTo>
                  <a:pt x="442575" y="256382"/>
                  <a:pt x="455540" y="250561"/>
                  <a:pt x="409767" y="300038"/>
                </a:cubicBezTo>
                <a:cubicBezTo>
                  <a:pt x="363994" y="349515"/>
                  <a:pt x="234877" y="464080"/>
                  <a:pt x="190692" y="503238"/>
                </a:cubicBezTo>
                <a:cubicBezTo>
                  <a:pt x="146506" y="542396"/>
                  <a:pt x="135658" y="534723"/>
                  <a:pt x="144654" y="534988"/>
                </a:cubicBezTo>
                <a:cubicBezTo>
                  <a:pt x="153650" y="535253"/>
                  <a:pt x="268744" y="488157"/>
                  <a:pt x="244667" y="504826"/>
                </a:cubicBezTo>
                <a:cubicBezTo>
                  <a:pt x="220590" y="521495"/>
                  <a:pt x="6807" y="626534"/>
                  <a:pt x="192" y="635001"/>
                </a:cubicBezTo>
                <a:cubicBezTo>
                  <a:pt x="-6423" y="643468"/>
                  <a:pt x="159206" y="577851"/>
                  <a:pt x="204979" y="555626"/>
                </a:cubicBezTo>
                <a:cubicBezTo>
                  <a:pt x="250752" y="533401"/>
                  <a:pt x="263981" y="516203"/>
                  <a:pt x="274829" y="501651"/>
                </a:cubicBezTo>
                <a:cubicBezTo>
                  <a:pt x="285677" y="487099"/>
                  <a:pt x="241227" y="503238"/>
                  <a:pt x="270067" y="468313"/>
                </a:cubicBezTo>
                <a:cubicBezTo>
                  <a:pt x="298907" y="433388"/>
                  <a:pt x="413736" y="336286"/>
                  <a:pt x="447867" y="292101"/>
                </a:cubicBezTo>
                <a:cubicBezTo>
                  <a:pt x="481998" y="247916"/>
                  <a:pt x="460831" y="250032"/>
                  <a:pt x="474854" y="203201"/>
                </a:cubicBezTo>
                <a:cubicBezTo>
                  <a:pt x="488877" y="156370"/>
                  <a:pt x="547879" y="-528"/>
                  <a:pt x="546292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00FF77BF-415C-464C-9640-D7586AD6C5C0}"/>
              </a:ext>
            </a:extLst>
          </p:cNvPr>
          <p:cNvSpPr/>
          <p:nvPr/>
        </p:nvSpPr>
        <p:spPr>
          <a:xfrm>
            <a:off x="6182538" y="6734666"/>
            <a:ext cx="595199" cy="288667"/>
          </a:xfrm>
          <a:custGeom>
            <a:avLst/>
            <a:gdLst>
              <a:gd name="connsiteX0" fmla="*/ 595029 w 595199"/>
              <a:gd name="connsiteY0" fmla="*/ 567 h 288667"/>
              <a:gd name="connsiteX1" fmla="*/ 415112 w 595199"/>
              <a:gd name="connsiteY1" fmla="*/ 144501 h 288667"/>
              <a:gd name="connsiteX2" fmla="*/ 199212 w 595199"/>
              <a:gd name="connsiteY2" fmla="*/ 243984 h 288667"/>
              <a:gd name="connsiteX3" fmla="*/ 245 w 595199"/>
              <a:gd name="connsiteY3" fmla="*/ 288434 h 288667"/>
              <a:gd name="connsiteX4" fmla="*/ 163229 w 595199"/>
              <a:gd name="connsiteY4" fmla="*/ 258801 h 288667"/>
              <a:gd name="connsiteX5" fmla="*/ 383362 w 595199"/>
              <a:gd name="connsiteY5" fmla="*/ 201651 h 288667"/>
              <a:gd name="connsiteX6" fmla="*/ 595029 w 595199"/>
              <a:gd name="connsiteY6" fmla="*/ 567 h 28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199" h="288667">
                <a:moveTo>
                  <a:pt x="595029" y="567"/>
                </a:moveTo>
                <a:cubicBezTo>
                  <a:pt x="600321" y="-8958"/>
                  <a:pt x="481081" y="103932"/>
                  <a:pt x="415112" y="144501"/>
                </a:cubicBezTo>
                <a:cubicBezTo>
                  <a:pt x="349143" y="185070"/>
                  <a:pt x="268356" y="219995"/>
                  <a:pt x="199212" y="243984"/>
                </a:cubicBezTo>
                <a:cubicBezTo>
                  <a:pt x="130068" y="267973"/>
                  <a:pt x="6242" y="285965"/>
                  <a:pt x="245" y="288434"/>
                </a:cubicBezTo>
                <a:cubicBezTo>
                  <a:pt x="-5752" y="290904"/>
                  <a:pt x="99376" y="273265"/>
                  <a:pt x="163229" y="258801"/>
                </a:cubicBezTo>
                <a:cubicBezTo>
                  <a:pt x="227082" y="244337"/>
                  <a:pt x="310337" y="245043"/>
                  <a:pt x="383362" y="201651"/>
                </a:cubicBezTo>
                <a:cubicBezTo>
                  <a:pt x="456387" y="158259"/>
                  <a:pt x="589737" y="10092"/>
                  <a:pt x="595029" y="56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815A0532-1DCD-4181-8045-138FFFEFB696}"/>
              </a:ext>
            </a:extLst>
          </p:cNvPr>
          <p:cNvSpPr/>
          <p:nvPr/>
        </p:nvSpPr>
        <p:spPr>
          <a:xfrm>
            <a:off x="6273774" y="6288339"/>
            <a:ext cx="575767" cy="573918"/>
          </a:xfrm>
          <a:custGeom>
            <a:avLst/>
            <a:gdLst>
              <a:gd name="connsiteX0" fmla="*/ 575759 w 575767"/>
              <a:gd name="connsiteY0" fmla="*/ 278 h 573918"/>
              <a:gd name="connsiteX1" fmla="*/ 429709 w 575767"/>
              <a:gd name="connsiteY1" fmla="*/ 288144 h 573918"/>
              <a:gd name="connsiteX2" fmla="*/ 260376 w 575767"/>
              <a:gd name="connsiteY2" fmla="*/ 463828 h 573918"/>
              <a:gd name="connsiteX3" fmla="*/ 127026 w 575767"/>
              <a:gd name="connsiteY3" fmla="*/ 523094 h 573918"/>
              <a:gd name="connsiteX4" fmla="*/ 26 w 575767"/>
              <a:gd name="connsiteY4" fmla="*/ 573894 h 573918"/>
              <a:gd name="connsiteX5" fmla="*/ 137609 w 575767"/>
              <a:gd name="connsiteY5" fmla="*/ 516744 h 573918"/>
              <a:gd name="connsiteX6" fmla="*/ 423359 w 575767"/>
              <a:gd name="connsiteY6" fmla="*/ 343178 h 573918"/>
              <a:gd name="connsiteX7" fmla="*/ 575759 w 575767"/>
              <a:gd name="connsiteY7" fmla="*/ 278 h 57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767" h="573918">
                <a:moveTo>
                  <a:pt x="575759" y="278"/>
                </a:moveTo>
                <a:cubicBezTo>
                  <a:pt x="576817" y="-8894"/>
                  <a:pt x="482273" y="210886"/>
                  <a:pt x="429709" y="288144"/>
                </a:cubicBezTo>
                <a:cubicBezTo>
                  <a:pt x="377145" y="365402"/>
                  <a:pt x="310823" y="424670"/>
                  <a:pt x="260376" y="463828"/>
                </a:cubicBezTo>
                <a:cubicBezTo>
                  <a:pt x="209929" y="502986"/>
                  <a:pt x="170418" y="504750"/>
                  <a:pt x="127026" y="523094"/>
                </a:cubicBezTo>
                <a:cubicBezTo>
                  <a:pt x="83634" y="541438"/>
                  <a:pt x="-1738" y="574952"/>
                  <a:pt x="26" y="573894"/>
                </a:cubicBezTo>
                <a:cubicBezTo>
                  <a:pt x="1790" y="572836"/>
                  <a:pt x="67054" y="555197"/>
                  <a:pt x="137609" y="516744"/>
                </a:cubicBezTo>
                <a:cubicBezTo>
                  <a:pt x="208164" y="478291"/>
                  <a:pt x="351745" y="426786"/>
                  <a:pt x="423359" y="343178"/>
                </a:cubicBezTo>
                <a:cubicBezTo>
                  <a:pt x="494973" y="259570"/>
                  <a:pt x="574701" y="9450"/>
                  <a:pt x="575759" y="2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745B1953-8762-43AC-8AA0-BDBF90F79382}"/>
              </a:ext>
            </a:extLst>
          </p:cNvPr>
          <p:cNvSpPr/>
          <p:nvPr/>
        </p:nvSpPr>
        <p:spPr>
          <a:xfrm>
            <a:off x="5800924" y="6849816"/>
            <a:ext cx="627554" cy="83277"/>
          </a:xfrm>
          <a:custGeom>
            <a:avLst/>
            <a:gdLst>
              <a:gd name="connsiteX0" fmla="*/ 1389 w 627554"/>
              <a:gd name="connsiteY0" fmla="*/ 28822 h 83277"/>
              <a:gd name="connsiteX1" fmla="*/ 317301 w 627554"/>
              <a:gd name="connsiteY1" fmla="*/ 78034 h 83277"/>
              <a:gd name="connsiteX2" fmla="*/ 453826 w 627554"/>
              <a:gd name="connsiteY2" fmla="*/ 73272 h 83277"/>
              <a:gd name="connsiteX3" fmla="*/ 625276 w 627554"/>
              <a:gd name="connsiteY3" fmla="*/ 1834 h 83277"/>
              <a:gd name="connsiteX4" fmla="*/ 545901 w 627554"/>
              <a:gd name="connsiteY4" fmla="*/ 24059 h 83277"/>
              <a:gd name="connsiteX5" fmla="*/ 453826 w 627554"/>
              <a:gd name="connsiteY5" fmla="*/ 55809 h 83277"/>
              <a:gd name="connsiteX6" fmla="*/ 1389 w 627554"/>
              <a:gd name="connsiteY6" fmla="*/ 28822 h 8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554" h="83277">
                <a:moveTo>
                  <a:pt x="1389" y="28822"/>
                </a:moveTo>
                <a:cubicBezTo>
                  <a:pt x="-21365" y="32526"/>
                  <a:pt x="241895" y="70626"/>
                  <a:pt x="317301" y="78034"/>
                </a:cubicBezTo>
                <a:cubicBezTo>
                  <a:pt x="392707" y="85442"/>
                  <a:pt x="402497" y="85972"/>
                  <a:pt x="453826" y="73272"/>
                </a:cubicBezTo>
                <a:cubicBezTo>
                  <a:pt x="505155" y="60572"/>
                  <a:pt x="609930" y="10036"/>
                  <a:pt x="625276" y="1834"/>
                </a:cubicBezTo>
                <a:cubicBezTo>
                  <a:pt x="640622" y="-6368"/>
                  <a:pt x="574476" y="15063"/>
                  <a:pt x="545901" y="24059"/>
                </a:cubicBezTo>
                <a:cubicBezTo>
                  <a:pt x="517326" y="33055"/>
                  <a:pt x="539551" y="53428"/>
                  <a:pt x="453826" y="55809"/>
                </a:cubicBezTo>
                <a:cubicBezTo>
                  <a:pt x="368101" y="58190"/>
                  <a:pt x="24143" y="25118"/>
                  <a:pt x="1389" y="288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796147B7-2026-4573-B661-A38366981F66}"/>
              </a:ext>
            </a:extLst>
          </p:cNvPr>
          <p:cNvSpPr/>
          <p:nvPr/>
        </p:nvSpPr>
        <p:spPr>
          <a:xfrm>
            <a:off x="5491835" y="6665019"/>
            <a:ext cx="448260" cy="231293"/>
          </a:xfrm>
          <a:custGeom>
            <a:avLst/>
            <a:gdLst>
              <a:gd name="connsiteX0" fmla="*/ 915 w 448260"/>
              <a:gd name="connsiteY0" fmla="*/ 894 h 231293"/>
              <a:gd name="connsiteX1" fmla="*/ 134265 w 448260"/>
              <a:gd name="connsiteY1" fmla="*/ 105669 h 231293"/>
              <a:gd name="connsiteX2" fmla="*/ 437478 w 448260"/>
              <a:gd name="connsiteY2" fmla="*/ 226319 h 231293"/>
              <a:gd name="connsiteX3" fmla="*/ 362865 w 448260"/>
              <a:gd name="connsiteY3" fmla="*/ 204094 h 231293"/>
              <a:gd name="connsiteX4" fmla="*/ 193003 w 448260"/>
              <a:gd name="connsiteY4" fmla="*/ 165994 h 231293"/>
              <a:gd name="connsiteX5" fmla="*/ 915 w 448260"/>
              <a:gd name="connsiteY5" fmla="*/ 894 h 2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260" h="231293">
                <a:moveTo>
                  <a:pt x="915" y="894"/>
                </a:moveTo>
                <a:cubicBezTo>
                  <a:pt x="-8875" y="-9160"/>
                  <a:pt x="61505" y="68098"/>
                  <a:pt x="134265" y="105669"/>
                </a:cubicBezTo>
                <a:cubicBezTo>
                  <a:pt x="207026" y="143240"/>
                  <a:pt x="399378" y="209915"/>
                  <a:pt x="437478" y="226319"/>
                </a:cubicBezTo>
                <a:cubicBezTo>
                  <a:pt x="475578" y="242723"/>
                  <a:pt x="403611" y="214148"/>
                  <a:pt x="362865" y="204094"/>
                </a:cubicBezTo>
                <a:cubicBezTo>
                  <a:pt x="322119" y="194040"/>
                  <a:pt x="251476" y="197215"/>
                  <a:pt x="193003" y="165994"/>
                </a:cubicBezTo>
                <a:cubicBezTo>
                  <a:pt x="134530" y="134773"/>
                  <a:pt x="10705" y="10948"/>
                  <a:pt x="915" y="8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0B1E08F6-B5BF-4F86-ACB6-65AEB71312B6}"/>
              </a:ext>
            </a:extLst>
          </p:cNvPr>
          <p:cNvSpPr/>
          <p:nvPr/>
        </p:nvSpPr>
        <p:spPr>
          <a:xfrm>
            <a:off x="5376611" y="6789677"/>
            <a:ext cx="832134" cy="226034"/>
          </a:xfrm>
          <a:custGeom>
            <a:avLst/>
            <a:gdLst>
              <a:gd name="connsiteX0" fmla="*/ 3427 w 832134"/>
              <a:gd name="connsiteY0" fmla="*/ 61 h 226034"/>
              <a:gd name="connsiteX1" fmla="*/ 374902 w 832134"/>
              <a:gd name="connsiteY1" fmla="*/ 176273 h 226034"/>
              <a:gd name="connsiteX2" fmla="*/ 624139 w 832134"/>
              <a:gd name="connsiteY2" fmla="*/ 222311 h 226034"/>
              <a:gd name="connsiteX3" fmla="*/ 830514 w 832134"/>
              <a:gd name="connsiteY3" fmla="*/ 222311 h 226034"/>
              <a:gd name="connsiteX4" fmla="*/ 714627 w 832134"/>
              <a:gd name="connsiteY4" fmla="*/ 214373 h 226034"/>
              <a:gd name="connsiteX5" fmla="*/ 609852 w 832134"/>
              <a:gd name="connsiteY5" fmla="*/ 196911 h 226034"/>
              <a:gd name="connsiteX6" fmla="*/ 3427 w 832134"/>
              <a:gd name="connsiteY6" fmla="*/ 61 h 22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2134" h="226034">
                <a:moveTo>
                  <a:pt x="3427" y="61"/>
                </a:moveTo>
                <a:cubicBezTo>
                  <a:pt x="-35731" y="-3379"/>
                  <a:pt x="271450" y="139231"/>
                  <a:pt x="374902" y="176273"/>
                </a:cubicBezTo>
                <a:cubicBezTo>
                  <a:pt x="478354" y="213315"/>
                  <a:pt x="548204" y="214638"/>
                  <a:pt x="624139" y="222311"/>
                </a:cubicBezTo>
                <a:cubicBezTo>
                  <a:pt x="700074" y="229984"/>
                  <a:pt x="815433" y="223634"/>
                  <a:pt x="830514" y="222311"/>
                </a:cubicBezTo>
                <a:cubicBezTo>
                  <a:pt x="845595" y="220988"/>
                  <a:pt x="751404" y="218606"/>
                  <a:pt x="714627" y="214373"/>
                </a:cubicBezTo>
                <a:cubicBezTo>
                  <a:pt x="677850" y="210140"/>
                  <a:pt x="726533" y="229719"/>
                  <a:pt x="609852" y="196911"/>
                </a:cubicBezTo>
                <a:cubicBezTo>
                  <a:pt x="493171" y="164103"/>
                  <a:pt x="42585" y="3501"/>
                  <a:pt x="3427" y="6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3C15AAE1-A18B-470A-A7D0-7E40087D1C02}"/>
              </a:ext>
            </a:extLst>
          </p:cNvPr>
          <p:cNvSpPr/>
          <p:nvPr/>
        </p:nvSpPr>
        <p:spPr>
          <a:xfrm>
            <a:off x="4998525" y="6191209"/>
            <a:ext cx="425252" cy="625080"/>
          </a:xfrm>
          <a:custGeom>
            <a:avLst/>
            <a:gdLst>
              <a:gd name="connsiteX0" fmla="*/ 513 w 425252"/>
              <a:gd name="connsiteY0" fmla="*/ 41 h 625080"/>
              <a:gd name="connsiteX1" fmla="*/ 91000 w 425252"/>
              <a:gd name="connsiteY1" fmla="*/ 228641 h 625080"/>
              <a:gd name="connsiteX2" fmla="*/ 138625 w 425252"/>
              <a:gd name="connsiteY2" fmla="*/ 312779 h 625080"/>
              <a:gd name="connsiteX3" fmla="*/ 414850 w 425252"/>
              <a:gd name="connsiteY3" fmla="*/ 614404 h 625080"/>
              <a:gd name="connsiteX4" fmla="*/ 356113 w 425252"/>
              <a:gd name="connsiteY4" fmla="*/ 544554 h 625080"/>
              <a:gd name="connsiteX5" fmla="*/ 252925 w 425252"/>
              <a:gd name="connsiteY5" fmla="*/ 420729 h 625080"/>
              <a:gd name="connsiteX6" fmla="*/ 135450 w 425252"/>
              <a:gd name="connsiteY6" fmla="*/ 247691 h 625080"/>
              <a:gd name="connsiteX7" fmla="*/ 513 w 425252"/>
              <a:gd name="connsiteY7" fmla="*/ 41 h 62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252" h="625080">
                <a:moveTo>
                  <a:pt x="513" y="41"/>
                </a:moveTo>
                <a:cubicBezTo>
                  <a:pt x="-6895" y="-3134"/>
                  <a:pt x="67981" y="176518"/>
                  <a:pt x="91000" y="228641"/>
                </a:cubicBezTo>
                <a:cubicBezTo>
                  <a:pt x="114019" y="280764"/>
                  <a:pt x="84650" y="248485"/>
                  <a:pt x="138625" y="312779"/>
                </a:cubicBezTo>
                <a:cubicBezTo>
                  <a:pt x="192600" y="377073"/>
                  <a:pt x="378602" y="575775"/>
                  <a:pt x="414850" y="614404"/>
                </a:cubicBezTo>
                <a:cubicBezTo>
                  <a:pt x="451098" y="653033"/>
                  <a:pt x="383100" y="576833"/>
                  <a:pt x="356113" y="544554"/>
                </a:cubicBezTo>
                <a:cubicBezTo>
                  <a:pt x="329126" y="512275"/>
                  <a:pt x="289702" y="470206"/>
                  <a:pt x="252925" y="420729"/>
                </a:cubicBezTo>
                <a:cubicBezTo>
                  <a:pt x="216148" y="371252"/>
                  <a:pt x="176725" y="312249"/>
                  <a:pt x="135450" y="247691"/>
                </a:cubicBezTo>
                <a:cubicBezTo>
                  <a:pt x="94175" y="183133"/>
                  <a:pt x="7921" y="3216"/>
                  <a:pt x="513" y="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7E4DCFEF-E4EC-41E7-9FFA-49D5ED3B3938}"/>
              </a:ext>
            </a:extLst>
          </p:cNvPr>
          <p:cNvSpPr/>
          <p:nvPr/>
        </p:nvSpPr>
        <p:spPr>
          <a:xfrm>
            <a:off x="5094288" y="6108700"/>
            <a:ext cx="732517" cy="787529"/>
          </a:xfrm>
          <a:custGeom>
            <a:avLst/>
            <a:gdLst>
              <a:gd name="connsiteX0" fmla="*/ 0 w 732517"/>
              <a:gd name="connsiteY0" fmla="*/ 0 h 787529"/>
              <a:gd name="connsiteX1" fmla="*/ 98425 w 732517"/>
              <a:gd name="connsiteY1" fmla="*/ 231775 h 787529"/>
              <a:gd name="connsiteX2" fmla="*/ 300037 w 732517"/>
              <a:gd name="connsiteY2" fmla="*/ 520700 h 787529"/>
              <a:gd name="connsiteX3" fmla="*/ 558800 w 732517"/>
              <a:gd name="connsiteY3" fmla="*/ 731838 h 787529"/>
              <a:gd name="connsiteX4" fmla="*/ 731837 w 732517"/>
              <a:gd name="connsiteY4" fmla="*/ 787400 h 787529"/>
              <a:gd name="connsiteX5" fmla="*/ 606425 w 732517"/>
              <a:gd name="connsiteY5" fmla="*/ 722313 h 787529"/>
              <a:gd name="connsiteX6" fmla="*/ 307975 w 732517"/>
              <a:gd name="connsiteY6" fmla="*/ 522288 h 787529"/>
              <a:gd name="connsiteX7" fmla="*/ 176212 w 732517"/>
              <a:gd name="connsiteY7" fmla="*/ 306388 h 787529"/>
              <a:gd name="connsiteX8" fmla="*/ 0 w 732517"/>
              <a:gd name="connsiteY8" fmla="*/ 0 h 78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517" h="787529">
                <a:moveTo>
                  <a:pt x="0" y="0"/>
                </a:moveTo>
                <a:cubicBezTo>
                  <a:pt x="24209" y="72496"/>
                  <a:pt x="48419" y="144992"/>
                  <a:pt x="98425" y="231775"/>
                </a:cubicBezTo>
                <a:cubicBezTo>
                  <a:pt x="148431" y="318558"/>
                  <a:pt x="223308" y="437356"/>
                  <a:pt x="300037" y="520700"/>
                </a:cubicBezTo>
                <a:cubicBezTo>
                  <a:pt x="376766" y="604044"/>
                  <a:pt x="486833" y="687388"/>
                  <a:pt x="558800" y="731838"/>
                </a:cubicBezTo>
                <a:cubicBezTo>
                  <a:pt x="630767" y="776288"/>
                  <a:pt x="723899" y="788988"/>
                  <a:pt x="731837" y="787400"/>
                </a:cubicBezTo>
                <a:cubicBezTo>
                  <a:pt x="739775" y="785812"/>
                  <a:pt x="677069" y="766498"/>
                  <a:pt x="606425" y="722313"/>
                </a:cubicBezTo>
                <a:cubicBezTo>
                  <a:pt x="535781" y="678128"/>
                  <a:pt x="379677" y="591609"/>
                  <a:pt x="307975" y="522288"/>
                </a:cubicBezTo>
                <a:cubicBezTo>
                  <a:pt x="236273" y="452967"/>
                  <a:pt x="176212" y="306388"/>
                  <a:pt x="176212" y="3063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ACD2079A-96C5-45AC-8A7E-45CB8607A043}"/>
              </a:ext>
            </a:extLst>
          </p:cNvPr>
          <p:cNvSpPr/>
          <p:nvPr/>
        </p:nvSpPr>
        <p:spPr>
          <a:xfrm>
            <a:off x="5207035" y="6239118"/>
            <a:ext cx="288085" cy="429658"/>
          </a:xfrm>
          <a:custGeom>
            <a:avLst/>
            <a:gdLst>
              <a:gd name="connsiteX0" fmla="*/ 1553 w 288085"/>
              <a:gd name="connsiteY0" fmla="*/ 1345 h 429658"/>
              <a:gd name="connsiteX1" fmla="*/ 57115 w 288085"/>
              <a:gd name="connsiteY1" fmla="*/ 148982 h 429658"/>
              <a:gd name="connsiteX2" fmla="*/ 187290 w 288085"/>
              <a:gd name="connsiteY2" fmla="*/ 307732 h 429658"/>
              <a:gd name="connsiteX3" fmla="*/ 287303 w 288085"/>
              <a:gd name="connsiteY3" fmla="*/ 428382 h 429658"/>
              <a:gd name="connsiteX4" fmla="*/ 236503 w 288085"/>
              <a:gd name="connsiteY4" fmla="*/ 374407 h 429658"/>
              <a:gd name="connsiteX5" fmla="*/ 152365 w 288085"/>
              <a:gd name="connsiteY5" fmla="*/ 291857 h 429658"/>
              <a:gd name="connsiteX6" fmla="*/ 112678 w 288085"/>
              <a:gd name="connsiteY6" fmla="*/ 237882 h 429658"/>
              <a:gd name="connsiteX7" fmla="*/ 1553 w 288085"/>
              <a:gd name="connsiteY7" fmla="*/ 1345 h 42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085" h="429658">
                <a:moveTo>
                  <a:pt x="1553" y="1345"/>
                </a:moveTo>
                <a:cubicBezTo>
                  <a:pt x="-7707" y="-13472"/>
                  <a:pt x="26159" y="97918"/>
                  <a:pt x="57115" y="148982"/>
                </a:cubicBezTo>
                <a:cubicBezTo>
                  <a:pt x="88071" y="200046"/>
                  <a:pt x="187290" y="307732"/>
                  <a:pt x="187290" y="307732"/>
                </a:cubicBezTo>
                <a:cubicBezTo>
                  <a:pt x="225655" y="354299"/>
                  <a:pt x="279101" y="417270"/>
                  <a:pt x="287303" y="428382"/>
                </a:cubicBezTo>
                <a:cubicBezTo>
                  <a:pt x="295505" y="439495"/>
                  <a:pt x="236503" y="374407"/>
                  <a:pt x="236503" y="374407"/>
                </a:cubicBezTo>
                <a:cubicBezTo>
                  <a:pt x="214013" y="351653"/>
                  <a:pt x="173002" y="314611"/>
                  <a:pt x="152365" y="291857"/>
                </a:cubicBezTo>
                <a:cubicBezTo>
                  <a:pt x="131728" y="269103"/>
                  <a:pt x="140724" y="282332"/>
                  <a:pt x="112678" y="237882"/>
                </a:cubicBezTo>
                <a:cubicBezTo>
                  <a:pt x="84632" y="193432"/>
                  <a:pt x="10813" y="16162"/>
                  <a:pt x="1553" y="13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8A2CE68F-ADC7-43E3-B22E-04AC0AC12C95}"/>
              </a:ext>
            </a:extLst>
          </p:cNvPr>
          <p:cNvSpPr/>
          <p:nvPr/>
        </p:nvSpPr>
        <p:spPr>
          <a:xfrm>
            <a:off x="5582085" y="5088811"/>
            <a:ext cx="1081040" cy="247454"/>
          </a:xfrm>
          <a:custGeom>
            <a:avLst/>
            <a:gdLst>
              <a:gd name="connsiteX0" fmla="*/ 2740 w 1081040"/>
              <a:gd name="connsiteY0" fmla="*/ 226139 h 247454"/>
              <a:gd name="connsiteX1" fmla="*/ 126565 w 1081040"/>
              <a:gd name="connsiteY1" fmla="*/ 242014 h 247454"/>
              <a:gd name="connsiteX2" fmla="*/ 196415 w 1081040"/>
              <a:gd name="connsiteY2" fmla="*/ 124539 h 247454"/>
              <a:gd name="connsiteX3" fmla="*/ 212290 w 1081040"/>
              <a:gd name="connsiteY3" fmla="*/ 191214 h 247454"/>
              <a:gd name="connsiteX4" fmla="*/ 266265 w 1081040"/>
              <a:gd name="connsiteY4" fmla="*/ 130889 h 247454"/>
              <a:gd name="connsiteX5" fmla="*/ 364690 w 1081040"/>
              <a:gd name="connsiteY5" fmla="*/ 156289 h 247454"/>
              <a:gd name="connsiteX6" fmla="*/ 529790 w 1081040"/>
              <a:gd name="connsiteY6" fmla="*/ 137239 h 247454"/>
              <a:gd name="connsiteX7" fmla="*/ 1075890 w 1081040"/>
              <a:gd name="connsiteY7" fmla="*/ 714 h 247454"/>
              <a:gd name="connsiteX8" fmla="*/ 818715 w 1081040"/>
              <a:gd name="connsiteY8" fmla="*/ 80089 h 247454"/>
              <a:gd name="connsiteX9" fmla="*/ 355165 w 1081040"/>
              <a:gd name="connsiteY9" fmla="*/ 210264 h 247454"/>
              <a:gd name="connsiteX10" fmla="*/ 256740 w 1081040"/>
              <a:gd name="connsiteY10" fmla="*/ 210264 h 247454"/>
              <a:gd name="connsiteX11" fmla="*/ 2740 w 1081040"/>
              <a:gd name="connsiteY11" fmla="*/ 226139 h 24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1040" h="247454">
                <a:moveTo>
                  <a:pt x="2740" y="226139"/>
                </a:moveTo>
                <a:cubicBezTo>
                  <a:pt x="-18956" y="231431"/>
                  <a:pt x="94286" y="258947"/>
                  <a:pt x="126565" y="242014"/>
                </a:cubicBezTo>
                <a:cubicBezTo>
                  <a:pt x="158844" y="225081"/>
                  <a:pt x="182127" y="133006"/>
                  <a:pt x="196415" y="124539"/>
                </a:cubicBezTo>
                <a:cubicBezTo>
                  <a:pt x="210703" y="116072"/>
                  <a:pt x="200648" y="190156"/>
                  <a:pt x="212290" y="191214"/>
                </a:cubicBezTo>
                <a:cubicBezTo>
                  <a:pt x="223932" y="192272"/>
                  <a:pt x="240865" y="136710"/>
                  <a:pt x="266265" y="130889"/>
                </a:cubicBezTo>
                <a:cubicBezTo>
                  <a:pt x="291665" y="125068"/>
                  <a:pt x="320769" y="155231"/>
                  <a:pt x="364690" y="156289"/>
                </a:cubicBezTo>
                <a:cubicBezTo>
                  <a:pt x="408611" y="157347"/>
                  <a:pt x="411257" y="163168"/>
                  <a:pt x="529790" y="137239"/>
                </a:cubicBezTo>
                <a:cubicBezTo>
                  <a:pt x="648323" y="111310"/>
                  <a:pt x="1027736" y="10239"/>
                  <a:pt x="1075890" y="714"/>
                </a:cubicBezTo>
                <a:cubicBezTo>
                  <a:pt x="1124044" y="-8811"/>
                  <a:pt x="818715" y="80089"/>
                  <a:pt x="818715" y="80089"/>
                </a:cubicBezTo>
                <a:cubicBezTo>
                  <a:pt x="698594" y="115014"/>
                  <a:pt x="448828" y="188568"/>
                  <a:pt x="355165" y="210264"/>
                </a:cubicBezTo>
                <a:cubicBezTo>
                  <a:pt x="261503" y="231960"/>
                  <a:pt x="308069" y="204972"/>
                  <a:pt x="256740" y="210264"/>
                </a:cubicBezTo>
                <a:cubicBezTo>
                  <a:pt x="205411" y="215556"/>
                  <a:pt x="24436" y="220847"/>
                  <a:pt x="2740" y="2261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2B37EEAA-B22A-4A54-8C37-5D9E185A4B1A}"/>
              </a:ext>
            </a:extLst>
          </p:cNvPr>
          <p:cNvSpPr/>
          <p:nvPr/>
        </p:nvSpPr>
        <p:spPr>
          <a:xfrm>
            <a:off x="6625598" y="5103279"/>
            <a:ext cx="322178" cy="38117"/>
          </a:xfrm>
          <a:custGeom>
            <a:avLst/>
            <a:gdLst>
              <a:gd name="connsiteX0" fmla="*/ 3802 w 322178"/>
              <a:gd name="connsiteY0" fmla="*/ 14821 h 38117"/>
              <a:gd name="connsiteX1" fmla="*/ 160435 w 322178"/>
              <a:gd name="connsiteY1" fmla="*/ 23288 h 38117"/>
              <a:gd name="connsiteX2" fmla="*/ 321302 w 322178"/>
              <a:gd name="connsiteY2" fmla="*/ 4 h 38117"/>
              <a:gd name="connsiteX3" fmla="*/ 221819 w 322178"/>
              <a:gd name="connsiteY3" fmla="*/ 25404 h 38117"/>
              <a:gd name="connsiteX4" fmla="*/ 156202 w 322178"/>
              <a:gd name="connsiteY4" fmla="*/ 38104 h 38117"/>
              <a:gd name="connsiteX5" fmla="*/ 54602 w 322178"/>
              <a:gd name="connsiteY5" fmla="*/ 23288 h 38117"/>
              <a:gd name="connsiteX6" fmla="*/ 3802 w 322178"/>
              <a:gd name="connsiteY6" fmla="*/ 14821 h 3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178" h="38117">
                <a:moveTo>
                  <a:pt x="3802" y="14821"/>
                </a:moveTo>
                <a:cubicBezTo>
                  <a:pt x="21441" y="14821"/>
                  <a:pt x="107518" y="25757"/>
                  <a:pt x="160435" y="23288"/>
                </a:cubicBezTo>
                <a:cubicBezTo>
                  <a:pt x="213352" y="20819"/>
                  <a:pt x="311071" y="-349"/>
                  <a:pt x="321302" y="4"/>
                </a:cubicBezTo>
                <a:cubicBezTo>
                  <a:pt x="331533" y="357"/>
                  <a:pt x="249336" y="19054"/>
                  <a:pt x="221819" y="25404"/>
                </a:cubicBezTo>
                <a:cubicBezTo>
                  <a:pt x="194302" y="31754"/>
                  <a:pt x="184071" y="38457"/>
                  <a:pt x="156202" y="38104"/>
                </a:cubicBezTo>
                <a:cubicBezTo>
                  <a:pt x="128333" y="37751"/>
                  <a:pt x="74710" y="26816"/>
                  <a:pt x="54602" y="23288"/>
                </a:cubicBezTo>
                <a:cubicBezTo>
                  <a:pt x="34494" y="19760"/>
                  <a:pt x="-13837" y="14821"/>
                  <a:pt x="3802" y="1482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4282C88-830E-4F86-AB53-E327BA5C5F5F}"/>
              </a:ext>
            </a:extLst>
          </p:cNvPr>
          <p:cNvSpPr/>
          <p:nvPr/>
        </p:nvSpPr>
        <p:spPr>
          <a:xfrm>
            <a:off x="6705600" y="5054549"/>
            <a:ext cx="694874" cy="119525"/>
          </a:xfrm>
          <a:custGeom>
            <a:avLst/>
            <a:gdLst>
              <a:gd name="connsiteX0" fmla="*/ 0 w 694874"/>
              <a:gd name="connsiteY0" fmla="*/ 42384 h 119525"/>
              <a:gd name="connsiteX1" fmla="*/ 421217 w 694874"/>
              <a:gd name="connsiteY1" fmla="*/ 51 h 119525"/>
              <a:gd name="connsiteX2" fmla="*/ 683683 w 694874"/>
              <a:gd name="connsiteY2" fmla="*/ 33918 h 119525"/>
              <a:gd name="connsiteX3" fmla="*/ 626533 w 694874"/>
              <a:gd name="connsiteY3" fmla="*/ 44501 h 119525"/>
              <a:gd name="connsiteX4" fmla="*/ 444500 w 694874"/>
              <a:gd name="connsiteY4" fmla="*/ 114351 h 119525"/>
              <a:gd name="connsiteX5" fmla="*/ 431800 w 694874"/>
              <a:gd name="connsiteY5" fmla="*/ 114351 h 119525"/>
              <a:gd name="connsiteX6" fmla="*/ 596900 w 694874"/>
              <a:gd name="connsiteY6" fmla="*/ 97418 h 119525"/>
              <a:gd name="connsiteX7" fmla="*/ 556683 w 694874"/>
              <a:gd name="connsiteY7" fmla="*/ 23334 h 119525"/>
              <a:gd name="connsiteX8" fmla="*/ 389467 w 694874"/>
              <a:gd name="connsiteY8" fmla="*/ 21218 h 119525"/>
              <a:gd name="connsiteX9" fmla="*/ 0 w 694874"/>
              <a:gd name="connsiteY9" fmla="*/ 42384 h 11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4874" h="119525">
                <a:moveTo>
                  <a:pt x="0" y="42384"/>
                </a:moveTo>
                <a:cubicBezTo>
                  <a:pt x="5292" y="38856"/>
                  <a:pt x="307270" y="1462"/>
                  <a:pt x="421217" y="51"/>
                </a:cubicBezTo>
                <a:cubicBezTo>
                  <a:pt x="535164" y="-1360"/>
                  <a:pt x="649464" y="26510"/>
                  <a:pt x="683683" y="33918"/>
                </a:cubicBezTo>
                <a:cubicBezTo>
                  <a:pt x="717902" y="41326"/>
                  <a:pt x="666397" y="31095"/>
                  <a:pt x="626533" y="44501"/>
                </a:cubicBezTo>
                <a:cubicBezTo>
                  <a:pt x="586669" y="57907"/>
                  <a:pt x="476956" y="102709"/>
                  <a:pt x="444500" y="114351"/>
                </a:cubicBezTo>
                <a:cubicBezTo>
                  <a:pt x="412045" y="125993"/>
                  <a:pt x="431800" y="114351"/>
                  <a:pt x="431800" y="114351"/>
                </a:cubicBezTo>
                <a:cubicBezTo>
                  <a:pt x="457200" y="111529"/>
                  <a:pt x="576086" y="112587"/>
                  <a:pt x="596900" y="97418"/>
                </a:cubicBezTo>
                <a:cubicBezTo>
                  <a:pt x="617714" y="82249"/>
                  <a:pt x="591255" y="36034"/>
                  <a:pt x="556683" y="23334"/>
                </a:cubicBezTo>
                <a:cubicBezTo>
                  <a:pt x="522111" y="10634"/>
                  <a:pt x="481542" y="15926"/>
                  <a:pt x="389467" y="21218"/>
                </a:cubicBezTo>
                <a:lnTo>
                  <a:pt x="0" y="4238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72F75979-22E8-495F-BFDF-743F033091B5}"/>
              </a:ext>
            </a:extLst>
          </p:cNvPr>
          <p:cNvSpPr/>
          <p:nvPr/>
        </p:nvSpPr>
        <p:spPr>
          <a:xfrm>
            <a:off x="4479884" y="5752932"/>
            <a:ext cx="414882" cy="156857"/>
          </a:xfrm>
          <a:custGeom>
            <a:avLst/>
            <a:gdLst>
              <a:gd name="connsiteX0" fmla="*/ 41 w 414882"/>
              <a:gd name="connsiteY0" fmla="*/ 168 h 156857"/>
              <a:gd name="connsiteX1" fmla="*/ 190541 w 414882"/>
              <a:gd name="connsiteY1" fmla="*/ 117643 h 156857"/>
              <a:gd name="connsiteX2" fmla="*/ 412791 w 414882"/>
              <a:gd name="connsiteY2" fmla="*/ 149393 h 156857"/>
              <a:gd name="connsiteX3" fmla="*/ 308016 w 414882"/>
              <a:gd name="connsiteY3" fmla="*/ 149393 h 156857"/>
              <a:gd name="connsiteX4" fmla="*/ 206416 w 414882"/>
              <a:gd name="connsiteY4" fmla="*/ 146218 h 156857"/>
              <a:gd name="connsiteX5" fmla="*/ 41 w 414882"/>
              <a:gd name="connsiteY5" fmla="*/ 168 h 15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82" h="156857">
                <a:moveTo>
                  <a:pt x="41" y="168"/>
                </a:moveTo>
                <a:cubicBezTo>
                  <a:pt x="-2605" y="-4594"/>
                  <a:pt x="121749" y="92772"/>
                  <a:pt x="190541" y="117643"/>
                </a:cubicBezTo>
                <a:cubicBezTo>
                  <a:pt x="259333" y="142514"/>
                  <a:pt x="393212" y="144101"/>
                  <a:pt x="412791" y="149393"/>
                </a:cubicBezTo>
                <a:cubicBezTo>
                  <a:pt x="432370" y="154685"/>
                  <a:pt x="308016" y="149393"/>
                  <a:pt x="308016" y="149393"/>
                </a:cubicBezTo>
                <a:cubicBezTo>
                  <a:pt x="273620" y="148864"/>
                  <a:pt x="255628" y="168443"/>
                  <a:pt x="206416" y="146218"/>
                </a:cubicBezTo>
                <a:cubicBezTo>
                  <a:pt x="157204" y="123993"/>
                  <a:pt x="2687" y="4930"/>
                  <a:pt x="41" y="1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7A90B7EF-1154-4734-B458-08785A9E8507}"/>
              </a:ext>
            </a:extLst>
          </p:cNvPr>
          <p:cNvSpPr/>
          <p:nvPr/>
        </p:nvSpPr>
        <p:spPr>
          <a:xfrm>
            <a:off x="3956048" y="5433458"/>
            <a:ext cx="582338" cy="381493"/>
          </a:xfrm>
          <a:custGeom>
            <a:avLst/>
            <a:gdLst>
              <a:gd name="connsiteX0" fmla="*/ 2 w 582338"/>
              <a:gd name="connsiteY0" fmla="*/ 25 h 381493"/>
              <a:gd name="connsiteX1" fmla="*/ 421219 w 582338"/>
              <a:gd name="connsiteY1" fmla="*/ 237092 h 381493"/>
              <a:gd name="connsiteX2" fmla="*/ 579969 w 582338"/>
              <a:gd name="connsiteY2" fmla="*/ 378909 h 381493"/>
              <a:gd name="connsiteX3" fmla="*/ 520702 w 582338"/>
              <a:gd name="connsiteY3" fmla="*/ 332342 h 381493"/>
              <a:gd name="connsiteX4" fmla="*/ 414869 w 582338"/>
              <a:gd name="connsiteY4" fmla="*/ 251909 h 381493"/>
              <a:gd name="connsiteX5" fmla="*/ 2 w 582338"/>
              <a:gd name="connsiteY5" fmla="*/ 25 h 38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38" h="381493">
                <a:moveTo>
                  <a:pt x="2" y="25"/>
                </a:moveTo>
                <a:cubicBezTo>
                  <a:pt x="1060" y="-2445"/>
                  <a:pt x="324558" y="173945"/>
                  <a:pt x="421219" y="237092"/>
                </a:cubicBezTo>
                <a:cubicBezTo>
                  <a:pt x="517880" y="300239"/>
                  <a:pt x="563389" y="363034"/>
                  <a:pt x="579969" y="378909"/>
                </a:cubicBezTo>
                <a:cubicBezTo>
                  <a:pt x="596549" y="394784"/>
                  <a:pt x="520702" y="332342"/>
                  <a:pt x="520702" y="332342"/>
                </a:cubicBezTo>
                <a:cubicBezTo>
                  <a:pt x="493185" y="311175"/>
                  <a:pt x="499536" y="307295"/>
                  <a:pt x="414869" y="251909"/>
                </a:cubicBezTo>
                <a:cubicBezTo>
                  <a:pt x="330202" y="196523"/>
                  <a:pt x="-1056" y="2495"/>
                  <a:pt x="2" y="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BB92A2C8-48C0-4571-87AE-BE878A5F1F3F}"/>
              </a:ext>
            </a:extLst>
          </p:cNvPr>
          <p:cNvSpPr/>
          <p:nvPr/>
        </p:nvSpPr>
        <p:spPr>
          <a:xfrm>
            <a:off x="3922149" y="5431236"/>
            <a:ext cx="430152" cy="260486"/>
          </a:xfrm>
          <a:custGeom>
            <a:avLst/>
            <a:gdLst>
              <a:gd name="connsiteX0" fmla="*/ 34 w 430152"/>
              <a:gd name="connsiteY0" fmla="*/ 131 h 260486"/>
              <a:gd name="connsiteX1" fmla="*/ 239218 w 430152"/>
              <a:gd name="connsiteY1" fmla="*/ 152531 h 260486"/>
              <a:gd name="connsiteX2" fmla="*/ 429718 w 430152"/>
              <a:gd name="connsiteY2" fmla="*/ 260481 h 260486"/>
              <a:gd name="connsiteX3" fmla="*/ 186301 w 430152"/>
              <a:gd name="connsiteY3" fmla="*/ 148297 h 260486"/>
              <a:gd name="connsiteX4" fmla="*/ 319651 w 430152"/>
              <a:gd name="connsiteY4" fmla="*/ 190631 h 260486"/>
              <a:gd name="connsiteX5" fmla="*/ 222284 w 430152"/>
              <a:gd name="connsiteY5" fmla="*/ 127131 h 260486"/>
              <a:gd name="connsiteX6" fmla="*/ 34 w 430152"/>
              <a:gd name="connsiteY6" fmla="*/ 131 h 2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152" h="260486">
                <a:moveTo>
                  <a:pt x="34" y="131"/>
                </a:moveTo>
                <a:cubicBezTo>
                  <a:pt x="2856" y="4364"/>
                  <a:pt x="167604" y="109139"/>
                  <a:pt x="239218" y="152531"/>
                </a:cubicBezTo>
                <a:cubicBezTo>
                  <a:pt x="310832" y="195923"/>
                  <a:pt x="438538" y="261187"/>
                  <a:pt x="429718" y="260481"/>
                </a:cubicBezTo>
                <a:cubicBezTo>
                  <a:pt x="420898" y="259775"/>
                  <a:pt x="204646" y="159939"/>
                  <a:pt x="186301" y="148297"/>
                </a:cubicBezTo>
                <a:cubicBezTo>
                  <a:pt x="167957" y="136655"/>
                  <a:pt x="313654" y="194159"/>
                  <a:pt x="319651" y="190631"/>
                </a:cubicBezTo>
                <a:cubicBezTo>
                  <a:pt x="325648" y="187103"/>
                  <a:pt x="275906" y="159234"/>
                  <a:pt x="222284" y="127131"/>
                </a:cubicBezTo>
                <a:cubicBezTo>
                  <a:pt x="168662" y="95028"/>
                  <a:pt x="-2788" y="-4102"/>
                  <a:pt x="34" y="1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BDE7992B-2139-4AE0-A5CA-BBBDF4C95B84}"/>
              </a:ext>
            </a:extLst>
          </p:cNvPr>
          <p:cNvSpPr/>
          <p:nvPr/>
        </p:nvSpPr>
        <p:spPr>
          <a:xfrm>
            <a:off x="3914870" y="5553624"/>
            <a:ext cx="626148" cy="272244"/>
          </a:xfrm>
          <a:custGeom>
            <a:avLst/>
            <a:gdLst>
              <a:gd name="connsiteX0" fmla="*/ 3080 w 626148"/>
              <a:gd name="connsiteY0" fmla="*/ 6859 h 272244"/>
              <a:gd name="connsiteX1" fmla="*/ 153363 w 626148"/>
              <a:gd name="connsiteY1" fmla="*/ 36493 h 272244"/>
              <a:gd name="connsiteX2" fmla="*/ 606330 w 626148"/>
              <a:gd name="connsiteY2" fmla="*/ 262976 h 272244"/>
              <a:gd name="connsiteX3" fmla="*/ 517430 w 626148"/>
              <a:gd name="connsiteY3" fmla="*/ 216409 h 272244"/>
              <a:gd name="connsiteX4" fmla="*/ 265547 w 626148"/>
              <a:gd name="connsiteY4" fmla="*/ 104226 h 272244"/>
              <a:gd name="connsiteX5" fmla="*/ 3080 w 626148"/>
              <a:gd name="connsiteY5" fmla="*/ 6859 h 27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148" h="272244">
                <a:moveTo>
                  <a:pt x="3080" y="6859"/>
                </a:moveTo>
                <a:cubicBezTo>
                  <a:pt x="-15617" y="-4430"/>
                  <a:pt x="52821" y="-6193"/>
                  <a:pt x="153363" y="36493"/>
                </a:cubicBezTo>
                <a:cubicBezTo>
                  <a:pt x="253905" y="79179"/>
                  <a:pt x="545652" y="232990"/>
                  <a:pt x="606330" y="262976"/>
                </a:cubicBezTo>
                <a:cubicBezTo>
                  <a:pt x="667008" y="292962"/>
                  <a:pt x="574227" y="242867"/>
                  <a:pt x="517430" y="216409"/>
                </a:cubicBezTo>
                <a:cubicBezTo>
                  <a:pt x="460633" y="189951"/>
                  <a:pt x="345275" y="137034"/>
                  <a:pt x="265547" y="104226"/>
                </a:cubicBezTo>
                <a:cubicBezTo>
                  <a:pt x="185819" y="71418"/>
                  <a:pt x="21777" y="18148"/>
                  <a:pt x="3080" y="68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218D8779-9CC3-4E0C-9A9A-EA16688F8845}"/>
              </a:ext>
            </a:extLst>
          </p:cNvPr>
          <p:cNvSpPr/>
          <p:nvPr/>
        </p:nvSpPr>
        <p:spPr>
          <a:xfrm>
            <a:off x="3350792" y="5219047"/>
            <a:ext cx="689393" cy="268844"/>
          </a:xfrm>
          <a:custGeom>
            <a:avLst/>
            <a:gdLst>
              <a:gd name="connsiteX0" fmla="*/ 2008 w 689393"/>
              <a:gd name="connsiteY0" fmla="*/ 653 h 268844"/>
              <a:gd name="connsiteX1" fmla="*/ 291991 w 689393"/>
              <a:gd name="connsiteY1" fmla="*/ 78970 h 268844"/>
              <a:gd name="connsiteX2" fmla="*/ 670875 w 689393"/>
              <a:gd name="connsiteY2" fmla="*/ 263120 h 268844"/>
              <a:gd name="connsiteX3" fmla="*/ 620075 w 689393"/>
              <a:gd name="connsiteY3" fmla="*/ 216553 h 268844"/>
              <a:gd name="connsiteX4" fmla="*/ 526941 w 689393"/>
              <a:gd name="connsiteY4" fmla="*/ 159403 h 268844"/>
              <a:gd name="connsiteX5" fmla="*/ 438041 w 689393"/>
              <a:gd name="connsiteY5" fmla="*/ 117070 h 268844"/>
              <a:gd name="connsiteX6" fmla="*/ 2008 w 689393"/>
              <a:gd name="connsiteY6" fmla="*/ 653 h 26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393" h="268844">
                <a:moveTo>
                  <a:pt x="2008" y="653"/>
                </a:moveTo>
                <a:cubicBezTo>
                  <a:pt x="-22334" y="-5697"/>
                  <a:pt x="180513" y="35226"/>
                  <a:pt x="291991" y="78970"/>
                </a:cubicBezTo>
                <a:cubicBezTo>
                  <a:pt x="403469" y="122714"/>
                  <a:pt x="616194" y="240189"/>
                  <a:pt x="670875" y="263120"/>
                </a:cubicBezTo>
                <a:cubicBezTo>
                  <a:pt x="725556" y="286051"/>
                  <a:pt x="644064" y="233839"/>
                  <a:pt x="620075" y="216553"/>
                </a:cubicBezTo>
                <a:cubicBezTo>
                  <a:pt x="596086" y="199267"/>
                  <a:pt x="557280" y="175984"/>
                  <a:pt x="526941" y="159403"/>
                </a:cubicBezTo>
                <a:cubicBezTo>
                  <a:pt x="496602" y="142823"/>
                  <a:pt x="519885" y="141412"/>
                  <a:pt x="438041" y="117070"/>
                </a:cubicBezTo>
                <a:cubicBezTo>
                  <a:pt x="356197" y="92728"/>
                  <a:pt x="26350" y="7003"/>
                  <a:pt x="2008" y="6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6C324CC8-A5C4-46B1-91A8-1FA167AF81F8}"/>
              </a:ext>
            </a:extLst>
          </p:cNvPr>
          <p:cNvSpPr/>
          <p:nvPr/>
        </p:nvSpPr>
        <p:spPr>
          <a:xfrm>
            <a:off x="3378200" y="5314950"/>
            <a:ext cx="644163" cy="244317"/>
          </a:xfrm>
          <a:custGeom>
            <a:avLst/>
            <a:gdLst>
              <a:gd name="connsiteX0" fmla="*/ 0 w 644163"/>
              <a:gd name="connsiteY0" fmla="*/ 0 h 244317"/>
              <a:gd name="connsiteX1" fmla="*/ 395817 w 644163"/>
              <a:gd name="connsiteY1" fmla="*/ 116417 h 244317"/>
              <a:gd name="connsiteX2" fmla="*/ 637117 w 644163"/>
              <a:gd name="connsiteY2" fmla="*/ 241300 h 244317"/>
              <a:gd name="connsiteX3" fmla="*/ 554567 w 644163"/>
              <a:gd name="connsiteY3" fmla="*/ 196850 h 244317"/>
              <a:gd name="connsiteX4" fmla="*/ 298450 w 644163"/>
              <a:gd name="connsiteY4" fmla="*/ 99483 h 244317"/>
              <a:gd name="connsiteX5" fmla="*/ 0 w 644163"/>
              <a:gd name="connsiteY5" fmla="*/ 0 h 24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163" h="244317">
                <a:moveTo>
                  <a:pt x="0" y="0"/>
                </a:moveTo>
                <a:cubicBezTo>
                  <a:pt x="16228" y="2822"/>
                  <a:pt x="289631" y="76200"/>
                  <a:pt x="395817" y="116417"/>
                </a:cubicBezTo>
                <a:cubicBezTo>
                  <a:pt x="502003" y="156634"/>
                  <a:pt x="610659" y="227895"/>
                  <a:pt x="637117" y="241300"/>
                </a:cubicBezTo>
                <a:cubicBezTo>
                  <a:pt x="663575" y="254705"/>
                  <a:pt x="611011" y="220486"/>
                  <a:pt x="554567" y="196850"/>
                </a:cubicBezTo>
                <a:cubicBezTo>
                  <a:pt x="498123" y="173214"/>
                  <a:pt x="386997" y="129116"/>
                  <a:pt x="298450" y="9948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364D2B9F-1412-484E-89D1-C5011229C00A}"/>
              </a:ext>
            </a:extLst>
          </p:cNvPr>
          <p:cNvSpPr/>
          <p:nvPr/>
        </p:nvSpPr>
        <p:spPr>
          <a:xfrm>
            <a:off x="2971098" y="5177336"/>
            <a:ext cx="896159" cy="253962"/>
          </a:xfrm>
          <a:custGeom>
            <a:avLst/>
            <a:gdLst>
              <a:gd name="connsiteX0" fmla="*/ 702 w 896159"/>
              <a:gd name="connsiteY0" fmla="*/ 31 h 253962"/>
              <a:gd name="connsiteX1" fmla="*/ 364769 w 896159"/>
              <a:gd name="connsiteY1" fmla="*/ 65647 h 253962"/>
              <a:gd name="connsiteX2" fmla="*/ 872769 w 896159"/>
              <a:gd name="connsiteY2" fmla="*/ 247681 h 253962"/>
              <a:gd name="connsiteX3" fmla="*/ 794452 w 896159"/>
              <a:gd name="connsiteY3" fmla="*/ 205347 h 253962"/>
              <a:gd name="connsiteX4" fmla="*/ 646285 w 896159"/>
              <a:gd name="connsiteY4" fmla="*/ 139731 h 253962"/>
              <a:gd name="connsiteX5" fmla="*/ 455785 w 896159"/>
              <a:gd name="connsiteY5" fmla="*/ 71997 h 253962"/>
              <a:gd name="connsiteX6" fmla="*/ 702 w 896159"/>
              <a:gd name="connsiteY6" fmla="*/ 31 h 25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6159" h="253962">
                <a:moveTo>
                  <a:pt x="702" y="31"/>
                </a:moveTo>
                <a:cubicBezTo>
                  <a:pt x="-14467" y="-1027"/>
                  <a:pt x="219425" y="24372"/>
                  <a:pt x="364769" y="65647"/>
                </a:cubicBezTo>
                <a:cubicBezTo>
                  <a:pt x="510113" y="106922"/>
                  <a:pt x="801155" y="224398"/>
                  <a:pt x="872769" y="247681"/>
                </a:cubicBezTo>
                <a:cubicBezTo>
                  <a:pt x="944383" y="270964"/>
                  <a:pt x="832199" y="223339"/>
                  <a:pt x="794452" y="205347"/>
                </a:cubicBezTo>
                <a:cubicBezTo>
                  <a:pt x="756705" y="187355"/>
                  <a:pt x="702729" y="161956"/>
                  <a:pt x="646285" y="139731"/>
                </a:cubicBezTo>
                <a:cubicBezTo>
                  <a:pt x="589841" y="117506"/>
                  <a:pt x="560560" y="94575"/>
                  <a:pt x="455785" y="71997"/>
                </a:cubicBezTo>
                <a:cubicBezTo>
                  <a:pt x="351010" y="49419"/>
                  <a:pt x="15871" y="1089"/>
                  <a:pt x="702" y="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3E1E9B74-78DC-42F2-A55A-56371F62D99C}"/>
              </a:ext>
            </a:extLst>
          </p:cNvPr>
          <p:cNvSpPr/>
          <p:nvPr/>
        </p:nvSpPr>
        <p:spPr>
          <a:xfrm>
            <a:off x="2786992" y="5236623"/>
            <a:ext cx="669555" cy="97398"/>
          </a:xfrm>
          <a:custGeom>
            <a:avLst/>
            <a:gdLst>
              <a:gd name="connsiteX0" fmla="*/ 2775 w 669555"/>
              <a:gd name="connsiteY0" fmla="*/ 8477 h 97398"/>
              <a:gd name="connsiteX1" fmla="*/ 288525 w 669555"/>
              <a:gd name="connsiteY1" fmla="*/ 6360 h 97398"/>
              <a:gd name="connsiteX2" fmla="*/ 665291 w 669555"/>
              <a:gd name="connsiteY2" fmla="*/ 97377 h 97398"/>
              <a:gd name="connsiteX3" fmla="*/ 462091 w 669555"/>
              <a:gd name="connsiteY3" fmla="*/ 14827 h 97398"/>
              <a:gd name="connsiteX4" fmla="*/ 2775 w 669555"/>
              <a:gd name="connsiteY4" fmla="*/ 8477 h 9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555" h="97398">
                <a:moveTo>
                  <a:pt x="2775" y="8477"/>
                </a:moveTo>
                <a:cubicBezTo>
                  <a:pt x="-26153" y="7066"/>
                  <a:pt x="178106" y="-8457"/>
                  <a:pt x="288525" y="6360"/>
                </a:cubicBezTo>
                <a:cubicBezTo>
                  <a:pt x="398944" y="21177"/>
                  <a:pt x="636363" y="95966"/>
                  <a:pt x="665291" y="97377"/>
                </a:cubicBezTo>
                <a:cubicBezTo>
                  <a:pt x="694219" y="98788"/>
                  <a:pt x="570394" y="28938"/>
                  <a:pt x="462091" y="14827"/>
                </a:cubicBezTo>
                <a:cubicBezTo>
                  <a:pt x="353788" y="716"/>
                  <a:pt x="31703" y="9888"/>
                  <a:pt x="2775" y="84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5999A4F-B28C-4271-99CD-77EBA7F9BF1D}"/>
              </a:ext>
            </a:extLst>
          </p:cNvPr>
          <p:cNvSpPr/>
          <p:nvPr/>
        </p:nvSpPr>
        <p:spPr>
          <a:xfrm>
            <a:off x="2749503" y="5130651"/>
            <a:ext cx="715199" cy="106610"/>
          </a:xfrm>
          <a:custGeom>
            <a:avLst/>
            <a:gdLst>
              <a:gd name="connsiteX0" fmla="*/ 47 w 715199"/>
              <a:gd name="connsiteY0" fmla="*/ 149 h 106610"/>
              <a:gd name="connsiteX1" fmla="*/ 444547 w 715199"/>
              <a:gd name="connsiteY1" fmla="*/ 36132 h 106610"/>
              <a:gd name="connsiteX2" fmla="*/ 707014 w 715199"/>
              <a:gd name="connsiteY2" fmla="*/ 103866 h 106610"/>
              <a:gd name="connsiteX3" fmla="*/ 632930 w 715199"/>
              <a:gd name="connsiteY3" fmla="*/ 89049 h 106610"/>
              <a:gd name="connsiteX4" fmla="*/ 472064 w 715199"/>
              <a:gd name="connsiteY4" fmla="*/ 48832 h 106610"/>
              <a:gd name="connsiteX5" fmla="*/ 47 w 715199"/>
              <a:gd name="connsiteY5" fmla="*/ 149 h 10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199" h="106610">
                <a:moveTo>
                  <a:pt x="47" y="149"/>
                </a:moveTo>
                <a:cubicBezTo>
                  <a:pt x="-4539" y="-1968"/>
                  <a:pt x="326719" y="18846"/>
                  <a:pt x="444547" y="36132"/>
                </a:cubicBezTo>
                <a:cubicBezTo>
                  <a:pt x="562375" y="53418"/>
                  <a:pt x="675617" y="95047"/>
                  <a:pt x="707014" y="103866"/>
                </a:cubicBezTo>
                <a:cubicBezTo>
                  <a:pt x="738411" y="112686"/>
                  <a:pt x="672088" y="98221"/>
                  <a:pt x="632930" y="89049"/>
                </a:cubicBezTo>
                <a:cubicBezTo>
                  <a:pt x="593772" y="79877"/>
                  <a:pt x="575075" y="63296"/>
                  <a:pt x="472064" y="48832"/>
                </a:cubicBezTo>
                <a:cubicBezTo>
                  <a:pt x="369053" y="34368"/>
                  <a:pt x="4633" y="2266"/>
                  <a:pt x="47" y="1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04F1508D-71DA-4224-BEA9-EA49FCE74528}"/>
              </a:ext>
            </a:extLst>
          </p:cNvPr>
          <p:cNvSpPr/>
          <p:nvPr/>
        </p:nvSpPr>
        <p:spPr>
          <a:xfrm>
            <a:off x="2380455" y="5147370"/>
            <a:ext cx="780213" cy="57587"/>
          </a:xfrm>
          <a:custGeom>
            <a:avLst/>
            <a:gdLst>
              <a:gd name="connsiteX0" fmla="*/ 795 w 780213"/>
              <a:gd name="connsiteY0" fmla="*/ 57513 h 57587"/>
              <a:gd name="connsiteX1" fmla="*/ 314062 w 780213"/>
              <a:gd name="connsiteY1" fmla="*/ 15180 h 57587"/>
              <a:gd name="connsiteX2" fmla="*/ 771262 w 780213"/>
              <a:gd name="connsiteY2" fmla="*/ 53280 h 57587"/>
              <a:gd name="connsiteX3" fmla="*/ 601928 w 780213"/>
              <a:gd name="connsiteY3" fmla="*/ 23647 h 57587"/>
              <a:gd name="connsiteX4" fmla="*/ 413545 w 780213"/>
              <a:gd name="connsiteY4" fmla="*/ 8830 h 57587"/>
              <a:gd name="connsiteX5" fmla="*/ 229395 w 780213"/>
              <a:gd name="connsiteY5" fmla="*/ 2480 h 57587"/>
              <a:gd name="connsiteX6" fmla="*/ 795 w 780213"/>
              <a:gd name="connsiteY6" fmla="*/ 57513 h 5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213" h="57587">
                <a:moveTo>
                  <a:pt x="795" y="57513"/>
                </a:moveTo>
                <a:cubicBezTo>
                  <a:pt x="14906" y="59630"/>
                  <a:pt x="185651" y="15885"/>
                  <a:pt x="314062" y="15180"/>
                </a:cubicBezTo>
                <a:cubicBezTo>
                  <a:pt x="442473" y="14475"/>
                  <a:pt x="723284" y="51869"/>
                  <a:pt x="771262" y="53280"/>
                </a:cubicBezTo>
                <a:cubicBezTo>
                  <a:pt x="819240" y="54691"/>
                  <a:pt x="661547" y="31055"/>
                  <a:pt x="601928" y="23647"/>
                </a:cubicBezTo>
                <a:cubicBezTo>
                  <a:pt x="542309" y="16239"/>
                  <a:pt x="475634" y="12358"/>
                  <a:pt x="413545" y="8830"/>
                </a:cubicBezTo>
                <a:cubicBezTo>
                  <a:pt x="351456" y="5302"/>
                  <a:pt x="294659" y="-4575"/>
                  <a:pt x="229395" y="2480"/>
                </a:cubicBezTo>
                <a:cubicBezTo>
                  <a:pt x="164131" y="9535"/>
                  <a:pt x="-13316" y="55396"/>
                  <a:pt x="795" y="575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2F8D63D3-7C2F-4DF6-9447-7BF581C01DBB}"/>
              </a:ext>
            </a:extLst>
          </p:cNvPr>
          <p:cNvSpPr/>
          <p:nvPr/>
        </p:nvSpPr>
        <p:spPr>
          <a:xfrm>
            <a:off x="2446705" y="5219478"/>
            <a:ext cx="675378" cy="55352"/>
          </a:xfrm>
          <a:custGeom>
            <a:avLst/>
            <a:gdLst>
              <a:gd name="connsiteX0" fmla="*/ 162 w 675378"/>
              <a:gd name="connsiteY0" fmla="*/ 55255 h 55352"/>
              <a:gd name="connsiteX1" fmla="*/ 201245 w 675378"/>
              <a:gd name="connsiteY1" fmla="*/ 4455 h 55352"/>
              <a:gd name="connsiteX2" fmla="*/ 675378 w 675378"/>
              <a:gd name="connsiteY2" fmla="*/ 2339 h 55352"/>
              <a:gd name="connsiteX3" fmla="*/ 580128 w 675378"/>
              <a:gd name="connsiteY3" fmla="*/ 2339 h 55352"/>
              <a:gd name="connsiteX4" fmla="*/ 228762 w 675378"/>
              <a:gd name="connsiteY4" fmla="*/ 17155 h 55352"/>
              <a:gd name="connsiteX5" fmla="*/ 162 w 675378"/>
              <a:gd name="connsiteY5" fmla="*/ 55255 h 5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378" h="55352">
                <a:moveTo>
                  <a:pt x="162" y="55255"/>
                </a:moveTo>
                <a:cubicBezTo>
                  <a:pt x="-4424" y="53138"/>
                  <a:pt x="88709" y="13274"/>
                  <a:pt x="201245" y="4455"/>
                </a:cubicBezTo>
                <a:cubicBezTo>
                  <a:pt x="313781" y="-4364"/>
                  <a:pt x="612231" y="2692"/>
                  <a:pt x="675378" y="2339"/>
                </a:cubicBezTo>
                <a:lnTo>
                  <a:pt x="580128" y="2339"/>
                </a:lnTo>
                <a:cubicBezTo>
                  <a:pt x="505692" y="4808"/>
                  <a:pt x="326481" y="10099"/>
                  <a:pt x="228762" y="17155"/>
                </a:cubicBezTo>
                <a:cubicBezTo>
                  <a:pt x="131043" y="24210"/>
                  <a:pt x="4748" y="57372"/>
                  <a:pt x="162" y="5525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4886DB11-5A56-4FB1-9959-E71804E47C65}"/>
              </a:ext>
            </a:extLst>
          </p:cNvPr>
          <p:cNvSpPr/>
          <p:nvPr/>
        </p:nvSpPr>
        <p:spPr>
          <a:xfrm>
            <a:off x="2273296" y="5081564"/>
            <a:ext cx="586812" cy="60531"/>
          </a:xfrm>
          <a:custGeom>
            <a:avLst/>
            <a:gdLst>
              <a:gd name="connsiteX0" fmla="*/ 4 w 586812"/>
              <a:gd name="connsiteY0" fmla="*/ 553 h 60531"/>
              <a:gd name="connsiteX1" fmla="*/ 230721 w 586812"/>
              <a:gd name="connsiteY1" fmla="*/ 30186 h 60531"/>
              <a:gd name="connsiteX2" fmla="*/ 328087 w 586812"/>
              <a:gd name="connsiteY2" fmla="*/ 30186 h 60531"/>
              <a:gd name="connsiteX3" fmla="*/ 582087 w 586812"/>
              <a:gd name="connsiteY3" fmla="*/ 36536 h 60531"/>
              <a:gd name="connsiteX4" fmla="*/ 474137 w 586812"/>
              <a:gd name="connsiteY4" fmla="*/ 38653 h 60531"/>
              <a:gd name="connsiteX5" fmla="*/ 237071 w 586812"/>
              <a:gd name="connsiteY5" fmla="*/ 59819 h 60531"/>
              <a:gd name="connsiteX6" fmla="*/ 4 w 586812"/>
              <a:gd name="connsiteY6" fmla="*/ 553 h 6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6812" h="60531">
                <a:moveTo>
                  <a:pt x="4" y="553"/>
                </a:moveTo>
                <a:cubicBezTo>
                  <a:pt x="-1054" y="-4386"/>
                  <a:pt x="176041" y="25247"/>
                  <a:pt x="230721" y="30186"/>
                </a:cubicBezTo>
                <a:cubicBezTo>
                  <a:pt x="285402" y="35125"/>
                  <a:pt x="328087" y="30186"/>
                  <a:pt x="328087" y="30186"/>
                </a:cubicBezTo>
                <a:lnTo>
                  <a:pt x="582087" y="36536"/>
                </a:lnTo>
                <a:cubicBezTo>
                  <a:pt x="606429" y="37947"/>
                  <a:pt x="531640" y="34773"/>
                  <a:pt x="474137" y="38653"/>
                </a:cubicBezTo>
                <a:cubicBezTo>
                  <a:pt x="416634" y="42534"/>
                  <a:pt x="312918" y="64758"/>
                  <a:pt x="237071" y="59819"/>
                </a:cubicBezTo>
                <a:cubicBezTo>
                  <a:pt x="161224" y="54880"/>
                  <a:pt x="1062" y="5492"/>
                  <a:pt x="4" y="5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1E834DE2-C53B-467D-91B6-022E8B31A291}"/>
              </a:ext>
            </a:extLst>
          </p:cNvPr>
          <p:cNvSpPr/>
          <p:nvPr/>
        </p:nvSpPr>
        <p:spPr>
          <a:xfrm>
            <a:off x="2185063" y="5088292"/>
            <a:ext cx="307246" cy="104023"/>
          </a:xfrm>
          <a:custGeom>
            <a:avLst/>
            <a:gdLst>
              <a:gd name="connsiteX0" fmla="*/ 58604 w 307246"/>
              <a:gd name="connsiteY0" fmla="*/ 175 h 104023"/>
              <a:gd name="connsiteX1" fmla="*/ 153854 w 307246"/>
              <a:gd name="connsiteY1" fmla="*/ 46741 h 104023"/>
              <a:gd name="connsiteX2" fmla="*/ 266037 w 307246"/>
              <a:gd name="connsiteY2" fmla="*/ 53091 h 104023"/>
              <a:gd name="connsiteX3" fmla="*/ 196187 w 307246"/>
              <a:gd name="connsiteY3" fmla="*/ 78491 h 104023"/>
              <a:gd name="connsiteX4" fmla="*/ 130570 w 307246"/>
              <a:gd name="connsiteY4" fmla="*/ 93308 h 104023"/>
              <a:gd name="connsiteX5" fmla="*/ 1454 w 307246"/>
              <a:gd name="connsiteY5" fmla="*/ 25575 h 104023"/>
              <a:gd name="connsiteX6" fmla="*/ 67070 w 307246"/>
              <a:gd name="connsiteY6" fmla="*/ 76375 h 104023"/>
              <a:gd name="connsiteX7" fmla="*/ 160204 w 307246"/>
              <a:gd name="connsiteY7" fmla="*/ 103891 h 104023"/>
              <a:gd name="connsiteX8" fmla="*/ 306254 w 307246"/>
              <a:gd name="connsiteY8" fmla="*/ 65791 h 104023"/>
              <a:gd name="connsiteX9" fmla="*/ 58604 w 307246"/>
              <a:gd name="connsiteY9" fmla="*/ 175 h 10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246" h="104023">
                <a:moveTo>
                  <a:pt x="58604" y="175"/>
                </a:moveTo>
                <a:cubicBezTo>
                  <a:pt x="33204" y="-3000"/>
                  <a:pt x="119282" y="37922"/>
                  <a:pt x="153854" y="46741"/>
                </a:cubicBezTo>
                <a:cubicBezTo>
                  <a:pt x="188426" y="55560"/>
                  <a:pt x="258982" y="47799"/>
                  <a:pt x="266037" y="53091"/>
                </a:cubicBezTo>
                <a:cubicBezTo>
                  <a:pt x="273093" y="58383"/>
                  <a:pt x="218765" y="71788"/>
                  <a:pt x="196187" y="78491"/>
                </a:cubicBezTo>
                <a:cubicBezTo>
                  <a:pt x="173609" y="85194"/>
                  <a:pt x="163025" y="102127"/>
                  <a:pt x="130570" y="93308"/>
                </a:cubicBezTo>
                <a:cubicBezTo>
                  <a:pt x="98115" y="84489"/>
                  <a:pt x="12037" y="28397"/>
                  <a:pt x="1454" y="25575"/>
                </a:cubicBezTo>
                <a:cubicBezTo>
                  <a:pt x="-9129" y="22753"/>
                  <a:pt x="40612" y="63322"/>
                  <a:pt x="67070" y="76375"/>
                </a:cubicBezTo>
                <a:cubicBezTo>
                  <a:pt x="93528" y="89428"/>
                  <a:pt x="120340" y="105655"/>
                  <a:pt x="160204" y="103891"/>
                </a:cubicBezTo>
                <a:cubicBezTo>
                  <a:pt x="200068" y="102127"/>
                  <a:pt x="319307" y="80255"/>
                  <a:pt x="306254" y="65791"/>
                </a:cubicBezTo>
                <a:cubicBezTo>
                  <a:pt x="293201" y="51327"/>
                  <a:pt x="84004" y="3350"/>
                  <a:pt x="58604" y="1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D931B5FC-7718-499C-AFB8-A310C364D183}"/>
              </a:ext>
            </a:extLst>
          </p:cNvPr>
          <p:cNvSpPr/>
          <p:nvPr/>
        </p:nvSpPr>
        <p:spPr>
          <a:xfrm>
            <a:off x="2245618" y="5210566"/>
            <a:ext cx="195708" cy="287428"/>
          </a:xfrm>
          <a:custGeom>
            <a:avLst/>
            <a:gdLst>
              <a:gd name="connsiteX0" fmla="*/ 194899 w 195708"/>
              <a:gd name="connsiteY0" fmla="*/ 667 h 287428"/>
              <a:gd name="connsiteX1" fmla="*/ 72132 w 195708"/>
              <a:gd name="connsiteY1" fmla="*/ 45117 h 287428"/>
              <a:gd name="connsiteX2" fmla="*/ 50965 w 195708"/>
              <a:gd name="connsiteY2" fmla="*/ 87451 h 287428"/>
              <a:gd name="connsiteX3" fmla="*/ 95415 w 195708"/>
              <a:gd name="connsiteY3" fmla="*/ 280067 h 287428"/>
              <a:gd name="connsiteX4" fmla="*/ 67899 w 195708"/>
              <a:gd name="connsiteY4" fmla="*/ 231384 h 287428"/>
              <a:gd name="connsiteX5" fmla="*/ 4399 w 195708"/>
              <a:gd name="connsiteY5" fmla="*/ 81101 h 287428"/>
              <a:gd name="connsiteX6" fmla="*/ 194899 w 195708"/>
              <a:gd name="connsiteY6" fmla="*/ 667 h 28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708" h="287428">
                <a:moveTo>
                  <a:pt x="194899" y="667"/>
                </a:moveTo>
                <a:cubicBezTo>
                  <a:pt x="206188" y="-5330"/>
                  <a:pt x="96121" y="30653"/>
                  <a:pt x="72132" y="45117"/>
                </a:cubicBezTo>
                <a:cubicBezTo>
                  <a:pt x="48143" y="59581"/>
                  <a:pt x="47085" y="48293"/>
                  <a:pt x="50965" y="87451"/>
                </a:cubicBezTo>
                <a:cubicBezTo>
                  <a:pt x="54845" y="126609"/>
                  <a:pt x="92593" y="256078"/>
                  <a:pt x="95415" y="280067"/>
                </a:cubicBezTo>
                <a:cubicBezTo>
                  <a:pt x="98237" y="304056"/>
                  <a:pt x="83068" y="264545"/>
                  <a:pt x="67899" y="231384"/>
                </a:cubicBezTo>
                <a:cubicBezTo>
                  <a:pt x="52730" y="198223"/>
                  <a:pt x="-18179" y="119201"/>
                  <a:pt x="4399" y="81101"/>
                </a:cubicBezTo>
                <a:cubicBezTo>
                  <a:pt x="26977" y="43001"/>
                  <a:pt x="183610" y="6664"/>
                  <a:pt x="194899" y="66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13BF47AF-C1F7-4BFA-9BC3-CEE4F820BFD3}"/>
              </a:ext>
            </a:extLst>
          </p:cNvPr>
          <p:cNvSpPr/>
          <p:nvPr/>
        </p:nvSpPr>
        <p:spPr>
          <a:xfrm>
            <a:off x="2306423" y="5245077"/>
            <a:ext cx="132186" cy="127028"/>
          </a:xfrm>
          <a:custGeom>
            <a:avLst/>
            <a:gdLst>
              <a:gd name="connsiteX0" fmla="*/ 131977 w 132186"/>
              <a:gd name="connsiteY0" fmla="*/ 23 h 127028"/>
              <a:gd name="connsiteX1" fmla="*/ 34610 w 132186"/>
              <a:gd name="connsiteY1" fmla="*/ 36006 h 127028"/>
              <a:gd name="connsiteX2" fmla="*/ 21910 w 132186"/>
              <a:gd name="connsiteY2" fmla="*/ 127023 h 127028"/>
              <a:gd name="connsiteX3" fmla="*/ 4977 w 132186"/>
              <a:gd name="connsiteY3" fmla="*/ 31773 h 127028"/>
              <a:gd name="connsiteX4" fmla="*/ 131977 w 132186"/>
              <a:gd name="connsiteY4" fmla="*/ 23 h 12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86" h="127028">
                <a:moveTo>
                  <a:pt x="131977" y="23"/>
                </a:moveTo>
                <a:cubicBezTo>
                  <a:pt x="136916" y="728"/>
                  <a:pt x="52955" y="14839"/>
                  <a:pt x="34610" y="36006"/>
                </a:cubicBezTo>
                <a:cubicBezTo>
                  <a:pt x="16265" y="57173"/>
                  <a:pt x="26849" y="127728"/>
                  <a:pt x="21910" y="127023"/>
                </a:cubicBezTo>
                <a:cubicBezTo>
                  <a:pt x="16971" y="126318"/>
                  <a:pt x="-11251" y="49059"/>
                  <a:pt x="4977" y="31773"/>
                </a:cubicBezTo>
                <a:cubicBezTo>
                  <a:pt x="21205" y="14487"/>
                  <a:pt x="127038" y="-682"/>
                  <a:pt x="131977" y="2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5D3B1526-C3B4-4D1F-B12E-18D5D7977789}"/>
              </a:ext>
            </a:extLst>
          </p:cNvPr>
          <p:cNvSpPr/>
          <p:nvPr/>
        </p:nvSpPr>
        <p:spPr>
          <a:xfrm>
            <a:off x="2153954" y="5102889"/>
            <a:ext cx="274769" cy="772275"/>
          </a:xfrm>
          <a:custGeom>
            <a:avLst/>
            <a:gdLst>
              <a:gd name="connsiteX0" fmla="*/ 43146 w 274769"/>
              <a:gd name="connsiteY0" fmla="*/ 394 h 772275"/>
              <a:gd name="connsiteX1" fmla="*/ 813 w 274769"/>
              <a:gd name="connsiteY1" fmla="*/ 61778 h 772275"/>
              <a:gd name="connsiteX2" fmla="*/ 21979 w 274769"/>
              <a:gd name="connsiteY2" fmla="*/ 104111 h 772275"/>
              <a:gd name="connsiteX3" fmla="*/ 100296 w 274769"/>
              <a:gd name="connsiteY3" fmla="*/ 279794 h 772275"/>
              <a:gd name="connsiteX4" fmla="*/ 267513 w 274769"/>
              <a:gd name="connsiteY4" fmla="*/ 749694 h 772275"/>
              <a:gd name="connsiteX5" fmla="*/ 237879 w 274769"/>
              <a:gd name="connsiteY5" fmla="*/ 673494 h 772275"/>
              <a:gd name="connsiteX6" fmla="*/ 176496 w 274769"/>
              <a:gd name="connsiteY6" fmla="*/ 459711 h 772275"/>
              <a:gd name="connsiteX7" fmla="*/ 24096 w 274769"/>
              <a:gd name="connsiteY7" fmla="*/ 93528 h 772275"/>
              <a:gd name="connsiteX8" fmla="*/ 43146 w 274769"/>
              <a:gd name="connsiteY8" fmla="*/ 394 h 77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769" h="772275">
                <a:moveTo>
                  <a:pt x="43146" y="394"/>
                </a:moveTo>
                <a:cubicBezTo>
                  <a:pt x="39266" y="-4898"/>
                  <a:pt x="4341" y="44492"/>
                  <a:pt x="813" y="61778"/>
                </a:cubicBezTo>
                <a:cubicBezTo>
                  <a:pt x="-2715" y="79064"/>
                  <a:pt x="5399" y="67775"/>
                  <a:pt x="21979" y="104111"/>
                </a:cubicBezTo>
                <a:cubicBezTo>
                  <a:pt x="38559" y="140447"/>
                  <a:pt x="59374" y="172197"/>
                  <a:pt x="100296" y="279794"/>
                </a:cubicBezTo>
                <a:cubicBezTo>
                  <a:pt x="141218" y="387391"/>
                  <a:pt x="244583" y="684077"/>
                  <a:pt x="267513" y="749694"/>
                </a:cubicBezTo>
                <a:cubicBezTo>
                  <a:pt x="290443" y="815311"/>
                  <a:pt x="253049" y="721825"/>
                  <a:pt x="237879" y="673494"/>
                </a:cubicBezTo>
                <a:cubicBezTo>
                  <a:pt x="222710" y="625164"/>
                  <a:pt x="212126" y="556372"/>
                  <a:pt x="176496" y="459711"/>
                </a:cubicBezTo>
                <a:cubicBezTo>
                  <a:pt x="140866" y="363050"/>
                  <a:pt x="43499" y="169023"/>
                  <a:pt x="24096" y="93528"/>
                </a:cubicBezTo>
                <a:cubicBezTo>
                  <a:pt x="4693" y="18033"/>
                  <a:pt x="47026" y="5686"/>
                  <a:pt x="43146" y="3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1748C2BD-0705-41DF-8A12-BC024FC3821F}"/>
              </a:ext>
            </a:extLst>
          </p:cNvPr>
          <p:cNvSpPr/>
          <p:nvPr/>
        </p:nvSpPr>
        <p:spPr>
          <a:xfrm>
            <a:off x="2353732" y="5532787"/>
            <a:ext cx="185257" cy="544507"/>
          </a:xfrm>
          <a:custGeom>
            <a:avLst/>
            <a:gdLst>
              <a:gd name="connsiteX0" fmla="*/ 2118 w 185257"/>
              <a:gd name="connsiteY0" fmla="*/ 10763 h 544507"/>
              <a:gd name="connsiteX1" fmla="*/ 177801 w 185257"/>
              <a:gd name="connsiteY1" fmla="*/ 525113 h 544507"/>
              <a:gd name="connsiteX2" fmla="*/ 146051 w 185257"/>
              <a:gd name="connsiteY2" fmla="*/ 412930 h 544507"/>
              <a:gd name="connsiteX3" fmla="*/ 84668 w 185257"/>
              <a:gd name="connsiteY3" fmla="*/ 192796 h 544507"/>
              <a:gd name="connsiteX4" fmla="*/ 2118 w 185257"/>
              <a:gd name="connsiteY4" fmla="*/ 10763 h 54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257" h="544507">
                <a:moveTo>
                  <a:pt x="2118" y="10763"/>
                </a:moveTo>
                <a:cubicBezTo>
                  <a:pt x="17640" y="66149"/>
                  <a:pt x="153812" y="458085"/>
                  <a:pt x="177801" y="525113"/>
                </a:cubicBezTo>
                <a:cubicBezTo>
                  <a:pt x="201790" y="592141"/>
                  <a:pt x="161573" y="468316"/>
                  <a:pt x="146051" y="412930"/>
                </a:cubicBezTo>
                <a:cubicBezTo>
                  <a:pt x="130529" y="357544"/>
                  <a:pt x="108657" y="257002"/>
                  <a:pt x="84668" y="192796"/>
                </a:cubicBezTo>
                <a:cubicBezTo>
                  <a:pt x="60679" y="128590"/>
                  <a:pt x="-13404" y="-44623"/>
                  <a:pt x="2118" y="107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C2D73D89-E461-4383-92DE-9AB66029C8C1}"/>
              </a:ext>
            </a:extLst>
          </p:cNvPr>
          <p:cNvSpPr/>
          <p:nvPr/>
        </p:nvSpPr>
        <p:spPr>
          <a:xfrm>
            <a:off x="2378805" y="5920142"/>
            <a:ext cx="171704" cy="645833"/>
          </a:xfrm>
          <a:custGeom>
            <a:avLst/>
            <a:gdLst>
              <a:gd name="connsiteX0" fmla="*/ 328 w 171704"/>
              <a:gd name="connsiteY0" fmla="*/ 175 h 645833"/>
              <a:gd name="connsiteX1" fmla="*/ 125212 w 171704"/>
              <a:gd name="connsiteY1" fmla="*/ 112358 h 645833"/>
              <a:gd name="connsiteX2" fmla="*/ 140028 w 171704"/>
              <a:gd name="connsiteY2" fmla="*/ 182208 h 645833"/>
              <a:gd name="connsiteX3" fmla="*/ 99812 w 171704"/>
              <a:gd name="connsiteY3" fmla="*/ 239358 h 645833"/>
              <a:gd name="connsiteX4" fmla="*/ 89228 w 171704"/>
              <a:gd name="connsiteY4" fmla="*/ 290158 h 645833"/>
              <a:gd name="connsiteX5" fmla="*/ 167545 w 171704"/>
              <a:gd name="connsiteY5" fmla="*/ 639408 h 645833"/>
              <a:gd name="connsiteX6" fmla="*/ 156962 w 171704"/>
              <a:gd name="connsiteY6" fmla="*/ 497591 h 645833"/>
              <a:gd name="connsiteX7" fmla="*/ 123095 w 171704"/>
              <a:gd name="connsiteY7" fmla="*/ 260525 h 645833"/>
              <a:gd name="connsiteX8" fmla="*/ 167545 w 171704"/>
              <a:gd name="connsiteY8" fmla="*/ 139875 h 645833"/>
              <a:gd name="connsiteX9" fmla="*/ 328 w 171704"/>
              <a:gd name="connsiteY9" fmla="*/ 175 h 64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04" h="645833">
                <a:moveTo>
                  <a:pt x="328" y="175"/>
                </a:moveTo>
                <a:cubicBezTo>
                  <a:pt x="-6727" y="-4411"/>
                  <a:pt x="101929" y="82019"/>
                  <a:pt x="125212" y="112358"/>
                </a:cubicBezTo>
                <a:cubicBezTo>
                  <a:pt x="148495" y="142697"/>
                  <a:pt x="144261" y="161041"/>
                  <a:pt x="140028" y="182208"/>
                </a:cubicBezTo>
                <a:cubicBezTo>
                  <a:pt x="135795" y="203375"/>
                  <a:pt x="108279" y="221366"/>
                  <a:pt x="99812" y="239358"/>
                </a:cubicBezTo>
                <a:cubicBezTo>
                  <a:pt x="91345" y="257350"/>
                  <a:pt x="77939" y="223483"/>
                  <a:pt x="89228" y="290158"/>
                </a:cubicBezTo>
                <a:cubicBezTo>
                  <a:pt x="100517" y="356833"/>
                  <a:pt x="156256" y="604836"/>
                  <a:pt x="167545" y="639408"/>
                </a:cubicBezTo>
                <a:cubicBezTo>
                  <a:pt x="178834" y="673980"/>
                  <a:pt x="164370" y="560738"/>
                  <a:pt x="156962" y="497591"/>
                </a:cubicBezTo>
                <a:cubicBezTo>
                  <a:pt x="149554" y="434444"/>
                  <a:pt x="121331" y="320144"/>
                  <a:pt x="123095" y="260525"/>
                </a:cubicBezTo>
                <a:cubicBezTo>
                  <a:pt x="124859" y="200906"/>
                  <a:pt x="187653" y="183972"/>
                  <a:pt x="167545" y="139875"/>
                </a:cubicBezTo>
                <a:cubicBezTo>
                  <a:pt x="147437" y="95778"/>
                  <a:pt x="7383" y="4761"/>
                  <a:pt x="328" y="1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CC8F59D1-7665-4FAD-BFD1-C4656186D80A}"/>
              </a:ext>
            </a:extLst>
          </p:cNvPr>
          <p:cNvSpPr/>
          <p:nvPr/>
        </p:nvSpPr>
        <p:spPr>
          <a:xfrm>
            <a:off x="2622328" y="5723325"/>
            <a:ext cx="106276" cy="470191"/>
          </a:xfrm>
          <a:custGeom>
            <a:avLst/>
            <a:gdLst>
              <a:gd name="connsiteX0" fmla="*/ 106055 w 106276"/>
              <a:gd name="connsiteY0" fmla="*/ 142 h 470191"/>
              <a:gd name="connsiteX1" fmla="*/ 29855 w 106276"/>
              <a:gd name="connsiteY1" fmla="*/ 135608 h 470191"/>
              <a:gd name="connsiteX2" fmla="*/ 29855 w 106276"/>
              <a:gd name="connsiteY2" fmla="*/ 194875 h 470191"/>
              <a:gd name="connsiteX3" fmla="*/ 21389 w 106276"/>
              <a:gd name="connsiteY3" fmla="*/ 463692 h 470191"/>
              <a:gd name="connsiteX4" fmla="*/ 23505 w 106276"/>
              <a:gd name="connsiteY4" fmla="*/ 368442 h 470191"/>
              <a:gd name="connsiteX5" fmla="*/ 2339 w 106276"/>
              <a:gd name="connsiteY5" fmla="*/ 163125 h 470191"/>
              <a:gd name="connsiteX6" fmla="*/ 106055 w 106276"/>
              <a:gd name="connsiteY6" fmla="*/ 142 h 4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276" h="470191">
                <a:moveTo>
                  <a:pt x="106055" y="142"/>
                </a:moveTo>
                <a:cubicBezTo>
                  <a:pt x="110641" y="-4444"/>
                  <a:pt x="42555" y="103153"/>
                  <a:pt x="29855" y="135608"/>
                </a:cubicBezTo>
                <a:cubicBezTo>
                  <a:pt x="17155" y="168064"/>
                  <a:pt x="31266" y="140194"/>
                  <a:pt x="29855" y="194875"/>
                </a:cubicBezTo>
                <a:cubicBezTo>
                  <a:pt x="28444" y="249556"/>
                  <a:pt x="22447" y="434764"/>
                  <a:pt x="21389" y="463692"/>
                </a:cubicBezTo>
                <a:cubicBezTo>
                  <a:pt x="20331" y="492620"/>
                  <a:pt x="26680" y="418536"/>
                  <a:pt x="23505" y="368442"/>
                </a:cubicBezTo>
                <a:cubicBezTo>
                  <a:pt x="20330" y="318348"/>
                  <a:pt x="-8244" y="223450"/>
                  <a:pt x="2339" y="163125"/>
                </a:cubicBezTo>
                <a:cubicBezTo>
                  <a:pt x="12922" y="102800"/>
                  <a:pt x="101469" y="4728"/>
                  <a:pt x="106055" y="14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9680C6E5-6182-4369-9EC2-9E572E329ECE}"/>
              </a:ext>
            </a:extLst>
          </p:cNvPr>
          <p:cNvSpPr/>
          <p:nvPr/>
        </p:nvSpPr>
        <p:spPr>
          <a:xfrm>
            <a:off x="2657609" y="5773542"/>
            <a:ext cx="132163" cy="689891"/>
          </a:xfrm>
          <a:custGeom>
            <a:avLst/>
            <a:gdLst>
              <a:gd name="connsiteX0" fmla="*/ 96174 w 132163"/>
              <a:gd name="connsiteY0" fmla="*/ 725 h 689891"/>
              <a:gd name="connsiteX1" fmla="*/ 24208 w 132163"/>
              <a:gd name="connsiteY1" fmla="*/ 131958 h 689891"/>
              <a:gd name="connsiteX2" fmla="*/ 15741 w 132163"/>
              <a:gd name="connsiteY2" fmla="*/ 263191 h 689891"/>
              <a:gd name="connsiteX3" fmla="*/ 28441 w 132163"/>
              <a:gd name="connsiteY3" fmla="*/ 415591 h 689891"/>
              <a:gd name="connsiteX4" fmla="*/ 130041 w 132163"/>
              <a:gd name="connsiteY4" fmla="*/ 682291 h 689891"/>
              <a:gd name="connsiteX5" fmla="*/ 89824 w 132163"/>
              <a:gd name="connsiteY5" fmla="*/ 603975 h 689891"/>
              <a:gd name="connsiteX6" fmla="*/ 924 w 132163"/>
              <a:gd name="connsiteY6" fmla="*/ 466391 h 689891"/>
              <a:gd name="connsiteX7" fmla="*/ 45374 w 132163"/>
              <a:gd name="connsiteY7" fmla="*/ 98091 h 689891"/>
              <a:gd name="connsiteX8" fmla="*/ 96174 w 132163"/>
              <a:gd name="connsiteY8" fmla="*/ 725 h 68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63" h="689891">
                <a:moveTo>
                  <a:pt x="96174" y="725"/>
                </a:moveTo>
                <a:cubicBezTo>
                  <a:pt x="92646" y="6369"/>
                  <a:pt x="37613" y="88214"/>
                  <a:pt x="24208" y="131958"/>
                </a:cubicBezTo>
                <a:cubicBezTo>
                  <a:pt x="10803" y="175702"/>
                  <a:pt x="15036" y="215919"/>
                  <a:pt x="15741" y="263191"/>
                </a:cubicBezTo>
                <a:cubicBezTo>
                  <a:pt x="16446" y="310463"/>
                  <a:pt x="9391" y="345741"/>
                  <a:pt x="28441" y="415591"/>
                </a:cubicBezTo>
                <a:cubicBezTo>
                  <a:pt x="47491" y="485441"/>
                  <a:pt x="119811" y="650894"/>
                  <a:pt x="130041" y="682291"/>
                </a:cubicBezTo>
                <a:cubicBezTo>
                  <a:pt x="140272" y="713688"/>
                  <a:pt x="111344" y="639958"/>
                  <a:pt x="89824" y="603975"/>
                </a:cubicBezTo>
                <a:cubicBezTo>
                  <a:pt x="68304" y="567992"/>
                  <a:pt x="8332" y="550705"/>
                  <a:pt x="924" y="466391"/>
                </a:cubicBezTo>
                <a:cubicBezTo>
                  <a:pt x="-6484" y="382077"/>
                  <a:pt x="32674" y="174291"/>
                  <a:pt x="45374" y="98091"/>
                </a:cubicBezTo>
                <a:cubicBezTo>
                  <a:pt x="58074" y="21891"/>
                  <a:pt x="99702" y="-4919"/>
                  <a:pt x="96174" y="7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01AA70F0-11DA-46A0-852A-85BEF197B13F}"/>
              </a:ext>
            </a:extLst>
          </p:cNvPr>
          <p:cNvSpPr/>
          <p:nvPr/>
        </p:nvSpPr>
        <p:spPr>
          <a:xfrm>
            <a:off x="2520924" y="5990115"/>
            <a:ext cx="241335" cy="639285"/>
          </a:xfrm>
          <a:custGeom>
            <a:avLst/>
            <a:gdLst>
              <a:gd name="connsiteX0" fmla="*/ 26 w 241335"/>
              <a:gd name="connsiteY0" fmla="*/ 52 h 639285"/>
              <a:gd name="connsiteX1" fmla="*/ 82576 w 241335"/>
              <a:gd name="connsiteY1" fmla="*/ 277335 h 639285"/>
              <a:gd name="connsiteX2" fmla="*/ 177826 w 241335"/>
              <a:gd name="connsiteY2" fmla="*/ 537685 h 639285"/>
              <a:gd name="connsiteX3" fmla="*/ 241326 w 241335"/>
              <a:gd name="connsiteY3" fmla="*/ 639285 h 639285"/>
              <a:gd name="connsiteX4" fmla="*/ 173593 w 241335"/>
              <a:gd name="connsiteY4" fmla="*/ 537685 h 639285"/>
              <a:gd name="connsiteX5" fmla="*/ 91043 w 241335"/>
              <a:gd name="connsiteY5" fmla="*/ 256168 h 639285"/>
              <a:gd name="connsiteX6" fmla="*/ 26 w 241335"/>
              <a:gd name="connsiteY6" fmla="*/ 52 h 63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35" h="639285">
                <a:moveTo>
                  <a:pt x="26" y="52"/>
                </a:moveTo>
                <a:cubicBezTo>
                  <a:pt x="-1385" y="3580"/>
                  <a:pt x="52943" y="187730"/>
                  <a:pt x="82576" y="277335"/>
                </a:cubicBezTo>
                <a:cubicBezTo>
                  <a:pt x="112209" y="366940"/>
                  <a:pt x="151368" y="477360"/>
                  <a:pt x="177826" y="537685"/>
                </a:cubicBezTo>
                <a:cubicBezTo>
                  <a:pt x="204284" y="598010"/>
                  <a:pt x="242031" y="639285"/>
                  <a:pt x="241326" y="639285"/>
                </a:cubicBezTo>
                <a:cubicBezTo>
                  <a:pt x="240621" y="639285"/>
                  <a:pt x="198640" y="601538"/>
                  <a:pt x="173593" y="537685"/>
                </a:cubicBezTo>
                <a:cubicBezTo>
                  <a:pt x="148546" y="473832"/>
                  <a:pt x="120324" y="342246"/>
                  <a:pt x="91043" y="256168"/>
                </a:cubicBezTo>
                <a:cubicBezTo>
                  <a:pt x="61762" y="170090"/>
                  <a:pt x="1437" y="-3476"/>
                  <a:pt x="26" y="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BD7D2BA9-04A0-4168-BE50-1DA8BA0092DA}"/>
              </a:ext>
            </a:extLst>
          </p:cNvPr>
          <p:cNvSpPr/>
          <p:nvPr/>
        </p:nvSpPr>
        <p:spPr>
          <a:xfrm>
            <a:off x="2717490" y="6408410"/>
            <a:ext cx="656452" cy="490222"/>
          </a:xfrm>
          <a:custGeom>
            <a:avLst/>
            <a:gdLst>
              <a:gd name="connsiteX0" fmla="*/ 310 w 656452"/>
              <a:gd name="connsiteY0" fmla="*/ 857 h 490222"/>
              <a:gd name="connsiteX1" fmla="*/ 125193 w 656452"/>
              <a:gd name="connsiteY1" fmla="*/ 193473 h 490222"/>
              <a:gd name="connsiteX2" fmla="*/ 231027 w 656452"/>
              <a:gd name="connsiteY2" fmla="*/ 305657 h 490222"/>
              <a:gd name="connsiteX3" fmla="*/ 639543 w 656452"/>
              <a:gd name="connsiteY3" fmla="*/ 483457 h 490222"/>
              <a:gd name="connsiteX4" fmla="*/ 584510 w 656452"/>
              <a:gd name="connsiteY4" fmla="*/ 455940 h 490222"/>
              <a:gd name="connsiteX5" fmla="*/ 163293 w 656452"/>
              <a:gd name="connsiteY5" fmla="*/ 276023 h 490222"/>
              <a:gd name="connsiteX6" fmla="*/ 310 w 656452"/>
              <a:gd name="connsiteY6" fmla="*/ 857 h 49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452" h="490222">
                <a:moveTo>
                  <a:pt x="310" y="857"/>
                </a:moveTo>
                <a:cubicBezTo>
                  <a:pt x="-6040" y="-12901"/>
                  <a:pt x="86740" y="142673"/>
                  <a:pt x="125193" y="193473"/>
                </a:cubicBezTo>
                <a:cubicBezTo>
                  <a:pt x="163646" y="244273"/>
                  <a:pt x="145302" y="257326"/>
                  <a:pt x="231027" y="305657"/>
                </a:cubicBezTo>
                <a:cubicBezTo>
                  <a:pt x="316752" y="353988"/>
                  <a:pt x="639543" y="483457"/>
                  <a:pt x="639543" y="483457"/>
                </a:cubicBezTo>
                <a:cubicBezTo>
                  <a:pt x="698457" y="508504"/>
                  <a:pt x="584510" y="455940"/>
                  <a:pt x="584510" y="455940"/>
                </a:cubicBezTo>
                <a:cubicBezTo>
                  <a:pt x="505135" y="421368"/>
                  <a:pt x="259601" y="347990"/>
                  <a:pt x="163293" y="276023"/>
                </a:cubicBezTo>
                <a:cubicBezTo>
                  <a:pt x="66985" y="204056"/>
                  <a:pt x="6660" y="14615"/>
                  <a:pt x="310" y="85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01CBFCF9-7582-47FE-8FFE-01D2465C0FC6}"/>
              </a:ext>
            </a:extLst>
          </p:cNvPr>
          <p:cNvSpPr/>
          <p:nvPr/>
        </p:nvSpPr>
        <p:spPr>
          <a:xfrm>
            <a:off x="2715615" y="6415613"/>
            <a:ext cx="631940" cy="499386"/>
          </a:xfrm>
          <a:custGeom>
            <a:avLst/>
            <a:gdLst>
              <a:gd name="connsiteX0" fmla="*/ 68 w 631940"/>
              <a:gd name="connsiteY0" fmla="*/ 4 h 499386"/>
              <a:gd name="connsiteX1" fmla="*/ 118602 w 631940"/>
              <a:gd name="connsiteY1" fmla="*/ 247654 h 499386"/>
              <a:gd name="connsiteX2" fmla="*/ 336618 w 631940"/>
              <a:gd name="connsiteY2" fmla="*/ 376770 h 499386"/>
              <a:gd name="connsiteX3" fmla="*/ 622368 w 631940"/>
              <a:gd name="connsiteY3" fmla="*/ 495304 h 499386"/>
              <a:gd name="connsiteX4" fmla="*/ 569452 w 631940"/>
              <a:gd name="connsiteY4" fmla="*/ 474137 h 499386"/>
              <a:gd name="connsiteX5" fmla="*/ 256185 w 631940"/>
              <a:gd name="connsiteY5" fmla="*/ 357720 h 499386"/>
              <a:gd name="connsiteX6" fmla="*/ 103785 w 631940"/>
              <a:gd name="connsiteY6" fmla="*/ 254004 h 499386"/>
              <a:gd name="connsiteX7" fmla="*/ 68 w 631940"/>
              <a:gd name="connsiteY7" fmla="*/ 4 h 49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940" h="499386">
                <a:moveTo>
                  <a:pt x="68" y="4"/>
                </a:moveTo>
                <a:cubicBezTo>
                  <a:pt x="2538" y="-1054"/>
                  <a:pt x="62510" y="184860"/>
                  <a:pt x="118602" y="247654"/>
                </a:cubicBezTo>
                <a:cubicBezTo>
                  <a:pt x="174694" y="310448"/>
                  <a:pt x="252657" y="335495"/>
                  <a:pt x="336618" y="376770"/>
                </a:cubicBezTo>
                <a:cubicBezTo>
                  <a:pt x="420579" y="418045"/>
                  <a:pt x="583562" y="479076"/>
                  <a:pt x="622368" y="495304"/>
                </a:cubicBezTo>
                <a:cubicBezTo>
                  <a:pt x="661174" y="511532"/>
                  <a:pt x="569452" y="474137"/>
                  <a:pt x="569452" y="474137"/>
                </a:cubicBezTo>
                <a:cubicBezTo>
                  <a:pt x="508422" y="451206"/>
                  <a:pt x="333796" y="394409"/>
                  <a:pt x="256185" y="357720"/>
                </a:cubicBezTo>
                <a:cubicBezTo>
                  <a:pt x="178574" y="321031"/>
                  <a:pt x="144707" y="309037"/>
                  <a:pt x="103785" y="254004"/>
                </a:cubicBezTo>
                <a:cubicBezTo>
                  <a:pt x="62863" y="198971"/>
                  <a:pt x="-2402" y="1062"/>
                  <a:pt x="68" y="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62C3ED4D-1454-43D0-BF6A-93D04BD375CB}"/>
              </a:ext>
            </a:extLst>
          </p:cNvPr>
          <p:cNvSpPr/>
          <p:nvPr/>
        </p:nvSpPr>
        <p:spPr>
          <a:xfrm>
            <a:off x="3369931" y="6753187"/>
            <a:ext cx="616013" cy="140506"/>
          </a:xfrm>
          <a:custGeom>
            <a:avLst/>
            <a:gdLst>
              <a:gd name="connsiteX0" fmla="*/ 332 w 616013"/>
              <a:gd name="connsiteY0" fmla="*/ 139738 h 140506"/>
              <a:gd name="connsiteX1" fmla="*/ 289257 w 616013"/>
              <a:gd name="connsiteY1" fmla="*/ 122276 h 140506"/>
              <a:gd name="connsiteX2" fmla="*/ 605169 w 616013"/>
              <a:gd name="connsiteY2" fmla="*/ 3213 h 140506"/>
              <a:gd name="connsiteX3" fmla="*/ 528969 w 616013"/>
              <a:gd name="connsiteY3" fmla="*/ 39726 h 140506"/>
              <a:gd name="connsiteX4" fmla="*/ 392444 w 616013"/>
              <a:gd name="connsiteY4" fmla="*/ 101638 h 140506"/>
              <a:gd name="connsiteX5" fmla="*/ 346407 w 616013"/>
              <a:gd name="connsiteY5" fmla="*/ 119101 h 140506"/>
              <a:gd name="connsiteX6" fmla="*/ 332 w 616013"/>
              <a:gd name="connsiteY6" fmla="*/ 139738 h 14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013" h="140506">
                <a:moveTo>
                  <a:pt x="332" y="139738"/>
                </a:moveTo>
                <a:cubicBezTo>
                  <a:pt x="-9193" y="140267"/>
                  <a:pt x="188451" y="145030"/>
                  <a:pt x="289257" y="122276"/>
                </a:cubicBezTo>
                <a:cubicBezTo>
                  <a:pt x="390063" y="99522"/>
                  <a:pt x="565217" y="16971"/>
                  <a:pt x="605169" y="3213"/>
                </a:cubicBezTo>
                <a:cubicBezTo>
                  <a:pt x="645121" y="-10545"/>
                  <a:pt x="564423" y="23322"/>
                  <a:pt x="528969" y="39726"/>
                </a:cubicBezTo>
                <a:lnTo>
                  <a:pt x="392444" y="101638"/>
                </a:lnTo>
                <a:cubicBezTo>
                  <a:pt x="362017" y="114867"/>
                  <a:pt x="407790" y="111428"/>
                  <a:pt x="346407" y="119101"/>
                </a:cubicBezTo>
                <a:cubicBezTo>
                  <a:pt x="285024" y="126774"/>
                  <a:pt x="9857" y="139209"/>
                  <a:pt x="332" y="1397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0C1806AB-100F-4D8C-B552-E8502146FD4C}"/>
              </a:ext>
            </a:extLst>
          </p:cNvPr>
          <p:cNvSpPr/>
          <p:nvPr/>
        </p:nvSpPr>
        <p:spPr>
          <a:xfrm>
            <a:off x="3309038" y="6564130"/>
            <a:ext cx="937737" cy="347582"/>
          </a:xfrm>
          <a:custGeom>
            <a:avLst/>
            <a:gdLst>
              <a:gd name="connsiteX0" fmla="*/ 18362 w 937737"/>
              <a:gd name="connsiteY0" fmla="*/ 341495 h 347582"/>
              <a:gd name="connsiteX1" fmla="*/ 69162 w 937737"/>
              <a:gd name="connsiteY1" fmla="*/ 343083 h 347582"/>
              <a:gd name="connsiteX2" fmla="*/ 359675 w 937737"/>
              <a:gd name="connsiteY2" fmla="*/ 341495 h 347582"/>
              <a:gd name="connsiteX3" fmla="*/ 580337 w 937737"/>
              <a:gd name="connsiteY3" fmla="*/ 266883 h 347582"/>
              <a:gd name="connsiteX4" fmla="*/ 842275 w 937737"/>
              <a:gd name="connsiteY4" fmla="*/ 98608 h 347582"/>
              <a:gd name="connsiteX5" fmla="*/ 937525 w 937737"/>
              <a:gd name="connsiteY5" fmla="*/ 183 h 347582"/>
              <a:gd name="connsiteX6" fmla="*/ 864500 w 937737"/>
              <a:gd name="connsiteY6" fmla="*/ 76383 h 347582"/>
              <a:gd name="connsiteX7" fmla="*/ 750200 w 937737"/>
              <a:gd name="connsiteY7" fmla="*/ 158933 h 347582"/>
              <a:gd name="connsiteX8" fmla="*/ 548587 w 937737"/>
              <a:gd name="connsiteY8" fmla="*/ 274820 h 347582"/>
              <a:gd name="connsiteX9" fmla="*/ 437462 w 937737"/>
              <a:gd name="connsiteY9" fmla="*/ 301808 h 347582"/>
              <a:gd name="connsiteX10" fmla="*/ 18362 w 937737"/>
              <a:gd name="connsiteY10" fmla="*/ 341495 h 3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7737" h="347582">
                <a:moveTo>
                  <a:pt x="18362" y="341495"/>
                </a:moveTo>
                <a:cubicBezTo>
                  <a:pt x="-43021" y="348374"/>
                  <a:pt x="69162" y="343083"/>
                  <a:pt x="69162" y="343083"/>
                </a:cubicBezTo>
                <a:cubicBezTo>
                  <a:pt x="126047" y="343083"/>
                  <a:pt x="274479" y="354195"/>
                  <a:pt x="359675" y="341495"/>
                </a:cubicBezTo>
                <a:cubicBezTo>
                  <a:pt x="444871" y="328795"/>
                  <a:pt x="499904" y="307364"/>
                  <a:pt x="580337" y="266883"/>
                </a:cubicBezTo>
                <a:cubicBezTo>
                  <a:pt x="660770" y="226402"/>
                  <a:pt x="782744" y="143058"/>
                  <a:pt x="842275" y="98608"/>
                </a:cubicBezTo>
                <a:cubicBezTo>
                  <a:pt x="901806" y="54158"/>
                  <a:pt x="933821" y="3887"/>
                  <a:pt x="937525" y="183"/>
                </a:cubicBezTo>
                <a:cubicBezTo>
                  <a:pt x="941229" y="-3521"/>
                  <a:pt x="895721" y="49925"/>
                  <a:pt x="864500" y="76383"/>
                </a:cubicBezTo>
                <a:cubicBezTo>
                  <a:pt x="833279" y="102841"/>
                  <a:pt x="802852" y="125860"/>
                  <a:pt x="750200" y="158933"/>
                </a:cubicBezTo>
                <a:cubicBezTo>
                  <a:pt x="697548" y="192006"/>
                  <a:pt x="600710" y="251008"/>
                  <a:pt x="548587" y="274820"/>
                </a:cubicBezTo>
                <a:cubicBezTo>
                  <a:pt x="496464" y="298632"/>
                  <a:pt x="522922" y="288579"/>
                  <a:pt x="437462" y="301808"/>
                </a:cubicBezTo>
                <a:cubicBezTo>
                  <a:pt x="352002" y="315037"/>
                  <a:pt x="79745" y="334616"/>
                  <a:pt x="18362" y="34149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E410D90E-C30A-40B3-A8A0-71015759AADA}"/>
              </a:ext>
            </a:extLst>
          </p:cNvPr>
          <p:cNvSpPr/>
          <p:nvPr/>
        </p:nvSpPr>
        <p:spPr>
          <a:xfrm>
            <a:off x="3955965" y="6564238"/>
            <a:ext cx="273222" cy="201829"/>
          </a:xfrm>
          <a:custGeom>
            <a:avLst/>
            <a:gdLst>
              <a:gd name="connsiteX0" fmla="*/ 273135 w 273222"/>
              <a:gd name="connsiteY0" fmla="*/ 75 h 201829"/>
              <a:gd name="connsiteX1" fmla="*/ 128673 w 273222"/>
              <a:gd name="connsiteY1" fmla="*/ 128662 h 201829"/>
              <a:gd name="connsiteX2" fmla="*/ 85 w 273222"/>
              <a:gd name="connsiteY2" fmla="*/ 201687 h 201829"/>
              <a:gd name="connsiteX3" fmla="*/ 147723 w 273222"/>
              <a:gd name="connsiteY3" fmla="*/ 111200 h 201829"/>
              <a:gd name="connsiteX4" fmla="*/ 273135 w 273222"/>
              <a:gd name="connsiteY4" fmla="*/ 75 h 20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22" h="201829">
                <a:moveTo>
                  <a:pt x="273135" y="75"/>
                </a:moveTo>
                <a:cubicBezTo>
                  <a:pt x="269960" y="2985"/>
                  <a:pt x="174181" y="95060"/>
                  <a:pt x="128673" y="128662"/>
                </a:cubicBezTo>
                <a:cubicBezTo>
                  <a:pt x="83165" y="162264"/>
                  <a:pt x="-3090" y="204597"/>
                  <a:pt x="85" y="201687"/>
                </a:cubicBezTo>
                <a:cubicBezTo>
                  <a:pt x="3260" y="198777"/>
                  <a:pt x="103008" y="143479"/>
                  <a:pt x="147723" y="111200"/>
                </a:cubicBezTo>
                <a:cubicBezTo>
                  <a:pt x="192438" y="78921"/>
                  <a:pt x="276310" y="-2835"/>
                  <a:pt x="273135" y="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D677BB46-6646-4F8E-8634-8CD8230C1946}"/>
              </a:ext>
            </a:extLst>
          </p:cNvPr>
          <p:cNvSpPr/>
          <p:nvPr/>
        </p:nvSpPr>
        <p:spPr>
          <a:xfrm>
            <a:off x="4247750" y="5387389"/>
            <a:ext cx="502071" cy="483245"/>
          </a:xfrm>
          <a:custGeom>
            <a:avLst/>
            <a:gdLst>
              <a:gd name="connsiteX0" fmla="*/ 400 w 502071"/>
              <a:gd name="connsiteY0" fmla="*/ 3761 h 483245"/>
              <a:gd name="connsiteX1" fmla="*/ 267100 w 502071"/>
              <a:gd name="connsiteY1" fmla="*/ 67261 h 483245"/>
              <a:gd name="connsiteX2" fmla="*/ 362350 w 502071"/>
              <a:gd name="connsiteY2" fmla="*/ 219661 h 483245"/>
              <a:gd name="connsiteX3" fmla="*/ 406800 w 502071"/>
              <a:gd name="connsiteY3" fmla="*/ 159336 h 483245"/>
              <a:gd name="connsiteX4" fmla="*/ 368700 w 502071"/>
              <a:gd name="connsiteY4" fmla="*/ 267286 h 483245"/>
              <a:gd name="connsiteX5" fmla="*/ 463950 w 502071"/>
              <a:gd name="connsiteY5" fmla="*/ 232361 h 483245"/>
              <a:gd name="connsiteX6" fmla="*/ 416325 w 502071"/>
              <a:gd name="connsiteY6" fmla="*/ 403811 h 483245"/>
              <a:gd name="connsiteX7" fmla="*/ 451250 w 502071"/>
              <a:gd name="connsiteY7" fmla="*/ 457786 h 483245"/>
              <a:gd name="connsiteX8" fmla="*/ 502050 w 502071"/>
              <a:gd name="connsiteY8" fmla="*/ 483186 h 483245"/>
              <a:gd name="connsiteX9" fmla="*/ 444900 w 502071"/>
              <a:gd name="connsiteY9" fmla="*/ 460961 h 483245"/>
              <a:gd name="connsiteX10" fmla="*/ 406800 w 502071"/>
              <a:gd name="connsiteY10" fmla="*/ 362536 h 483245"/>
              <a:gd name="connsiteX11" fmla="*/ 416325 w 502071"/>
              <a:gd name="connsiteY11" fmla="*/ 292686 h 483245"/>
              <a:gd name="connsiteX12" fmla="*/ 346475 w 502071"/>
              <a:gd name="connsiteY12" fmla="*/ 229186 h 483245"/>
              <a:gd name="connsiteX13" fmla="*/ 311550 w 502071"/>
              <a:gd name="connsiteY13" fmla="*/ 159336 h 483245"/>
              <a:gd name="connsiteX14" fmla="*/ 219475 w 502071"/>
              <a:gd name="connsiteY14" fmla="*/ 586 h 483245"/>
              <a:gd name="connsiteX15" fmla="*/ 206775 w 502071"/>
              <a:gd name="connsiteY15" fmla="*/ 102186 h 483245"/>
              <a:gd name="connsiteX16" fmla="*/ 400 w 502071"/>
              <a:gd name="connsiteY16" fmla="*/ 3761 h 48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2071" h="483245">
                <a:moveTo>
                  <a:pt x="400" y="3761"/>
                </a:moveTo>
                <a:cubicBezTo>
                  <a:pt x="10454" y="-2060"/>
                  <a:pt x="206775" y="31278"/>
                  <a:pt x="267100" y="67261"/>
                </a:cubicBezTo>
                <a:cubicBezTo>
                  <a:pt x="327425" y="103244"/>
                  <a:pt x="339067" y="204315"/>
                  <a:pt x="362350" y="219661"/>
                </a:cubicBezTo>
                <a:cubicBezTo>
                  <a:pt x="385633" y="235007"/>
                  <a:pt x="405742" y="151399"/>
                  <a:pt x="406800" y="159336"/>
                </a:cubicBezTo>
                <a:cubicBezTo>
                  <a:pt x="407858" y="167273"/>
                  <a:pt x="359175" y="255115"/>
                  <a:pt x="368700" y="267286"/>
                </a:cubicBezTo>
                <a:cubicBezTo>
                  <a:pt x="378225" y="279457"/>
                  <a:pt x="456013" y="209607"/>
                  <a:pt x="463950" y="232361"/>
                </a:cubicBezTo>
                <a:cubicBezTo>
                  <a:pt x="471888" y="255115"/>
                  <a:pt x="418442" y="366240"/>
                  <a:pt x="416325" y="403811"/>
                </a:cubicBezTo>
                <a:cubicBezTo>
                  <a:pt x="414208" y="441382"/>
                  <a:pt x="436963" y="444557"/>
                  <a:pt x="451250" y="457786"/>
                </a:cubicBezTo>
                <a:cubicBezTo>
                  <a:pt x="465538" y="471015"/>
                  <a:pt x="503108" y="482657"/>
                  <a:pt x="502050" y="483186"/>
                </a:cubicBezTo>
                <a:cubicBezTo>
                  <a:pt x="500992" y="483715"/>
                  <a:pt x="460775" y="481069"/>
                  <a:pt x="444900" y="460961"/>
                </a:cubicBezTo>
                <a:cubicBezTo>
                  <a:pt x="429025" y="440853"/>
                  <a:pt x="411562" y="390582"/>
                  <a:pt x="406800" y="362536"/>
                </a:cubicBezTo>
                <a:cubicBezTo>
                  <a:pt x="402038" y="334490"/>
                  <a:pt x="426379" y="314911"/>
                  <a:pt x="416325" y="292686"/>
                </a:cubicBezTo>
                <a:cubicBezTo>
                  <a:pt x="406271" y="270461"/>
                  <a:pt x="363937" y="251411"/>
                  <a:pt x="346475" y="229186"/>
                </a:cubicBezTo>
                <a:cubicBezTo>
                  <a:pt x="329013" y="206961"/>
                  <a:pt x="332717" y="197436"/>
                  <a:pt x="311550" y="159336"/>
                </a:cubicBezTo>
                <a:cubicBezTo>
                  <a:pt x="290383" y="121236"/>
                  <a:pt x="236938" y="10111"/>
                  <a:pt x="219475" y="586"/>
                </a:cubicBezTo>
                <a:cubicBezTo>
                  <a:pt x="202013" y="-8939"/>
                  <a:pt x="241171" y="100599"/>
                  <a:pt x="206775" y="102186"/>
                </a:cubicBezTo>
                <a:cubicBezTo>
                  <a:pt x="172379" y="103774"/>
                  <a:pt x="-9654" y="9582"/>
                  <a:pt x="400" y="376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1943B7ED-4653-4FC8-A4DD-5780E0E98126}"/>
              </a:ext>
            </a:extLst>
          </p:cNvPr>
          <p:cNvSpPr/>
          <p:nvPr/>
        </p:nvSpPr>
        <p:spPr>
          <a:xfrm>
            <a:off x="3883412" y="5229774"/>
            <a:ext cx="406578" cy="152401"/>
          </a:xfrm>
          <a:custGeom>
            <a:avLst/>
            <a:gdLst>
              <a:gd name="connsiteX0" fmla="*/ 671 w 406578"/>
              <a:gd name="connsiteY0" fmla="*/ 509 h 152401"/>
              <a:gd name="connsiteX1" fmla="*/ 123438 w 406578"/>
              <a:gd name="connsiteY1" fmla="*/ 34376 h 152401"/>
              <a:gd name="connsiteX2" fmla="*/ 184821 w 406578"/>
              <a:gd name="connsiteY2" fmla="*/ 38609 h 152401"/>
              <a:gd name="connsiteX3" fmla="*/ 269488 w 406578"/>
              <a:gd name="connsiteY3" fmla="*/ 106343 h 152401"/>
              <a:gd name="connsiteX4" fmla="*/ 404955 w 406578"/>
              <a:gd name="connsiteY4" fmla="*/ 150793 h 152401"/>
              <a:gd name="connsiteX5" fmla="*/ 339338 w 406578"/>
              <a:gd name="connsiteY5" fmla="*/ 140209 h 152401"/>
              <a:gd name="connsiteX6" fmla="*/ 265255 w 406578"/>
              <a:gd name="connsiteY6" fmla="*/ 116926 h 152401"/>
              <a:gd name="connsiteX7" fmla="*/ 182705 w 406578"/>
              <a:gd name="connsiteY7" fmla="*/ 64009 h 152401"/>
              <a:gd name="connsiteX8" fmla="*/ 671 w 406578"/>
              <a:gd name="connsiteY8" fmla="*/ 509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578" h="152401">
                <a:moveTo>
                  <a:pt x="671" y="509"/>
                </a:moveTo>
                <a:cubicBezTo>
                  <a:pt x="-9207" y="-4430"/>
                  <a:pt x="92746" y="28026"/>
                  <a:pt x="123438" y="34376"/>
                </a:cubicBezTo>
                <a:cubicBezTo>
                  <a:pt x="154130" y="40726"/>
                  <a:pt x="160479" y="26615"/>
                  <a:pt x="184821" y="38609"/>
                </a:cubicBezTo>
                <a:cubicBezTo>
                  <a:pt x="209163" y="50603"/>
                  <a:pt x="232799" y="87646"/>
                  <a:pt x="269488" y="106343"/>
                </a:cubicBezTo>
                <a:cubicBezTo>
                  <a:pt x="306177" y="125040"/>
                  <a:pt x="393313" y="145149"/>
                  <a:pt x="404955" y="150793"/>
                </a:cubicBezTo>
                <a:cubicBezTo>
                  <a:pt x="416597" y="156437"/>
                  <a:pt x="362621" y="145853"/>
                  <a:pt x="339338" y="140209"/>
                </a:cubicBezTo>
                <a:cubicBezTo>
                  <a:pt x="316055" y="134565"/>
                  <a:pt x="291360" y="129626"/>
                  <a:pt x="265255" y="116926"/>
                </a:cubicBezTo>
                <a:cubicBezTo>
                  <a:pt x="239150" y="104226"/>
                  <a:pt x="221863" y="79531"/>
                  <a:pt x="182705" y="64009"/>
                </a:cubicBezTo>
                <a:cubicBezTo>
                  <a:pt x="143547" y="48487"/>
                  <a:pt x="10549" y="5448"/>
                  <a:pt x="671" y="50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31932ACA-DFA2-418D-8C0C-EB9A636C9144}"/>
              </a:ext>
            </a:extLst>
          </p:cNvPr>
          <p:cNvSpPr/>
          <p:nvPr/>
        </p:nvSpPr>
        <p:spPr>
          <a:xfrm>
            <a:off x="3630083" y="5147089"/>
            <a:ext cx="287545" cy="100642"/>
          </a:xfrm>
          <a:custGeom>
            <a:avLst/>
            <a:gdLst>
              <a:gd name="connsiteX0" fmla="*/ 0 w 287545"/>
              <a:gd name="connsiteY0" fmla="*/ 30278 h 100642"/>
              <a:gd name="connsiteX1" fmla="*/ 137584 w 287545"/>
              <a:gd name="connsiteY1" fmla="*/ 19694 h 100642"/>
              <a:gd name="connsiteX2" fmla="*/ 154517 w 287545"/>
              <a:gd name="connsiteY2" fmla="*/ 2761 h 100642"/>
              <a:gd name="connsiteX3" fmla="*/ 220134 w 287545"/>
              <a:gd name="connsiteY3" fmla="*/ 83194 h 100642"/>
              <a:gd name="connsiteX4" fmla="*/ 277284 w 287545"/>
              <a:gd name="connsiteY4" fmla="*/ 55678 h 100642"/>
              <a:gd name="connsiteX5" fmla="*/ 281517 w 287545"/>
              <a:gd name="connsiteY5" fmla="*/ 100128 h 100642"/>
              <a:gd name="connsiteX6" fmla="*/ 213784 w 287545"/>
              <a:gd name="connsiteY6" fmla="*/ 81078 h 100642"/>
              <a:gd name="connsiteX7" fmla="*/ 0 w 287545"/>
              <a:gd name="connsiteY7" fmla="*/ 30278 h 10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545" h="100642">
                <a:moveTo>
                  <a:pt x="0" y="30278"/>
                </a:moveTo>
                <a:cubicBezTo>
                  <a:pt x="55915" y="27279"/>
                  <a:pt x="111831" y="24280"/>
                  <a:pt x="137584" y="19694"/>
                </a:cubicBezTo>
                <a:cubicBezTo>
                  <a:pt x="163337" y="15108"/>
                  <a:pt x="140759" y="-7822"/>
                  <a:pt x="154517" y="2761"/>
                </a:cubicBezTo>
                <a:cubicBezTo>
                  <a:pt x="168275" y="13344"/>
                  <a:pt x="199673" y="74375"/>
                  <a:pt x="220134" y="83194"/>
                </a:cubicBezTo>
                <a:cubicBezTo>
                  <a:pt x="240595" y="92013"/>
                  <a:pt x="267053" y="52856"/>
                  <a:pt x="277284" y="55678"/>
                </a:cubicBezTo>
                <a:cubicBezTo>
                  <a:pt x="287515" y="58500"/>
                  <a:pt x="292100" y="95895"/>
                  <a:pt x="281517" y="100128"/>
                </a:cubicBezTo>
                <a:cubicBezTo>
                  <a:pt x="270934" y="104361"/>
                  <a:pt x="213784" y="81078"/>
                  <a:pt x="213784" y="81078"/>
                </a:cubicBezTo>
                <a:lnTo>
                  <a:pt x="0" y="3027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16447F8A-A6A5-4A2D-A676-155DABC7937E}"/>
              </a:ext>
            </a:extLst>
          </p:cNvPr>
          <p:cNvSpPr/>
          <p:nvPr/>
        </p:nvSpPr>
        <p:spPr>
          <a:xfrm>
            <a:off x="4643272" y="6131815"/>
            <a:ext cx="172270" cy="737990"/>
          </a:xfrm>
          <a:custGeom>
            <a:avLst/>
            <a:gdLst>
              <a:gd name="connsiteX0" fmla="*/ 172145 w 172270"/>
              <a:gd name="connsiteY0" fmla="*/ 168 h 737990"/>
              <a:gd name="connsiteX1" fmla="*/ 55728 w 172270"/>
              <a:gd name="connsiteY1" fmla="*/ 173735 h 737990"/>
              <a:gd name="connsiteX2" fmla="*/ 2811 w 172270"/>
              <a:gd name="connsiteY2" fmla="*/ 529335 h 737990"/>
              <a:gd name="connsiteX3" fmla="*/ 7045 w 172270"/>
              <a:gd name="connsiteY3" fmla="*/ 734652 h 737990"/>
              <a:gd name="connsiteX4" fmla="*/ 4928 w 172270"/>
              <a:gd name="connsiteY4" fmla="*/ 622468 h 737990"/>
              <a:gd name="connsiteX5" fmla="*/ 76895 w 172270"/>
              <a:gd name="connsiteY5" fmla="*/ 201252 h 737990"/>
              <a:gd name="connsiteX6" fmla="*/ 172145 w 172270"/>
              <a:gd name="connsiteY6" fmla="*/ 168 h 73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270" h="737990">
                <a:moveTo>
                  <a:pt x="172145" y="168"/>
                </a:moveTo>
                <a:cubicBezTo>
                  <a:pt x="168617" y="-4418"/>
                  <a:pt x="83950" y="85541"/>
                  <a:pt x="55728" y="173735"/>
                </a:cubicBezTo>
                <a:cubicBezTo>
                  <a:pt x="27506" y="261929"/>
                  <a:pt x="10925" y="435849"/>
                  <a:pt x="2811" y="529335"/>
                </a:cubicBezTo>
                <a:cubicBezTo>
                  <a:pt x="-5303" y="622821"/>
                  <a:pt x="6692" y="719130"/>
                  <a:pt x="7045" y="734652"/>
                </a:cubicBezTo>
                <a:cubicBezTo>
                  <a:pt x="7398" y="750174"/>
                  <a:pt x="-6714" y="711368"/>
                  <a:pt x="4928" y="622468"/>
                </a:cubicBezTo>
                <a:cubicBezTo>
                  <a:pt x="16570" y="533568"/>
                  <a:pt x="50084" y="303910"/>
                  <a:pt x="76895" y="201252"/>
                </a:cubicBezTo>
                <a:cubicBezTo>
                  <a:pt x="103706" y="98594"/>
                  <a:pt x="175673" y="4754"/>
                  <a:pt x="172145" y="1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AFFA2D03-7D32-4CDF-B437-4E5558E3E065}"/>
              </a:ext>
            </a:extLst>
          </p:cNvPr>
          <p:cNvSpPr/>
          <p:nvPr/>
        </p:nvSpPr>
        <p:spPr>
          <a:xfrm>
            <a:off x="4596656" y="7031469"/>
            <a:ext cx="63254" cy="405666"/>
          </a:xfrm>
          <a:custGeom>
            <a:avLst/>
            <a:gdLst>
              <a:gd name="connsiteX0" fmla="*/ 57894 w 63254"/>
              <a:gd name="connsiteY0" fmla="*/ 1156 h 405666"/>
              <a:gd name="connsiteX1" fmla="*/ 29319 w 63254"/>
              <a:gd name="connsiteY1" fmla="*/ 140856 h 405666"/>
              <a:gd name="connsiteX2" fmla="*/ 744 w 63254"/>
              <a:gd name="connsiteY2" fmla="*/ 245631 h 405666"/>
              <a:gd name="connsiteX3" fmla="*/ 61069 w 63254"/>
              <a:gd name="connsiteY3" fmla="*/ 398031 h 405666"/>
              <a:gd name="connsiteX4" fmla="*/ 48369 w 63254"/>
              <a:gd name="connsiteY4" fmla="*/ 366281 h 405666"/>
              <a:gd name="connsiteX5" fmla="*/ 32494 w 63254"/>
              <a:gd name="connsiteY5" fmla="*/ 223406 h 405666"/>
              <a:gd name="connsiteX6" fmla="*/ 57894 w 63254"/>
              <a:gd name="connsiteY6" fmla="*/ 1156 h 4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54" h="405666">
                <a:moveTo>
                  <a:pt x="57894" y="1156"/>
                </a:moveTo>
                <a:cubicBezTo>
                  <a:pt x="57365" y="-12602"/>
                  <a:pt x="38844" y="100110"/>
                  <a:pt x="29319" y="140856"/>
                </a:cubicBezTo>
                <a:cubicBezTo>
                  <a:pt x="19794" y="181602"/>
                  <a:pt x="-4548" y="202769"/>
                  <a:pt x="744" y="245631"/>
                </a:cubicBezTo>
                <a:cubicBezTo>
                  <a:pt x="6036" y="288493"/>
                  <a:pt x="53132" y="377923"/>
                  <a:pt x="61069" y="398031"/>
                </a:cubicBezTo>
                <a:cubicBezTo>
                  <a:pt x="69006" y="418139"/>
                  <a:pt x="53131" y="395385"/>
                  <a:pt x="48369" y="366281"/>
                </a:cubicBezTo>
                <a:cubicBezTo>
                  <a:pt x="43607" y="337177"/>
                  <a:pt x="28261" y="279498"/>
                  <a:pt x="32494" y="223406"/>
                </a:cubicBezTo>
                <a:cubicBezTo>
                  <a:pt x="36727" y="167314"/>
                  <a:pt x="58423" y="14914"/>
                  <a:pt x="57894" y="11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32414333-9A7A-47E0-840F-C60060EF17C8}"/>
              </a:ext>
            </a:extLst>
          </p:cNvPr>
          <p:cNvSpPr/>
          <p:nvPr/>
        </p:nvSpPr>
        <p:spPr>
          <a:xfrm>
            <a:off x="4421553" y="7118164"/>
            <a:ext cx="140959" cy="222629"/>
          </a:xfrm>
          <a:custGeom>
            <a:avLst/>
            <a:gdLst>
              <a:gd name="connsiteX0" fmla="*/ 140922 w 140959"/>
              <a:gd name="connsiteY0" fmla="*/ 186 h 222629"/>
              <a:gd name="connsiteX1" fmla="*/ 20272 w 140959"/>
              <a:gd name="connsiteY1" fmla="*/ 101786 h 222629"/>
              <a:gd name="connsiteX2" fmla="*/ 1222 w 140959"/>
              <a:gd name="connsiteY2" fmla="*/ 222436 h 222629"/>
              <a:gd name="connsiteX3" fmla="*/ 32972 w 140959"/>
              <a:gd name="connsiteY3" fmla="*/ 127186 h 222629"/>
              <a:gd name="connsiteX4" fmla="*/ 140922 w 140959"/>
              <a:gd name="connsiteY4" fmla="*/ 186 h 22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59" h="222629">
                <a:moveTo>
                  <a:pt x="140922" y="186"/>
                </a:moveTo>
                <a:cubicBezTo>
                  <a:pt x="138805" y="-4047"/>
                  <a:pt x="43555" y="64744"/>
                  <a:pt x="20272" y="101786"/>
                </a:cubicBezTo>
                <a:cubicBezTo>
                  <a:pt x="-3011" y="138828"/>
                  <a:pt x="-895" y="218203"/>
                  <a:pt x="1222" y="222436"/>
                </a:cubicBezTo>
                <a:cubicBezTo>
                  <a:pt x="3339" y="226669"/>
                  <a:pt x="10747" y="160523"/>
                  <a:pt x="32972" y="127186"/>
                </a:cubicBezTo>
                <a:cubicBezTo>
                  <a:pt x="55197" y="93849"/>
                  <a:pt x="143039" y="4419"/>
                  <a:pt x="140922" y="18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5674CD60-B3FE-4CAE-9E8F-DAE2698579AA}"/>
              </a:ext>
            </a:extLst>
          </p:cNvPr>
          <p:cNvSpPr/>
          <p:nvPr/>
        </p:nvSpPr>
        <p:spPr>
          <a:xfrm>
            <a:off x="4941161" y="6422705"/>
            <a:ext cx="189866" cy="664861"/>
          </a:xfrm>
          <a:custGeom>
            <a:avLst/>
            <a:gdLst>
              <a:gd name="connsiteX0" fmla="*/ 40414 w 189866"/>
              <a:gd name="connsiteY0" fmla="*/ 13020 h 664861"/>
              <a:gd name="connsiteX1" fmla="*/ 27714 w 189866"/>
              <a:gd name="connsiteY1" fmla="*/ 235270 h 664861"/>
              <a:gd name="connsiteX2" fmla="*/ 27714 w 189866"/>
              <a:gd name="connsiteY2" fmla="*/ 368620 h 664861"/>
              <a:gd name="connsiteX3" fmla="*/ 183289 w 189866"/>
              <a:gd name="connsiteY3" fmla="*/ 654370 h 664861"/>
              <a:gd name="connsiteX4" fmla="*/ 145189 w 189866"/>
              <a:gd name="connsiteY4" fmla="*/ 587695 h 664861"/>
              <a:gd name="connsiteX5" fmla="*/ 2314 w 189866"/>
              <a:gd name="connsiteY5" fmla="*/ 441645 h 664861"/>
              <a:gd name="connsiteX6" fmla="*/ 56289 w 189866"/>
              <a:gd name="connsiteY6" fmla="*/ 66995 h 664861"/>
              <a:gd name="connsiteX7" fmla="*/ 40414 w 189866"/>
              <a:gd name="connsiteY7" fmla="*/ 13020 h 66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866" h="664861">
                <a:moveTo>
                  <a:pt x="40414" y="13020"/>
                </a:moveTo>
                <a:cubicBezTo>
                  <a:pt x="35652" y="41066"/>
                  <a:pt x="29831" y="176003"/>
                  <a:pt x="27714" y="235270"/>
                </a:cubicBezTo>
                <a:cubicBezTo>
                  <a:pt x="25597" y="294537"/>
                  <a:pt x="1785" y="298770"/>
                  <a:pt x="27714" y="368620"/>
                </a:cubicBezTo>
                <a:cubicBezTo>
                  <a:pt x="53643" y="438470"/>
                  <a:pt x="163710" y="617858"/>
                  <a:pt x="183289" y="654370"/>
                </a:cubicBezTo>
                <a:cubicBezTo>
                  <a:pt x="202868" y="690883"/>
                  <a:pt x="175351" y="623149"/>
                  <a:pt x="145189" y="587695"/>
                </a:cubicBezTo>
                <a:cubicBezTo>
                  <a:pt x="115027" y="552241"/>
                  <a:pt x="17131" y="528428"/>
                  <a:pt x="2314" y="441645"/>
                </a:cubicBezTo>
                <a:cubicBezTo>
                  <a:pt x="-12503" y="354862"/>
                  <a:pt x="48352" y="132082"/>
                  <a:pt x="56289" y="66995"/>
                </a:cubicBezTo>
                <a:cubicBezTo>
                  <a:pt x="64226" y="1908"/>
                  <a:pt x="45176" y="-15026"/>
                  <a:pt x="40414" y="130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54144CF0-7A1E-4B1E-8751-A67A8C0C4289}"/>
              </a:ext>
            </a:extLst>
          </p:cNvPr>
          <p:cNvSpPr/>
          <p:nvPr/>
        </p:nvSpPr>
        <p:spPr>
          <a:xfrm>
            <a:off x="4968721" y="7174887"/>
            <a:ext cx="231327" cy="337171"/>
          </a:xfrm>
          <a:custGeom>
            <a:avLst/>
            <a:gdLst>
              <a:gd name="connsiteX0" fmla="*/ 168429 w 231327"/>
              <a:gd name="connsiteY0" fmla="*/ 613 h 337171"/>
              <a:gd name="connsiteX1" fmla="*/ 225579 w 231327"/>
              <a:gd name="connsiteY1" fmla="*/ 200638 h 337171"/>
              <a:gd name="connsiteX2" fmla="*/ 154 w 231327"/>
              <a:gd name="connsiteY2" fmla="*/ 337163 h 337171"/>
              <a:gd name="connsiteX3" fmla="*/ 190654 w 231327"/>
              <a:gd name="connsiteY3" fmla="*/ 206988 h 337171"/>
              <a:gd name="connsiteX4" fmla="*/ 216054 w 231327"/>
              <a:gd name="connsiteY4" fmla="*/ 140313 h 337171"/>
              <a:gd name="connsiteX5" fmla="*/ 168429 w 231327"/>
              <a:gd name="connsiteY5" fmla="*/ 613 h 33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327" h="337171">
                <a:moveTo>
                  <a:pt x="168429" y="613"/>
                </a:moveTo>
                <a:cubicBezTo>
                  <a:pt x="170016" y="10667"/>
                  <a:pt x="253625" y="144547"/>
                  <a:pt x="225579" y="200638"/>
                </a:cubicBezTo>
                <a:cubicBezTo>
                  <a:pt x="197533" y="256729"/>
                  <a:pt x="5975" y="336105"/>
                  <a:pt x="154" y="337163"/>
                </a:cubicBezTo>
                <a:cubicBezTo>
                  <a:pt x="-5667" y="338221"/>
                  <a:pt x="154671" y="239796"/>
                  <a:pt x="190654" y="206988"/>
                </a:cubicBezTo>
                <a:cubicBezTo>
                  <a:pt x="226637" y="174180"/>
                  <a:pt x="218171" y="173650"/>
                  <a:pt x="216054" y="140313"/>
                </a:cubicBezTo>
                <a:cubicBezTo>
                  <a:pt x="213937" y="106976"/>
                  <a:pt x="166842" y="-9441"/>
                  <a:pt x="168429" y="6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68BF8786-9F85-4941-9AEC-EAE3CEB20352}"/>
              </a:ext>
            </a:extLst>
          </p:cNvPr>
          <p:cNvSpPr/>
          <p:nvPr/>
        </p:nvSpPr>
        <p:spPr>
          <a:xfrm>
            <a:off x="4705327" y="7445019"/>
            <a:ext cx="292337" cy="138339"/>
          </a:xfrm>
          <a:custGeom>
            <a:avLst/>
            <a:gdLst>
              <a:gd name="connsiteX0" fmla="*/ 23 w 292337"/>
              <a:gd name="connsiteY0" fmla="*/ 356 h 138339"/>
              <a:gd name="connsiteX1" fmla="*/ 107973 w 292337"/>
              <a:gd name="connsiteY1" fmla="*/ 127356 h 138339"/>
              <a:gd name="connsiteX2" fmla="*/ 190523 w 292337"/>
              <a:gd name="connsiteY2" fmla="*/ 127356 h 138339"/>
              <a:gd name="connsiteX3" fmla="*/ 292123 w 292337"/>
              <a:gd name="connsiteY3" fmla="*/ 89256 h 138339"/>
              <a:gd name="connsiteX4" fmla="*/ 161948 w 292337"/>
              <a:gd name="connsiteY4" fmla="*/ 101956 h 138339"/>
              <a:gd name="connsiteX5" fmla="*/ 117498 w 292337"/>
              <a:gd name="connsiteY5" fmla="*/ 89256 h 138339"/>
              <a:gd name="connsiteX6" fmla="*/ 23 w 292337"/>
              <a:gd name="connsiteY6" fmla="*/ 356 h 13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337" h="138339">
                <a:moveTo>
                  <a:pt x="23" y="356"/>
                </a:moveTo>
                <a:cubicBezTo>
                  <a:pt x="-1565" y="6706"/>
                  <a:pt x="76223" y="106189"/>
                  <a:pt x="107973" y="127356"/>
                </a:cubicBezTo>
                <a:cubicBezTo>
                  <a:pt x="139723" y="148523"/>
                  <a:pt x="159831" y="133706"/>
                  <a:pt x="190523" y="127356"/>
                </a:cubicBezTo>
                <a:cubicBezTo>
                  <a:pt x="221215" y="121006"/>
                  <a:pt x="296885" y="93489"/>
                  <a:pt x="292123" y="89256"/>
                </a:cubicBezTo>
                <a:cubicBezTo>
                  <a:pt x="287361" y="85023"/>
                  <a:pt x="191052" y="101956"/>
                  <a:pt x="161948" y="101956"/>
                </a:cubicBezTo>
                <a:cubicBezTo>
                  <a:pt x="132844" y="101956"/>
                  <a:pt x="141310" y="104073"/>
                  <a:pt x="117498" y="89256"/>
                </a:cubicBezTo>
                <a:cubicBezTo>
                  <a:pt x="93686" y="74439"/>
                  <a:pt x="1611" y="-5994"/>
                  <a:pt x="23" y="3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1A632070-097D-493D-8017-6CB6E562CA23}"/>
              </a:ext>
            </a:extLst>
          </p:cNvPr>
          <p:cNvSpPr/>
          <p:nvPr/>
        </p:nvSpPr>
        <p:spPr>
          <a:xfrm>
            <a:off x="5283174" y="7134748"/>
            <a:ext cx="107980" cy="381192"/>
          </a:xfrm>
          <a:custGeom>
            <a:avLst/>
            <a:gdLst>
              <a:gd name="connsiteX0" fmla="*/ 3201 w 107980"/>
              <a:gd name="connsiteY0" fmla="*/ 2652 h 381192"/>
              <a:gd name="connsiteX1" fmla="*/ 44476 w 107980"/>
              <a:gd name="connsiteY1" fmla="*/ 151877 h 381192"/>
              <a:gd name="connsiteX2" fmla="*/ 107976 w 107980"/>
              <a:gd name="connsiteY2" fmla="*/ 326502 h 381192"/>
              <a:gd name="connsiteX3" fmla="*/ 47651 w 107980"/>
              <a:gd name="connsiteY3" fmla="*/ 326502 h 381192"/>
              <a:gd name="connsiteX4" fmla="*/ 26 w 107980"/>
              <a:gd name="connsiteY4" fmla="*/ 380477 h 381192"/>
              <a:gd name="connsiteX5" fmla="*/ 54001 w 107980"/>
              <a:gd name="connsiteY5" fmla="*/ 282052 h 381192"/>
              <a:gd name="connsiteX6" fmla="*/ 3201 w 107980"/>
              <a:gd name="connsiteY6" fmla="*/ 2652 h 38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80" h="381192">
                <a:moveTo>
                  <a:pt x="3201" y="2652"/>
                </a:moveTo>
                <a:cubicBezTo>
                  <a:pt x="1614" y="-19044"/>
                  <a:pt x="27014" y="97902"/>
                  <a:pt x="44476" y="151877"/>
                </a:cubicBezTo>
                <a:cubicBezTo>
                  <a:pt x="61938" y="205852"/>
                  <a:pt x="107447" y="297398"/>
                  <a:pt x="107976" y="326502"/>
                </a:cubicBezTo>
                <a:cubicBezTo>
                  <a:pt x="108505" y="355606"/>
                  <a:pt x="65643" y="317506"/>
                  <a:pt x="47651" y="326502"/>
                </a:cubicBezTo>
                <a:cubicBezTo>
                  <a:pt x="29659" y="335498"/>
                  <a:pt x="-1032" y="387885"/>
                  <a:pt x="26" y="380477"/>
                </a:cubicBezTo>
                <a:cubicBezTo>
                  <a:pt x="1084" y="373069"/>
                  <a:pt x="52943" y="337085"/>
                  <a:pt x="54001" y="282052"/>
                </a:cubicBezTo>
                <a:cubicBezTo>
                  <a:pt x="55059" y="227019"/>
                  <a:pt x="4788" y="24348"/>
                  <a:pt x="3201" y="26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52BA3B39-9F97-4DA4-A2DE-E74B01F58F70}"/>
              </a:ext>
            </a:extLst>
          </p:cNvPr>
          <p:cNvSpPr/>
          <p:nvPr/>
        </p:nvSpPr>
        <p:spPr>
          <a:xfrm>
            <a:off x="5027034" y="7475184"/>
            <a:ext cx="291136" cy="184107"/>
          </a:xfrm>
          <a:custGeom>
            <a:avLst/>
            <a:gdLst>
              <a:gd name="connsiteX0" fmla="*/ 291091 w 291136"/>
              <a:gd name="connsiteY0" fmla="*/ 9879 h 184107"/>
              <a:gd name="connsiteX1" fmla="*/ 191079 w 291136"/>
              <a:gd name="connsiteY1" fmla="*/ 5116 h 184107"/>
              <a:gd name="connsiteX2" fmla="*/ 114879 w 291136"/>
              <a:gd name="connsiteY2" fmla="*/ 78141 h 184107"/>
              <a:gd name="connsiteX3" fmla="*/ 579 w 291136"/>
              <a:gd name="connsiteY3" fmla="*/ 182916 h 184107"/>
              <a:gd name="connsiteX4" fmla="*/ 75191 w 291136"/>
              <a:gd name="connsiteY4" fmla="*/ 128941 h 184107"/>
              <a:gd name="connsiteX5" fmla="*/ 178379 w 291136"/>
              <a:gd name="connsiteY5" fmla="*/ 40041 h 184107"/>
              <a:gd name="connsiteX6" fmla="*/ 291091 w 291136"/>
              <a:gd name="connsiteY6" fmla="*/ 9879 h 1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136" h="184107">
                <a:moveTo>
                  <a:pt x="291091" y="9879"/>
                </a:moveTo>
                <a:cubicBezTo>
                  <a:pt x="293208" y="4058"/>
                  <a:pt x="220448" y="-6261"/>
                  <a:pt x="191079" y="5116"/>
                </a:cubicBezTo>
                <a:cubicBezTo>
                  <a:pt x="161710" y="16493"/>
                  <a:pt x="146629" y="48508"/>
                  <a:pt x="114879" y="78141"/>
                </a:cubicBezTo>
                <a:cubicBezTo>
                  <a:pt x="83129" y="107774"/>
                  <a:pt x="7194" y="174449"/>
                  <a:pt x="579" y="182916"/>
                </a:cubicBezTo>
                <a:cubicBezTo>
                  <a:pt x="-6036" y="191383"/>
                  <a:pt x="45558" y="152753"/>
                  <a:pt x="75191" y="128941"/>
                </a:cubicBezTo>
                <a:cubicBezTo>
                  <a:pt x="104824" y="105129"/>
                  <a:pt x="145306" y="59355"/>
                  <a:pt x="178379" y="40041"/>
                </a:cubicBezTo>
                <a:cubicBezTo>
                  <a:pt x="211452" y="20727"/>
                  <a:pt x="288974" y="15700"/>
                  <a:pt x="291091" y="98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AC21018C-F45D-4831-8BC7-C4A8322515BF}"/>
              </a:ext>
            </a:extLst>
          </p:cNvPr>
          <p:cNvSpPr/>
          <p:nvPr/>
        </p:nvSpPr>
        <p:spPr>
          <a:xfrm>
            <a:off x="5359727" y="7119205"/>
            <a:ext cx="52891" cy="386407"/>
          </a:xfrm>
          <a:custGeom>
            <a:avLst/>
            <a:gdLst>
              <a:gd name="connsiteX0" fmla="*/ 1790 w 52891"/>
              <a:gd name="connsiteY0" fmla="*/ 1262 h 386407"/>
              <a:gd name="connsiteX1" fmla="*/ 6023 w 52891"/>
              <a:gd name="connsiteY1" fmla="*/ 117678 h 386407"/>
              <a:gd name="connsiteX2" fmla="*/ 50473 w 52891"/>
              <a:gd name="connsiteY2" fmla="*/ 198112 h 386407"/>
              <a:gd name="connsiteX3" fmla="*/ 46240 w 52891"/>
              <a:gd name="connsiteY3" fmla="*/ 384378 h 386407"/>
              <a:gd name="connsiteX4" fmla="*/ 39890 w 52891"/>
              <a:gd name="connsiteY4" fmla="*/ 291245 h 386407"/>
              <a:gd name="connsiteX5" fmla="*/ 3906 w 52891"/>
              <a:gd name="connsiteY5" fmla="*/ 198112 h 386407"/>
              <a:gd name="connsiteX6" fmla="*/ 1790 w 52891"/>
              <a:gd name="connsiteY6" fmla="*/ 1262 h 38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91" h="386407">
                <a:moveTo>
                  <a:pt x="1790" y="1262"/>
                </a:moveTo>
                <a:cubicBezTo>
                  <a:pt x="2143" y="-12144"/>
                  <a:pt x="-2091" y="84870"/>
                  <a:pt x="6023" y="117678"/>
                </a:cubicBezTo>
                <a:cubicBezTo>
                  <a:pt x="14137" y="150486"/>
                  <a:pt x="43770" y="153662"/>
                  <a:pt x="50473" y="198112"/>
                </a:cubicBezTo>
                <a:cubicBezTo>
                  <a:pt x="57176" y="242562"/>
                  <a:pt x="48004" y="368856"/>
                  <a:pt x="46240" y="384378"/>
                </a:cubicBezTo>
                <a:cubicBezTo>
                  <a:pt x="44476" y="399900"/>
                  <a:pt x="46946" y="322289"/>
                  <a:pt x="39890" y="291245"/>
                </a:cubicBezTo>
                <a:cubicBezTo>
                  <a:pt x="32834" y="260201"/>
                  <a:pt x="10962" y="243973"/>
                  <a:pt x="3906" y="198112"/>
                </a:cubicBezTo>
                <a:cubicBezTo>
                  <a:pt x="-3150" y="152251"/>
                  <a:pt x="1437" y="14668"/>
                  <a:pt x="1790" y="126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153505BE-6400-477B-AF41-A6E36B129599}"/>
              </a:ext>
            </a:extLst>
          </p:cNvPr>
          <p:cNvSpPr/>
          <p:nvPr/>
        </p:nvSpPr>
        <p:spPr>
          <a:xfrm>
            <a:off x="4895745" y="7761817"/>
            <a:ext cx="57552" cy="302684"/>
          </a:xfrm>
          <a:custGeom>
            <a:avLst/>
            <a:gdLst>
              <a:gd name="connsiteX0" fmla="*/ 23388 w 57552"/>
              <a:gd name="connsiteY0" fmla="*/ 0 h 302684"/>
              <a:gd name="connsiteX1" fmla="*/ 57255 w 57552"/>
              <a:gd name="connsiteY1" fmla="*/ 196850 h 302684"/>
              <a:gd name="connsiteX2" fmla="*/ 105 w 57552"/>
              <a:gd name="connsiteY2" fmla="*/ 302683 h 302684"/>
              <a:gd name="connsiteX3" fmla="*/ 42438 w 57552"/>
              <a:gd name="connsiteY3" fmla="*/ 194733 h 302684"/>
              <a:gd name="connsiteX4" fmla="*/ 23388 w 57552"/>
              <a:gd name="connsiteY4" fmla="*/ 0 h 30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52" h="302684">
                <a:moveTo>
                  <a:pt x="23388" y="0"/>
                </a:moveTo>
                <a:cubicBezTo>
                  <a:pt x="25857" y="353"/>
                  <a:pt x="61136" y="146403"/>
                  <a:pt x="57255" y="196850"/>
                </a:cubicBezTo>
                <a:cubicBezTo>
                  <a:pt x="53374" y="247297"/>
                  <a:pt x="2574" y="303036"/>
                  <a:pt x="105" y="302683"/>
                </a:cubicBezTo>
                <a:cubicBezTo>
                  <a:pt x="-2364" y="302330"/>
                  <a:pt x="39263" y="240947"/>
                  <a:pt x="42438" y="194733"/>
                </a:cubicBezTo>
                <a:cubicBezTo>
                  <a:pt x="45613" y="148519"/>
                  <a:pt x="20919" y="-353"/>
                  <a:pt x="2338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96A7FEF7-B84D-41C6-AFED-7324F50A16D5}"/>
              </a:ext>
            </a:extLst>
          </p:cNvPr>
          <p:cNvSpPr/>
          <p:nvPr/>
        </p:nvSpPr>
        <p:spPr>
          <a:xfrm>
            <a:off x="4749737" y="7858919"/>
            <a:ext cx="88815" cy="190234"/>
          </a:xfrm>
          <a:custGeom>
            <a:avLst/>
            <a:gdLst>
              <a:gd name="connsiteX0" fmla="*/ 12763 w 88815"/>
              <a:gd name="connsiteY0" fmla="*/ 264 h 190234"/>
              <a:gd name="connsiteX1" fmla="*/ 33930 w 88815"/>
              <a:gd name="connsiteY1" fmla="*/ 74348 h 190234"/>
              <a:gd name="connsiteX2" fmla="*/ 86846 w 88815"/>
              <a:gd name="connsiteY2" fmla="*/ 184414 h 190234"/>
              <a:gd name="connsiteX3" fmla="*/ 78380 w 88815"/>
              <a:gd name="connsiteY3" fmla="*/ 175948 h 190234"/>
              <a:gd name="connsiteX4" fmla="*/ 4296 w 88815"/>
              <a:gd name="connsiteY4" fmla="*/ 99748 h 190234"/>
              <a:gd name="connsiteX5" fmla="*/ 12763 w 88815"/>
              <a:gd name="connsiteY5" fmla="*/ 264 h 19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815" h="190234">
                <a:moveTo>
                  <a:pt x="12763" y="264"/>
                </a:moveTo>
                <a:cubicBezTo>
                  <a:pt x="17702" y="-3969"/>
                  <a:pt x="21583" y="43656"/>
                  <a:pt x="33930" y="74348"/>
                </a:cubicBezTo>
                <a:cubicBezTo>
                  <a:pt x="46277" y="105040"/>
                  <a:pt x="86846" y="184414"/>
                  <a:pt x="86846" y="184414"/>
                </a:cubicBezTo>
                <a:cubicBezTo>
                  <a:pt x="94254" y="201347"/>
                  <a:pt x="78380" y="175948"/>
                  <a:pt x="78380" y="175948"/>
                </a:cubicBezTo>
                <a:cubicBezTo>
                  <a:pt x="64622" y="161837"/>
                  <a:pt x="15938" y="126912"/>
                  <a:pt x="4296" y="99748"/>
                </a:cubicBezTo>
                <a:cubicBezTo>
                  <a:pt x="-7346" y="72584"/>
                  <a:pt x="7824" y="4497"/>
                  <a:pt x="12763" y="26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206D937E-2A87-4495-B454-4106207278B6}"/>
              </a:ext>
            </a:extLst>
          </p:cNvPr>
          <p:cNvSpPr/>
          <p:nvPr/>
        </p:nvSpPr>
        <p:spPr>
          <a:xfrm>
            <a:off x="4505419" y="8099744"/>
            <a:ext cx="347818" cy="68479"/>
          </a:xfrm>
          <a:custGeom>
            <a:avLst/>
            <a:gdLst>
              <a:gd name="connsiteX0" fmla="*/ 964 w 347818"/>
              <a:gd name="connsiteY0" fmla="*/ 11323 h 68479"/>
              <a:gd name="connsiteX1" fmla="*/ 168181 w 347818"/>
              <a:gd name="connsiteY1" fmla="*/ 2856 h 68479"/>
              <a:gd name="connsiteX2" fmla="*/ 345981 w 347818"/>
              <a:gd name="connsiteY2" fmla="*/ 68473 h 68479"/>
              <a:gd name="connsiteX3" fmla="*/ 246498 w 347818"/>
              <a:gd name="connsiteY3" fmla="*/ 7089 h 68479"/>
              <a:gd name="connsiteX4" fmla="*/ 964 w 347818"/>
              <a:gd name="connsiteY4" fmla="*/ 11323 h 6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818" h="68479">
                <a:moveTo>
                  <a:pt x="964" y="11323"/>
                </a:moveTo>
                <a:cubicBezTo>
                  <a:pt x="-12089" y="10618"/>
                  <a:pt x="110678" y="-6669"/>
                  <a:pt x="168181" y="2856"/>
                </a:cubicBezTo>
                <a:cubicBezTo>
                  <a:pt x="225684" y="12381"/>
                  <a:pt x="332928" y="67768"/>
                  <a:pt x="345981" y="68473"/>
                </a:cubicBezTo>
                <a:cubicBezTo>
                  <a:pt x="359034" y="69178"/>
                  <a:pt x="300120" y="15556"/>
                  <a:pt x="246498" y="7089"/>
                </a:cubicBezTo>
                <a:cubicBezTo>
                  <a:pt x="192876" y="-1378"/>
                  <a:pt x="14017" y="12028"/>
                  <a:pt x="964" y="1132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20315FE8-B87C-45AA-94E7-D415A1E355AC}"/>
              </a:ext>
            </a:extLst>
          </p:cNvPr>
          <p:cNvSpPr/>
          <p:nvPr/>
        </p:nvSpPr>
        <p:spPr>
          <a:xfrm>
            <a:off x="4830517" y="8094534"/>
            <a:ext cx="863775" cy="169878"/>
          </a:xfrm>
          <a:custGeom>
            <a:avLst/>
            <a:gdLst>
              <a:gd name="connsiteX0" fmla="*/ 6066 w 863775"/>
              <a:gd name="connsiteY0" fmla="*/ 80033 h 169878"/>
              <a:gd name="connsiteX1" fmla="*/ 92850 w 863775"/>
              <a:gd name="connsiteY1" fmla="*/ 1716 h 169878"/>
              <a:gd name="connsiteX2" fmla="*/ 323566 w 863775"/>
              <a:gd name="connsiteY2" fmla="*/ 29233 h 169878"/>
              <a:gd name="connsiteX3" fmla="*/ 492900 w 863775"/>
              <a:gd name="connsiteY3" fmla="*/ 67333 h 169878"/>
              <a:gd name="connsiteX4" fmla="*/ 689750 w 863775"/>
              <a:gd name="connsiteY4" fmla="*/ 46166 h 169878"/>
              <a:gd name="connsiteX5" fmla="*/ 729966 w 863775"/>
              <a:gd name="connsiteY5" fmla="*/ 22883 h 169878"/>
              <a:gd name="connsiteX6" fmla="*/ 691866 w 863775"/>
              <a:gd name="connsiteY6" fmla="*/ 37699 h 169878"/>
              <a:gd name="connsiteX7" fmla="*/ 683400 w 863775"/>
              <a:gd name="connsiteY7" fmla="*/ 58866 h 169878"/>
              <a:gd name="connsiteX8" fmla="*/ 797700 w 863775"/>
              <a:gd name="connsiteY8" fmla="*/ 69449 h 169878"/>
              <a:gd name="connsiteX9" fmla="*/ 740550 w 863775"/>
              <a:gd name="connsiteY9" fmla="*/ 101199 h 169878"/>
              <a:gd name="connsiteX10" fmla="*/ 863316 w 863775"/>
              <a:gd name="connsiteY10" fmla="*/ 166816 h 169878"/>
              <a:gd name="connsiteX11" fmla="*/ 778650 w 863775"/>
              <a:gd name="connsiteY11" fmla="*/ 149883 h 169878"/>
              <a:gd name="connsiteX12" fmla="*/ 683400 w 863775"/>
              <a:gd name="connsiteY12" fmla="*/ 69449 h 169878"/>
              <a:gd name="connsiteX13" fmla="*/ 412466 w 863775"/>
              <a:gd name="connsiteY13" fmla="*/ 63099 h 169878"/>
              <a:gd name="connsiteX14" fmla="*/ 245250 w 863775"/>
              <a:gd name="connsiteY14" fmla="*/ 16533 h 169878"/>
              <a:gd name="connsiteX15" fmla="*/ 6066 w 863775"/>
              <a:gd name="connsiteY15" fmla="*/ 80033 h 16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3775" h="169878">
                <a:moveTo>
                  <a:pt x="6066" y="80033"/>
                </a:moveTo>
                <a:cubicBezTo>
                  <a:pt x="-19334" y="77564"/>
                  <a:pt x="39933" y="10183"/>
                  <a:pt x="92850" y="1716"/>
                </a:cubicBezTo>
                <a:cubicBezTo>
                  <a:pt x="145767" y="-6751"/>
                  <a:pt x="256891" y="18297"/>
                  <a:pt x="323566" y="29233"/>
                </a:cubicBezTo>
                <a:cubicBezTo>
                  <a:pt x="390241" y="40169"/>
                  <a:pt x="431869" y="64511"/>
                  <a:pt x="492900" y="67333"/>
                </a:cubicBezTo>
                <a:cubicBezTo>
                  <a:pt x="553931" y="70155"/>
                  <a:pt x="650239" y="53574"/>
                  <a:pt x="689750" y="46166"/>
                </a:cubicBezTo>
                <a:cubicBezTo>
                  <a:pt x="729261" y="38758"/>
                  <a:pt x="729613" y="24294"/>
                  <a:pt x="729966" y="22883"/>
                </a:cubicBezTo>
                <a:cubicBezTo>
                  <a:pt x="730319" y="21472"/>
                  <a:pt x="699627" y="31702"/>
                  <a:pt x="691866" y="37699"/>
                </a:cubicBezTo>
                <a:cubicBezTo>
                  <a:pt x="684105" y="43696"/>
                  <a:pt x="665761" y="53574"/>
                  <a:pt x="683400" y="58866"/>
                </a:cubicBezTo>
                <a:cubicBezTo>
                  <a:pt x="701039" y="64158"/>
                  <a:pt x="788175" y="62394"/>
                  <a:pt x="797700" y="69449"/>
                </a:cubicBezTo>
                <a:cubicBezTo>
                  <a:pt x="807225" y="76504"/>
                  <a:pt x="729614" y="84971"/>
                  <a:pt x="740550" y="101199"/>
                </a:cubicBezTo>
                <a:cubicBezTo>
                  <a:pt x="751486" y="117427"/>
                  <a:pt x="856966" y="158702"/>
                  <a:pt x="863316" y="166816"/>
                </a:cubicBezTo>
                <a:cubicBezTo>
                  <a:pt x="869666" y="174930"/>
                  <a:pt x="808636" y="166111"/>
                  <a:pt x="778650" y="149883"/>
                </a:cubicBezTo>
                <a:cubicBezTo>
                  <a:pt x="748664" y="133655"/>
                  <a:pt x="744431" y="83913"/>
                  <a:pt x="683400" y="69449"/>
                </a:cubicBezTo>
                <a:cubicBezTo>
                  <a:pt x="622369" y="54985"/>
                  <a:pt x="485491" y="71918"/>
                  <a:pt x="412466" y="63099"/>
                </a:cubicBezTo>
                <a:cubicBezTo>
                  <a:pt x="339441" y="54280"/>
                  <a:pt x="313689" y="15827"/>
                  <a:pt x="245250" y="16533"/>
                </a:cubicBezTo>
                <a:cubicBezTo>
                  <a:pt x="176811" y="17239"/>
                  <a:pt x="31466" y="82502"/>
                  <a:pt x="6066" y="800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5004A086-053D-49EE-8781-CE5AD5EBF381}"/>
              </a:ext>
            </a:extLst>
          </p:cNvPr>
          <p:cNvSpPr/>
          <p:nvPr/>
        </p:nvSpPr>
        <p:spPr>
          <a:xfrm>
            <a:off x="4538471" y="8271777"/>
            <a:ext cx="802638" cy="102728"/>
          </a:xfrm>
          <a:custGeom>
            <a:avLst/>
            <a:gdLst>
              <a:gd name="connsiteX0" fmla="*/ 1779 w 802638"/>
              <a:gd name="connsiteY0" fmla="*/ 36140 h 102728"/>
              <a:gd name="connsiteX1" fmla="*/ 185929 w 802638"/>
              <a:gd name="connsiteY1" fmla="*/ 80590 h 102728"/>
              <a:gd name="connsiteX2" fmla="*/ 224029 w 802638"/>
              <a:gd name="connsiteY2" fmla="*/ 63656 h 102728"/>
              <a:gd name="connsiteX3" fmla="*/ 321396 w 802638"/>
              <a:gd name="connsiteY3" fmla="*/ 97523 h 102728"/>
              <a:gd name="connsiteX4" fmla="*/ 395479 w 802638"/>
              <a:gd name="connsiteY4" fmla="*/ 59423 h 102728"/>
              <a:gd name="connsiteX5" fmla="*/ 454746 w 802638"/>
              <a:gd name="connsiteY5" fmla="*/ 74240 h 102728"/>
              <a:gd name="connsiteX6" fmla="*/ 486496 w 802638"/>
              <a:gd name="connsiteY6" fmla="*/ 40373 h 102728"/>
              <a:gd name="connsiteX7" fmla="*/ 579629 w 802638"/>
              <a:gd name="connsiteY7" fmla="*/ 44606 h 102728"/>
              <a:gd name="connsiteX8" fmla="*/ 611379 w 802638"/>
              <a:gd name="connsiteY8" fmla="*/ 31906 h 102728"/>
              <a:gd name="connsiteX9" fmla="*/ 657946 w 802638"/>
              <a:gd name="connsiteY9" fmla="*/ 34023 h 102728"/>
              <a:gd name="connsiteX10" fmla="*/ 710862 w 802638"/>
              <a:gd name="connsiteY10" fmla="*/ 2273 h 102728"/>
              <a:gd name="connsiteX11" fmla="*/ 761662 w 802638"/>
              <a:gd name="connsiteY11" fmla="*/ 4390 h 102728"/>
              <a:gd name="connsiteX12" fmla="*/ 801879 w 802638"/>
              <a:gd name="connsiteY12" fmla="*/ 19206 h 102728"/>
              <a:gd name="connsiteX13" fmla="*/ 725679 w 802638"/>
              <a:gd name="connsiteY13" fmla="*/ 21323 h 102728"/>
              <a:gd name="connsiteX14" fmla="*/ 484379 w 802638"/>
              <a:gd name="connsiteY14" fmla="*/ 78473 h 102728"/>
              <a:gd name="connsiteX15" fmla="*/ 310812 w 802638"/>
              <a:gd name="connsiteY15" fmla="*/ 101756 h 102728"/>
              <a:gd name="connsiteX16" fmla="*/ 1779 w 802638"/>
              <a:gd name="connsiteY16" fmla="*/ 36140 h 10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2638" h="102728">
                <a:moveTo>
                  <a:pt x="1779" y="36140"/>
                </a:moveTo>
                <a:cubicBezTo>
                  <a:pt x="-19035" y="32612"/>
                  <a:pt x="148887" y="76004"/>
                  <a:pt x="185929" y="80590"/>
                </a:cubicBezTo>
                <a:cubicBezTo>
                  <a:pt x="222971" y="85176"/>
                  <a:pt x="201451" y="60834"/>
                  <a:pt x="224029" y="63656"/>
                </a:cubicBezTo>
                <a:cubicBezTo>
                  <a:pt x="246607" y="66478"/>
                  <a:pt x="292821" y="98229"/>
                  <a:pt x="321396" y="97523"/>
                </a:cubicBezTo>
                <a:cubicBezTo>
                  <a:pt x="349971" y="96818"/>
                  <a:pt x="373254" y="63304"/>
                  <a:pt x="395479" y="59423"/>
                </a:cubicBezTo>
                <a:cubicBezTo>
                  <a:pt x="417704" y="55543"/>
                  <a:pt x="439576" y="77415"/>
                  <a:pt x="454746" y="74240"/>
                </a:cubicBezTo>
                <a:cubicBezTo>
                  <a:pt x="469916" y="71065"/>
                  <a:pt x="465682" y="45312"/>
                  <a:pt x="486496" y="40373"/>
                </a:cubicBezTo>
                <a:cubicBezTo>
                  <a:pt x="507310" y="35434"/>
                  <a:pt x="558815" y="46017"/>
                  <a:pt x="579629" y="44606"/>
                </a:cubicBezTo>
                <a:cubicBezTo>
                  <a:pt x="600443" y="43195"/>
                  <a:pt x="598326" y="33670"/>
                  <a:pt x="611379" y="31906"/>
                </a:cubicBezTo>
                <a:cubicBezTo>
                  <a:pt x="624432" y="30142"/>
                  <a:pt x="641366" y="38962"/>
                  <a:pt x="657946" y="34023"/>
                </a:cubicBezTo>
                <a:cubicBezTo>
                  <a:pt x="674526" y="29084"/>
                  <a:pt x="693576" y="7212"/>
                  <a:pt x="710862" y="2273"/>
                </a:cubicBezTo>
                <a:cubicBezTo>
                  <a:pt x="728148" y="-2666"/>
                  <a:pt x="746493" y="1568"/>
                  <a:pt x="761662" y="4390"/>
                </a:cubicBezTo>
                <a:cubicBezTo>
                  <a:pt x="776831" y="7212"/>
                  <a:pt x="807876" y="16384"/>
                  <a:pt x="801879" y="19206"/>
                </a:cubicBezTo>
                <a:cubicBezTo>
                  <a:pt x="795882" y="22028"/>
                  <a:pt x="778596" y="11445"/>
                  <a:pt x="725679" y="21323"/>
                </a:cubicBezTo>
                <a:cubicBezTo>
                  <a:pt x="672762" y="31201"/>
                  <a:pt x="553523" y="65068"/>
                  <a:pt x="484379" y="78473"/>
                </a:cubicBezTo>
                <a:cubicBezTo>
                  <a:pt x="415235" y="91878"/>
                  <a:pt x="387365" y="106695"/>
                  <a:pt x="310812" y="101756"/>
                </a:cubicBezTo>
                <a:cubicBezTo>
                  <a:pt x="234259" y="96817"/>
                  <a:pt x="22593" y="39668"/>
                  <a:pt x="1779" y="361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2276A17C-CA94-4EF8-A82C-5DF19FFFD967}"/>
              </a:ext>
            </a:extLst>
          </p:cNvPr>
          <p:cNvSpPr/>
          <p:nvPr/>
        </p:nvSpPr>
        <p:spPr>
          <a:xfrm>
            <a:off x="4615706" y="8398860"/>
            <a:ext cx="545012" cy="98782"/>
          </a:xfrm>
          <a:custGeom>
            <a:avLst/>
            <a:gdLst>
              <a:gd name="connsiteX0" fmla="*/ 744 w 545012"/>
              <a:gd name="connsiteY0" fmla="*/ 73 h 98782"/>
              <a:gd name="connsiteX1" fmla="*/ 159494 w 545012"/>
              <a:gd name="connsiteY1" fmla="*/ 42407 h 98782"/>
              <a:gd name="connsiteX2" fmla="*/ 297077 w 545012"/>
              <a:gd name="connsiteY2" fmla="*/ 80507 h 98782"/>
              <a:gd name="connsiteX3" fmla="*/ 326711 w 545012"/>
              <a:gd name="connsiteY3" fmla="*/ 97440 h 98782"/>
              <a:gd name="connsiteX4" fmla="*/ 362694 w 545012"/>
              <a:gd name="connsiteY4" fmla="*/ 46640 h 98782"/>
              <a:gd name="connsiteX5" fmla="*/ 474877 w 545012"/>
              <a:gd name="connsiteY5" fmla="*/ 52990 h 98782"/>
              <a:gd name="connsiteX6" fmla="*/ 544727 w 545012"/>
              <a:gd name="connsiteY6" fmla="*/ 10657 h 98782"/>
              <a:gd name="connsiteX7" fmla="*/ 449477 w 545012"/>
              <a:gd name="connsiteY7" fmla="*/ 63573 h 98782"/>
              <a:gd name="connsiteX8" fmla="*/ 239927 w 545012"/>
              <a:gd name="connsiteY8" fmla="*/ 55107 h 98782"/>
              <a:gd name="connsiteX9" fmla="*/ 744 w 545012"/>
              <a:gd name="connsiteY9" fmla="*/ 73 h 9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12" h="98782">
                <a:moveTo>
                  <a:pt x="744" y="73"/>
                </a:moveTo>
                <a:cubicBezTo>
                  <a:pt x="-12662" y="-2044"/>
                  <a:pt x="159494" y="42407"/>
                  <a:pt x="159494" y="42407"/>
                </a:cubicBezTo>
                <a:cubicBezTo>
                  <a:pt x="208883" y="55813"/>
                  <a:pt x="269208" y="71335"/>
                  <a:pt x="297077" y="80507"/>
                </a:cubicBezTo>
                <a:cubicBezTo>
                  <a:pt x="324947" y="89679"/>
                  <a:pt x="315775" y="103084"/>
                  <a:pt x="326711" y="97440"/>
                </a:cubicBezTo>
                <a:cubicBezTo>
                  <a:pt x="337647" y="91796"/>
                  <a:pt x="338000" y="54048"/>
                  <a:pt x="362694" y="46640"/>
                </a:cubicBezTo>
                <a:cubicBezTo>
                  <a:pt x="387388" y="39232"/>
                  <a:pt x="444538" y="58987"/>
                  <a:pt x="474877" y="52990"/>
                </a:cubicBezTo>
                <a:cubicBezTo>
                  <a:pt x="505216" y="46993"/>
                  <a:pt x="548960" y="8893"/>
                  <a:pt x="544727" y="10657"/>
                </a:cubicBezTo>
                <a:cubicBezTo>
                  <a:pt x="540494" y="12421"/>
                  <a:pt x="500277" y="56165"/>
                  <a:pt x="449477" y="63573"/>
                </a:cubicBezTo>
                <a:cubicBezTo>
                  <a:pt x="398677" y="70981"/>
                  <a:pt x="311541" y="65690"/>
                  <a:pt x="239927" y="55107"/>
                </a:cubicBezTo>
                <a:cubicBezTo>
                  <a:pt x="168313" y="44524"/>
                  <a:pt x="14150" y="2190"/>
                  <a:pt x="744" y="7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DF4C7761-601C-4A57-B370-56048C0ACC7F}"/>
              </a:ext>
            </a:extLst>
          </p:cNvPr>
          <p:cNvSpPr/>
          <p:nvPr/>
        </p:nvSpPr>
        <p:spPr>
          <a:xfrm>
            <a:off x="5194112" y="8225976"/>
            <a:ext cx="341121" cy="187778"/>
          </a:xfrm>
          <a:custGeom>
            <a:avLst/>
            <a:gdLst>
              <a:gd name="connsiteX0" fmla="*/ 340971 w 341121"/>
              <a:gd name="connsiteY0" fmla="*/ 1507 h 187778"/>
              <a:gd name="connsiteX1" fmla="*/ 118721 w 341121"/>
              <a:gd name="connsiteY1" fmla="*/ 100991 h 187778"/>
              <a:gd name="connsiteX2" fmla="*/ 188 w 341121"/>
              <a:gd name="connsiteY2" fmla="*/ 187774 h 187778"/>
              <a:gd name="connsiteX3" fmla="*/ 89088 w 341121"/>
              <a:gd name="connsiteY3" fmla="*/ 105224 h 187778"/>
              <a:gd name="connsiteX4" fmla="*/ 152588 w 341121"/>
              <a:gd name="connsiteY4" fmla="*/ 45957 h 187778"/>
              <a:gd name="connsiteX5" fmla="*/ 340971 w 341121"/>
              <a:gd name="connsiteY5" fmla="*/ 1507 h 18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21" h="187778">
                <a:moveTo>
                  <a:pt x="340971" y="1507"/>
                </a:moveTo>
                <a:cubicBezTo>
                  <a:pt x="335327" y="10679"/>
                  <a:pt x="175518" y="69947"/>
                  <a:pt x="118721" y="100991"/>
                </a:cubicBezTo>
                <a:cubicBezTo>
                  <a:pt x="61924" y="132035"/>
                  <a:pt x="5127" y="187069"/>
                  <a:pt x="188" y="187774"/>
                </a:cubicBezTo>
                <a:cubicBezTo>
                  <a:pt x="-4751" y="188479"/>
                  <a:pt x="89088" y="105224"/>
                  <a:pt x="89088" y="105224"/>
                </a:cubicBezTo>
                <a:cubicBezTo>
                  <a:pt x="114488" y="81588"/>
                  <a:pt x="113430" y="64654"/>
                  <a:pt x="152588" y="45957"/>
                </a:cubicBezTo>
                <a:cubicBezTo>
                  <a:pt x="191746" y="27260"/>
                  <a:pt x="346615" y="-7665"/>
                  <a:pt x="340971" y="150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2D9986AE-8D7E-469E-A821-22BBF5C5DCD2}"/>
              </a:ext>
            </a:extLst>
          </p:cNvPr>
          <p:cNvSpPr/>
          <p:nvPr/>
        </p:nvSpPr>
        <p:spPr>
          <a:xfrm>
            <a:off x="5266776" y="8280322"/>
            <a:ext cx="254079" cy="223197"/>
          </a:xfrm>
          <a:custGeom>
            <a:avLst/>
            <a:gdLst>
              <a:gd name="connsiteX0" fmla="*/ 253491 w 254079"/>
              <a:gd name="connsiteY0" fmla="*/ 78 h 223197"/>
              <a:gd name="connsiteX1" fmla="*/ 120141 w 254079"/>
              <a:gd name="connsiteY1" fmla="*/ 91095 h 223197"/>
              <a:gd name="connsiteX2" fmla="*/ 1607 w 254079"/>
              <a:gd name="connsiteY2" fmla="*/ 222328 h 223197"/>
              <a:gd name="connsiteX3" fmla="*/ 52407 w 254079"/>
              <a:gd name="connsiteY3" fmla="*/ 146128 h 223197"/>
              <a:gd name="connsiteX4" fmla="*/ 65107 w 254079"/>
              <a:gd name="connsiteY4" fmla="*/ 105911 h 223197"/>
              <a:gd name="connsiteX5" fmla="*/ 253491 w 254079"/>
              <a:gd name="connsiteY5" fmla="*/ 78 h 22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79" h="223197">
                <a:moveTo>
                  <a:pt x="253491" y="78"/>
                </a:moveTo>
                <a:cubicBezTo>
                  <a:pt x="262663" y="-2391"/>
                  <a:pt x="162122" y="54053"/>
                  <a:pt x="120141" y="91095"/>
                </a:cubicBezTo>
                <a:cubicBezTo>
                  <a:pt x="78160" y="128137"/>
                  <a:pt x="12896" y="213156"/>
                  <a:pt x="1607" y="222328"/>
                </a:cubicBezTo>
                <a:cubicBezTo>
                  <a:pt x="-9682" y="231500"/>
                  <a:pt x="41824" y="165531"/>
                  <a:pt x="52407" y="146128"/>
                </a:cubicBezTo>
                <a:cubicBezTo>
                  <a:pt x="62990" y="126725"/>
                  <a:pt x="30182" y="130606"/>
                  <a:pt x="65107" y="105911"/>
                </a:cubicBezTo>
                <a:cubicBezTo>
                  <a:pt x="100032" y="81216"/>
                  <a:pt x="244319" y="2547"/>
                  <a:pt x="253491" y="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7AF426A7-587D-4632-882B-4792397C961F}"/>
              </a:ext>
            </a:extLst>
          </p:cNvPr>
          <p:cNvSpPr/>
          <p:nvPr/>
        </p:nvSpPr>
        <p:spPr>
          <a:xfrm>
            <a:off x="4931828" y="8435480"/>
            <a:ext cx="324857" cy="132252"/>
          </a:xfrm>
          <a:custGeom>
            <a:avLst/>
            <a:gdLst>
              <a:gd name="connsiteX0" fmla="*/ 323855 w 324857"/>
              <a:gd name="connsiteY0" fmla="*/ 1553 h 132252"/>
              <a:gd name="connsiteX1" fmla="*/ 196855 w 324857"/>
              <a:gd name="connsiteY1" fmla="*/ 124320 h 132252"/>
              <a:gd name="connsiteX2" fmla="*/ 5 w 324857"/>
              <a:gd name="connsiteY2" fmla="*/ 120087 h 132252"/>
              <a:gd name="connsiteX3" fmla="*/ 190505 w 324857"/>
              <a:gd name="connsiteY3" fmla="*/ 120087 h 132252"/>
              <a:gd name="connsiteX4" fmla="*/ 254005 w 324857"/>
              <a:gd name="connsiteY4" fmla="*/ 58703 h 132252"/>
              <a:gd name="connsiteX5" fmla="*/ 323855 w 324857"/>
              <a:gd name="connsiteY5" fmla="*/ 1553 h 13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857" h="132252">
                <a:moveTo>
                  <a:pt x="323855" y="1553"/>
                </a:moveTo>
                <a:cubicBezTo>
                  <a:pt x="314330" y="12489"/>
                  <a:pt x="250830" y="104564"/>
                  <a:pt x="196855" y="124320"/>
                </a:cubicBezTo>
                <a:cubicBezTo>
                  <a:pt x="142880" y="144076"/>
                  <a:pt x="1063" y="120792"/>
                  <a:pt x="5" y="120087"/>
                </a:cubicBezTo>
                <a:cubicBezTo>
                  <a:pt x="-1053" y="119382"/>
                  <a:pt x="148172" y="130318"/>
                  <a:pt x="190505" y="120087"/>
                </a:cubicBezTo>
                <a:cubicBezTo>
                  <a:pt x="232838" y="109856"/>
                  <a:pt x="235661" y="77047"/>
                  <a:pt x="254005" y="58703"/>
                </a:cubicBezTo>
                <a:cubicBezTo>
                  <a:pt x="272349" y="40359"/>
                  <a:pt x="333380" y="-9383"/>
                  <a:pt x="323855" y="15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03DF89CC-96A3-408B-8B4A-73FB0FBF0BA4}"/>
              </a:ext>
            </a:extLst>
          </p:cNvPr>
          <p:cNvSpPr/>
          <p:nvPr/>
        </p:nvSpPr>
        <p:spPr>
          <a:xfrm>
            <a:off x="6462864" y="6907457"/>
            <a:ext cx="398927" cy="1090729"/>
          </a:xfrm>
          <a:custGeom>
            <a:avLst/>
            <a:gdLst>
              <a:gd name="connsiteX0" fmla="*/ 395136 w 398927"/>
              <a:gd name="connsiteY0" fmla="*/ 9810 h 1090729"/>
              <a:gd name="connsiteX1" fmla="*/ 293536 w 398927"/>
              <a:gd name="connsiteY1" fmla="*/ 229943 h 1090729"/>
              <a:gd name="connsiteX2" fmla="*/ 153836 w 398927"/>
              <a:gd name="connsiteY2" fmla="*/ 771810 h 1090729"/>
              <a:gd name="connsiteX3" fmla="*/ 1436 w 398927"/>
              <a:gd name="connsiteY3" fmla="*/ 1089310 h 1090729"/>
              <a:gd name="connsiteX4" fmla="*/ 81869 w 398927"/>
              <a:gd name="connsiteY4" fmla="*/ 873410 h 1090729"/>
              <a:gd name="connsiteX5" fmla="*/ 158069 w 398927"/>
              <a:gd name="connsiteY5" fmla="*/ 522043 h 1090729"/>
              <a:gd name="connsiteX6" fmla="*/ 395136 w 398927"/>
              <a:gd name="connsiteY6" fmla="*/ 9810 h 109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927" h="1090729">
                <a:moveTo>
                  <a:pt x="395136" y="9810"/>
                </a:moveTo>
                <a:cubicBezTo>
                  <a:pt x="417714" y="-38873"/>
                  <a:pt x="333753" y="102943"/>
                  <a:pt x="293536" y="229943"/>
                </a:cubicBezTo>
                <a:cubicBezTo>
                  <a:pt x="253319" y="356943"/>
                  <a:pt x="202519" y="628582"/>
                  <a:pt x="153836" y="771810"/>
                </a:cubicBezTo>
                <a:cubicBezTo>
                  <a:pt x="105153" y="915038"/>
                  <a:pt x="13430" y="1072377"/>
                  <a:pt x="1436" y="1089310"/>
                </a:cubicBezTo>
                <a:cubicBezTo>
                  <a:pt x="-10559" y="1106243"/>
                  <a:pt x="55763" y="967955"/>
                  <a:pt x="81869" y="873410"/>
                </a:cubicBezTo>
                <a:cubicBezTo>
                  <a:pt x="107974" y="778866"/>
                  <a:pt x="109386" y="658921"/>
                  <a:pt x="158069" y="522043"/>
                </a:cubicBezTo>
                <a:cubicBezTo>
                  <a:pt x="206752" y="385165"/>
                  <a:pt x="372558" y="58493"/>
                  <a:pt x="395136" y="981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B3B73061-DBC3-4AE5-BB4A-E00009FE59B5}"/>
              </a:ext>
            </a:extLst>
          </p:cNvPr>
          <p:cNvSpPr/>
          <p:nvPr/>
        </p:nvSpPr>
        <p:spPr>
          <a:xfrm>
            <a:off x="6297499" y="8036255"/>
            <a:ext cx="147335" cy="163763"/>
          </a:xfrm>
          <a:custGeom>
            <a:avLst/>
            <a:gdLst>
              <a:gd name="connsiteX0" fmla="*/ 145634 w 147335"/>
              <a:gd name="connsiteY0" fmla="*/ 11312 h 163763"/>
              <a:gd name="connsiteX1" fmla="*/ 1701 w 147335"/>
              <a:gd name="connsiteY1" fmla="*/ 163712 h 163763"/>
              <a:gd name="connsiteX2" fmla="*/ 73668 w 147335"/>
              <a:gd name="connsiteY2" fmla="*/ 28245 h 163763"/>
              <a:gd name="connsiteX3" fmla="*/ 145634 w 147335"/>
              <a:gd name="connsiteY3" fmla="*/ 11312 h 16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35" h="163763">
                <a:moveTo>
                  <a:pt x="145634" y="11312"/>
                </a:moveTo>
                <a:cubicBezTo>
                  <a:pt x="133639" y="33890"/>
                  <a:pt x="13695" y="160890"/>
                  <a:pt x="1701" y="163712"/>
                </a:cubicBezTo>
                <a:cubicBezTo>
                  <a:pt x="-10293" y="166534"/>
                  <a:pt x="44035" y="53645"/>
                  <a:pt x="73668" y="28245"/>
                </a:cubicBezTo>
                <a:cubicBezTo>
                  <a:pt x="103301" y="2845"/>
                  <a:pt x="157629" y="-11266"/>
                  <a:pt x="145634" y="113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7DED8BCD-0406-4B52-9193-B36580A6DCEC}"/>
              </a:ext>
            </a:extLst>
          </p:cNvPr>
          <p:cNvSpPr/>
          <p:nvPr/>
        </p:nvSpPr>
        <p:spPr>
          <a:xfrm>
            <a:off x="5849791" y="8271933"/>
            <a:ext cx="462109" cy="491209"/>
          </a:xfrm>
          <a:custGeom>
            <a:avLst/>
            <a:gdLst>
              <a:gd name="connsiteX0" fmla="*/ 462109 w 462109"/>
              <a:gd name="connsiteY0" fmla="*/ 0 h 491209"/>
              <a:gd name="connsiteX1" fmla="*/ 335109 w 462109"/>
              <a:gd name="connsiteY1" fmla="*/ 198967 h 491209"/>
              <a:gd name="connsiteX2" fmla="*/ 676 w 462109"/>
              <a:gd name="connsiteY2" fmla="*/ 491067 h 491209"/>
              <a:gd name="connsiteX3" fmla="*/ 241976 w 462109"/>
              <a:gd name="connsiteY3" fmla="*/ 241300 h 491209"/>
              <a:gd name="connsiteX4" fmla="*/ 462109 w 462109"/>
              <a:gd name="connsiteY4" fmla="*/ 0 h 49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109" h="491209">
                <a:moveTo>
                  <a:pt x="462109" y="0"/>
                </a:moveTo>
                <a:cubicBezTo>
                  <a:pt x="437061" y="58561"/>
                  <a:pt x="412014" y="117123"/>
                  <a:pt x="335109" y="198967"/>
                </a:cubicBezTo>
                <a:cubicBezTo>
                  <a:pt x="258204" y="280811"/>
                  <a:pt x="16198" y="484012"/>
                  <a:pt x="676" y="491067"/>
                </a:cubicBezTo>
                <a:cubicBezTo>
                  <a:pt x="-14846" y="498122"/>
                  <a:pt x="241976" y="241300"/>
                  <a:pt x="241976" y="241300"/>
                </a:cubicBezTo>
                <a:lnTo>
                  <a:pt x="46210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D91EA542-6C84-4DD5-BECB-5E697F64F7EF}"/>
              </a:ext>
            </a:extLst>
          </p:cNvPr>
          <p:cNvSpPr/>
          <p:nvPr/>
        </p:nvSpPr>
        <p:spPr>
          <a:xfrm>
            <a:off x="4982263" y="8881295"/>
            <a:ext cx="797937" cy="395535"/>
          </a:xfrm>
          <a:custGeom>
            <a:avLst/>
            <a:gdLst>
              <a:gd name="connsiteX0" fmla="*/ 796237 w 797937"/>
              <a:gd name="connsiteY0" fmla="*/ 238 h 395535"/>
              <a:gd name="connsiteX1" fmla="*/ 563404 w 797937"/>
              <a:gd name="connsiteY1" fmla="*/ 233072 h 395535"/>
              <a:gd name="connsiteX2" fmla="*/ 364437 w 797937"/>
              <a:gd name="connsiteY2" fmla="*/ 338905 h 395535"/>
              <a:gd name="connsiteX3" fmla="*/ 370 w 797937"/>
              <a:gd name="connsiteY3" fmla="*/ 393938 h 395535"/>
              <a:gd name="connsiteX4" fmla="*/ 436404 w 797937"/>
              <a:gd name="connsiteY4" fmla="*/ 279638 h 395535"/>
              <a:gd name="connsiteX5" fmla="*/ 796237 w 797937"/>
              <a:gd name="connsiteY5" fmla="*/ 238 h 3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937" h="395535">
                <a:moveTo>
                  <a:pt x="796237" y="238"/>
                </a:moveTo>
                <a:cubicBezTo>
                  <a:pt x="817404" y="-7523"/>
                  <a:pt x="635371" y="176628"/>
                  <a:pt x="563404" y="233072"/>
                </a:cubicBezTo>
                <a:cubicBezTo>
                  <a:pt x="491437" y="289517"/>
                  <a:pt x="458276" y="312094"/>
                  <a:pt x="364437" y="338905"/>
                </a:cubicBezTo>
                <a:cubicBezTo>
                  <a:pt x="270598" y="365716"/>
                  <a:pt x="-11624" y="403816"/>
                  <a:pt x="370" y="393938"/>
                </a:cubicBezTo>
                <a:cubicBezTo>
                  <a:pt x="12364" y="384060"/>
                  <a:pt x="301643" y="342432"/>
                  <a:pt x="436404" y="279638"/>
                </a:cubicBezTo>
                <a:cubicBezTo>
                  <a:pt x="571165" y="216844"/>
                  <a:pt x="775070" y="7999"/>
                  <a:pt x="796237" y="2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39E9F1E9-0FF9-4752-A80F-6B9A0B1F1BF7}"/>
              </a:ext>
            </a:extLst>
          </p:cNvPr>
          <p:cNvSpPr/>
          <p:nvPr/>
        </p:nvSpPr>
        <p:spPr>
          <a:xfrm>
            <a:off x="4434390" y="9406360"/>
            <a:ext cx="846904" cy="134350"/>
          </a:xfrm>
          <a:custGeom>
            <a:avLst/>
            <a:gdLst>
              <a:gd name="connsiteX0" fmla="*/ 25850 w 846904"/>
              <a:gd name="connsiteY0" fmla="*/ 1800 h 134350"/>
              <a:gd name="connsiteX1" fmla="*/ 335730 w 846904"/>
              <a:gd name="connsiteY1" fmla="*/ 78000 h 134350"/>
              <a:gd name="connsiteX2" fmla="*/ 838650 w 846904"/>
              <a:gd name="connsiteY2" fmla="*/ 11960 h 134350"/>
              <a:gd name="connsiteX3" fmla="*/ 635450 w 846904"/>
              <a:gd name="connsiteY3" fmla="*/ 67840 h 134350"/>
              <a:gd name="connsiteX4" fmla="*/ 462730 w 846904"/>
              <a:gd name="connsiteY4" fmla="*/ 133880 h 134350"/>
              <a:gd name="connsiteX5" fmla="*/ 66490 w 846904"/>
              <a:gd name="connsiteY5" fmla="*/ 32280 h 134350"/>
              <a:gd name="connsiteX6" fmla="*/ 25850 w 846904"/>
              <a:gd name="connsiteY6" fmla="*/ 1800 h 13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04" h="134350">
                <a:moveTo>
                  <a:pt x="25850" y="1800"/>
                </a:moveTo>
                <a:cubicBezTo>
                  <a:pt x="70723" y="9420"/>
                  <a:pt x="200263" y="76307"/>
                  <a:pt x="335730" y="78000"/>
                </a:cubicBezTo>
                <a:cubicBezTo>
                  <a:pt x="471197" y="79693"/>
                  <a:pt x="788697" y="13653"/>
                  <a:pt x="838650" y="11960"/>
                </a:cubicBezTo>
                <a:cubicBezTo>
                  <a:pt x="888603" y="10267"/>
                  <a:pt x="698103" y="47520"/>
                  <a:pt x="635450" y="67840"/>
                </a:cubicBezTo>
                <a:cubicBezTo>
                  <a:pt x="572797" y="88160"/>
                  <a:pt x="557557" y="139807"/>
                  <a:pt x="462730" y="133880"/>
                </a:cubicBezTo>
                <a:cubicBezTo>
                  <a:pt x="367903" y="127953"/>
                  <a:pt x="138457" y="52600"/>
                  <a:pt x="66490" y="32280"/>
                </a:cubicBezTo>
                <a:cubicBezTo>
                  <a:pt x="-5477" y="11960"/>
                  <a:pt x="-19023" y="-5820"/>
                  <a:pt x="25850" y="1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C1C99E40-615E-49DF-B674-D8437966F6A1}"/>
              </a:ext>
            </a:extLst>
          </p:cNvPr>
          <p:cNvSpPr/>
          <p:nvPr/>
        </p:nvSpPr>
        <p:spPr>
          <a:xfrm>
            <a:off x="3505165" y="8706433"/>
            <a:ext cx="453671" cy="449588"/>
          </a:xfrm>
          <a:custGeom>
            <a:avLst/>
            <a:gdLst>
              <a:gd name="connsiteX0" fmla="*/ 35 w 453671"/>
              <a:gd name="connsiteY0" fmla="*/ 687 h 449588"/>
              <a:gd name="connsiteX1" fmla="*/ 320075 w 453671"/>
              <a:gd name="connsiteY1" fmla="*/ 290247 h 449588"/>
              <a:gd name="connsiteX2" fmla="*/ 452155 w 453671"/>
              <a:gd name="connsiteY2" fmla="*/ 447727 h 449588"/>
              <a:gd name="connsiteX3" fmla="*/ 386115 w 453671"/>
              <a:gd name="connsiteY3" fmla="*/ 366447 h 449588"/>
              <a:gd name="connsiteX4" fmla="*/ 299755 w 453671"/>
              <a:gd name="connsiteY4" fmla="*/ 214047 h 449588"/>
              <a:gd name="connsiteX5" fmla="*/ 35 w 453671"/>
              <a:gd name="connsiteY5" fmla="*/ 687 h 44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671" h="449588">
                <a:moveTo>
                  <a:pt x="35" y="687"/>
                </a:moveTo>
                <a:cubicBezTo>
                  <a:pt x="3422" y="13387"/>
                  <a:pt x="244722" y="215740"/>
                  <a:pt x="320075" y="290247"/>
                </a:cubicBezTo>
                <a:cubicBezTo>
                  <a:pt x="395428" y="364754"/>
                  <a:pt x="441148" y="435027"/>
                  <a:pt x="452155" y="447727"/>
                </a:cubicBezTo>
                <a:cubicBezTo>
                  <a:pt x="463162" y="460427"/>
                  <a:pt x="411515" y="405394"/>
                  <a:pt x="386115" y="366447"/>
                </a:cubicBezTo>
                <a:cubicBezTo>
                  <a:pt x="360715" y="327500"/>
                  <a:pt x="364102" y="273314"/>
                  <a:pt x="299755" y="214047"/>
                </a:cubicBezTo>
                <a:cubicBezTo>
                  <a:pt x="235408" y="154780"/>
                  <a:pt x="-3352" y="-12013"/>
                  <a:pt x="35" y="68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678C31EE-C304-4AD9-AA71-8C0AA8CDB19D}"/>
              </a:ext>
            </a:extLst>
          </p:cNvPr>
          <p:cNvSpPr/>
          <p:nvPr/>
        </p:nvSpPr>
        <p:spPr>
          <a:xfrm>
            <a:off x="3084683" y="8216926"/>
            <a:ext cx="542976" cy="510158"/>
          </a:xfrm>
          <a:custGeom>
            <a:avLst/>
            <a:gdLst>
              <a:gd name="connsiteX0" fmla="*/ 9037 w 542976"/>
              <a:gd name="connsiteY0" fmla="*/ 2514 h 510158"/>
              <a:gd name="connsiteX1" fmla="*/ 120797 w 542976"/>
              <a:gd name="connsiteY1" fmla="*/ 139674 h 510158"/>
              <a:gd name="connsiteX2" fmla="*/ 527197 w 542976"/>
              <a:gd name="connsiteY2" fmla="*/ 500354 h 510158"/>
              <a:gd name="connsiteX3" fmla="*/ 445917 w 542976"/>
              <a:gd name="connsiteY3" fmla="*/ 393674 h 510158"/>
              <a:gd name="connsiteX4" fmla="*/ 313837 w 542976"/>
              <a:gd name="connsiteY4" fmla="*/ 241274 h 510158"/>
              <a:gd name="connsiteX5" fmla="*/ 9037 w 542976"/>
              <a:gd name="connsiteY5" fmla="*/ 2514 h 51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976" h="510158">
                <a:moveTo>
                  <a:pt x="9037" y="2514"/>
                </a:moveTo>
                <a:cubicBezTo>
                  <a:pt x="-23136" y="-14419"/>
                  <a:pt x="34437" y="56701"/>
                  <a:pt x="120797" y="139674"/>
                </a:cubicBezTo>
                <a:cubicBezTo>
                  <a:pt x="207157" y="222647"/>
                  <a:pt x="473010" y="458021"/>
                  <a:pt x="527197" y="500354"/>
                </a:cubicBezTo>
                <a:cubicBezTo>
                  <a:pt x="581384" y="542687"/>
                  <a:pt x="481477" y="436854"/>
                  <a:pt x="445917" y="393674"/>
                </a:cubicBezTo>
                <a:cubicBezTo>
                  <a:pt x="410357" y="350494"/>
                  <a:pt x="382417" y="302234"/>
                  <a:pt x="313837" y="241274"/>
                </a:cubicBezTo>
                <a:cubicBezTo>
                  <a:pt x="245257" y="180314"/>
                  <a:pt x="41210" y="19447"/>
                  <a:pt x="9037" y="251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BD51DB31-F022-4DF6-ADC3-976394731D3E}"/>
              </a:ext>
            </a:extLst>
          </p:cNvPr>
          <p:cNvSpPr/>
          <p:nvPr/>
        </p:nvSpPr>
        <p:spPr>
          <a:xfrm>
            <a:off x="2940907" y="7959657"/>
            <a:ext cx="458292" cy="674034"/>
          </a:xfrm>
          <a:custGeom>
            <a:avLst/>
            <a:gdLst>
              <a:gd name="connsiteX0" fmla="*/ 2318 w 458292"/>
              <a:gd name="connsiteY0" fmla="*/ 68 h 674034"/>
              <a:gd name="connsiteX1" fmla="*/ 97568 w 458292"/>
              <a:gd name="connsiteY1" fmla="*/ 247718 h 674034"/>
              <a:gd name="connsiteX2" fmla="*/ 449993 w 458292"/>
              <a:gd name="connsiteY2" fmla="*/ 666818 h 674034"/>
              <a:gd name="connsiteX3" fmla="*/ 332518 w 458292"/>
              <a:gd name="connsiteY3" fmla="*/ 492193 h 674034"/>
              <a:gd name="connsiteX4" fmla="*/ 167418 w 458292"/>
              <a:gd name="connsiteY4" fmla="*/ 225493 h 674034"/>
              <a:gd name="connsiteX5" fmla="*/ 2318 w 458292"/>
              <a:gd name="connsiteY5" fmla="*/ 68 h 67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292" h="674034">
                <a:moveTo>
                  <a:pt x="2318" y="68"/>
                </a:moveTo>
                <a:cubicBezTo>
                  <a:pt x="-9324" y="3772"/>
                  <a:pt x="22956" y="136593"/>
                  <a:pt x="97568" y="247718"/>
                </a:cubicBezTo>
                <a:cubicBezTo>
                  <a:pt x="172180" y="358843"/>
                  <a:pt x="410835" y="626072"/>
                  <a:pt x="449993" y="666818"/>
                </a:cubicBezTo>
                <a:cubicBezTo>
                  <a:pt x="489151" y="707564"/>
                  <a:pt x="379614" y="565747"/>
                  <a:pt x="332518" y="492193"/>
                </a:cubicBezTo>
                <a:cubicBezTo>
                  <a:pt x="285422" y="418639"/>
                  <a:pt x="224039" y="306455"/>
                  <a:pt x="167418" y="225493"/>
                </a:cubicBezTo>
                <a:cubicBezTo>
                  <a:pt x="110797" y="144531"/>
                  <a:pt x="13960" y="-3636"/>
                  <a:pt x="2318" y="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9179332E-8DFD-452A-86DD-C22D0DE21F5F}"/>
              </a:ext>
            </a:extLst>
          </p:cNvPr>
          <p:cNvSpPr/>
          <p:nvPr/>
        </p:nvSpPr>
        <p:spPr>
          <a:xfrm>
            <a:off x="2772710" y="7230519"/>
            <a:ext cx="327691" cy="823377"/>
          </a:xfrm>
          <a:custGeom>
            <a:avLst/>
            <a:gdLst>
              <a:gd name="connsiteX0" fmla="*/ 110190 w 327691"/>
              <a:gd name="connsiteY0" fmla="*/ 14 h 823377"/>
              <a:gd name="connsiteX1" fmla="*/ 67857 w 327691"/>
              <a:gd name="connsiteY1" fmla="*/ 220148 h 823377"/>
              <a:gd name="connsiteX2" fmla="*/ 313390 w 327691"/>
              <a:gd name="connsiteY2" fmla="*/ 800114 h 823377"/>
              <a:gd name="connsiteX3" fmla="*/ 266823 w 327691"/>
              <a:gd name="connsiteY3" fmla="*/ 660414 h 823377"/>
              <a:gd name="connsiteX4" fmla="*/ 4357 w 327691"/>
              <a:gd name="connsiteY4" fmla="*/ 211681 h 823377"/>
              <a:gd name="connsiteX5" fmla="*/ 110190 w 327691"/>
              <a:gd name="connsiteY5" fmla="*/ 14 h 8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691" h="823377">
                <a:moveTo>
                  <a:pt x="110190" y="14"/>
                </a:moveTo>
                <a:cubicBezTo>
                  <a:pt x="120773" y="1425"/>
                  <a:pt x="33990" y="86798"/>
                  <a:pt x="67857" y="220148"/>
                </a:cubicBezTo>
                <a:cubicBezTo>
                  <a:pt x="101724" y="353498"/>
                  <a:pt x="280229" y="726736"/>
                  <a:pt x="313390" y="800114"/>
                </a:cubicBezTo>
                <a:cubicBezTo>
                  <a:pt x="346551" y="873492"/>
                  <a:pt x="318329" y="758486"/>
                  <a:pt x="266823" y="660414"/>
                </a:cubicBezTo>
                <a:cubicBezTo>
                  <a:pt x="215318" y="562342"/>
                  <a:pt x="33285" y="321748"/>
                  <a:pt x="4357" y="211681"/>
                </a:cubicBezTo>
                <a:cubicBezTo>
                  <a:pt x="-24571" y="101614"/>
                  <a:pt x="99607" y="-1397"/>
                  <a:pt x="110190" y="1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B83C47D2-0067-46EB-A5F7-55CC7895D26C}"/>
              </a:ext>
            </a:extLst>
          </p:cNvPr>
          <p:cNvSpPr/>
          <p:nvPr/>
        </p:nvSpPr>
        <p:spPr>
          <a:xfrm>
            <a:off x="2575865" y="6603329"/>
            <a:ext cx="171347" cy="705797"/>
          </a:xfrm>
          <a:custGeom>
            <a:avLst/>
            <a:gdLst>
              <a:gd name="connsiteX0" fmla="*/ 9855 w 171347"/>
              <a:gd name="connsiteY0" fmla="*/ 5751 h 705797"/>
              <a:gd name="connsiteX1" fmla="*/ 167335 w 171347"/>
              <a:gd name="connsiteY1" fmla="*/ 681391 h 705797"/>
              <a:gd name="connsiteX2" fmla="*/ 116535 w 171347"/>
              <a:gd name="connsiteY2" fmla="*/ 539151 h 705797"/>
              <a:gd name="connsiteX3" fmla="*/ 30175 w 171347"/>
              <a:gd name="connsiteY3" fmla="*/ 366431 h 705797"/>
              <a:gd name="connsiteX4" fmla="*/ 9855 w 171347"/>
              <a:gd name="connsiteY4" fmla="*/ 5751 h 70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347" h="705797">
                <a:moveTo>
                  <a:pt x="9855" y="5751"/>
                </a:moveTo>
                <a:cubicBezTo>
                  <a:pt x="32715" y="58244"/>
                  <a:pt x="149555" y="592491"/>
                  <a:pt x="167335" y="681391"/>
                </a:cubicBezTo>
                <a:cubicBezTo>
                  <a:pt x="185115" y="770291"/>
                  <a:pt x="139395" y="591644"/>
                  <a:pt x="116535" y="539151"/>
                </a:cubicBezTo>
                <a:cubicBezTo>
                  <a:pt x="93675" y="486658"/>
                  <a:pt x="52188" y="457871"/>
                  <a:pt x="30175" y="366431"/>
                </a:cubicBezTo>
                <a:cubicBezTo>
                  <a:pt x="8162" y="274991"/>
                  <a:pt x="-13005" y="-46742"/>
                  <a:pt x="9855" y="575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2648691F-9550-4095-BE9E-B478095F4CCA}"/>
              </a:ext>
            </a:extLst>
          </p:cNvPr>
          <p:cNvSpPr/>
          <p:nvPr/>
        </p:nvSpPr>
        <p:spPr>
          <a:xfrm>
            <a:off x="7347887" y="5187701"/>
            <a:ext cx="178203" cy="708626"/>
          </a:xfrm>
          <a:custGeom>
            <a:avLst/>
            <a:gdLst>
              <a:gd name="connsiteX0" fmla="*/ 110188 w 178203"/>
              <a:gd name="connsiteY0" fmla="*/ 249 h 708626"/>
              <a:gd name="connsiteX1" fmla="*/ 151463 w 178203"/>
              <a:gd name="connsiteY1" fmla="*/ 165349 h 708626"/>
              <a:gd name="connsiteX2" fmla="*/ 107013 w 178203"/>
              <a:gd name="connsiteY2" fmla="*/ 330449 h 708626"/>
              <a:gd name="connsiteX3" fmla="*/ 2238 w 178203"/>
              <a:gd name="connsiteY3" fmla="*/ 698749 h 708626"/>
              <a:gd name="connsiteX4" fmla="*/ 46688 w 178203"/>
              <a:gd name="connsiteY4" fmla="*/ 568574 h 708626"/>
              <a:gd name="connsiteX5" fmla="*/ 176863 w 178203"/>
              <a:gd name="connsiteY5" fmla="*/ 203449 h 708626"/>
              <a:gd name="connsiteX6" fmla="*/ 110188 w 178203"/>
              <a:gd name="connsiteY6" fmla="*/ 249 h 70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03" h="708626">
                <a:moveTo>
                  <a:pt x="110188" y="249"/>
                </a:moveTo>
                <a:cubicBezTo>
                  <a:pt x="105955" y="-6101"/>
                  <a:pt x="151992" y="110316"/>
                  <a:pt x="151463" y="165349"/>
                </a:cubicBezTo>
                <a:cubicBezTo>
                  <a:pt x="150934" y="220382"/>
                  <a:pt x="131884" y="241549"/>
                  <a:pt x="107013" y="330449"/>
                </a:cubicBezTo>
                <a:cubicBezTo>
                  <a:pt x="82142" y="419349"/>
                  <a:pt x="12292" y="659062"/>
                  <a:pt x="2238" y="698749"/>
                </a:cubicBezTo>
                <a:cubicBezTo>
                  <a:pt x="-7816" y="738436"/>
                  <a:pt x="17584" y="651124"/>
                  <a:pt x="46688" y="568574"/>
                </a:cubicBezTo>
                <a:cubicBezTo>
                  <a:pt x="75792" y="486024"/>
                  <a:pt x="164692" y="296053"/>
                  <a:pt x="176863" y="203449"/>
                </a:cubicBezTo>
                <a:cubicBezTo>
                  <a:pt x="189034" y="110845"/>
                  <a:pt x="114421" y="6599"/>
                  <a:pt x="110188" y="2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9041012D-FD47-48F0-96BE-BCD24BC39EDD}"/>
              </a:ext>
            </a:extLst>
          </p:cNvPr>
          <p:cNvSpPr/>
          <p:nvPr/>
        </p:nvSpPr>
        <p:spPr>
          <a:xfrm>
            <a:off x="7270644" y="5347838"/>
            <a:ext cx="228502" cy="560201"/>
          </a:xfrm>
          <a:custGeom>
            <a:avLst/>
            <a:gdLst>
              <a:gd name="connsiteX0" fmla="*/ 106 w 228502"/>
              <a:gd name="connsiteY0" fmla="*/ 125862 h 560201"/>
              <a:gd name="connsiteX1" fmla="*/ 209656 w 228502"/>
              <a:gd name="connsiteY1" fmla="*/ 24262 h 560201"/>
              <a:gd name="connsiteX2" fmla="*/ 216006 w 228502"/>
              <a:gd name="connsiteY2" fmla="*/ 52837 h 560201"/>
              <a:gd name="connsiteX3" fmla="*/ 187431 w 228502"/>
              <a:gd name="connsiteY3" fmla="*/ 106812 h 560201"/>
              <a:gd name="connsiteX4" fmla="*/ 114406 w 228502"/>
              <a:gd name="connsiteY4" fmla="*/ 329062 h 560201"/>
              <a:gd name="connsiteX5" fmla="*/ 25506 w 228502"/>
              <a:gd name="connsiteY5" fmla="*/ 557662 h 560201"/>
              <a:gd name="connsiteX6" fmla="*/ 142981 w 228502"/>
              <a:gd name="connsiteY6" fmla="*/ 173487 h 560201"/>
              <a:gd name="connsiteX7" fmla="*/ 181081 w 228502"/>
              <a:gd name="connsiteY7" fmla="*/ 46487 h 560201"/>
              <a:gd name="connsiteX8" fmla="*/ 181081 w 228502"/>
              <a:gd name="connsiteY8" fmla="*/ 2037 h 560201"/>
              <a:gd name="connsiteX9" fmla="*/ 106 w 228502"/>
              <a:gd name="connsiteY9" fmla="*/ 125862 h 56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502" h="560201">
                <a:moveTo>
                  <a:pt x="106" y="125862"/>
                </a:moveTo>
                <a:cubicBezTo>
                  <a:pt x="4868" y="129566"/>
                  <a:pt x="173673" y="36433"/>
                  <a:pt x="209656" y="24262"/>
                </a:cubicBezTo>
                <a:cubicBezTo>
                  <a:pt x="245639" y="12091"/>
                  <a:pt x="219710" y="39079"/>
                  <a:pt x="216006" y="52837"/>
                </a:cubicBezTo>
                <a:cubicBezTo>
                  <a:pt x="212302" y="66595"/>
                  <a:pt x="204364" y="60775"/>
                  <a:pt x="187431" y="106812"/>
                </a:cubicBezTo>
                <a:cubicBezTo>
                  <a:pt x="170498" y="152849"/>
                  <a:pt x="141394" y="253920"/>
                  <a:pt x="114406" y="329062"/>
                </a:cubicBezTo>
                <a:cubicBezTo>
                  <a:pt x="87419" y="404204"/>
                  <a:pt x="20744" y="583591"/>
                  <a:pt x="25506" y="557662"/>
                </a:cubicBezTo>
                <a:cubicBezTo>
                  <a:pt x="30268" y="531733"/>
                  <a:pt x="142981" y="173487"/>
                  <a:pt x="142981" y="173487"/>
                </a:cubicBezTo>
                <a:cubicBezTo>
                  <a:pt x="168910" y="88291"/>
                  <a:pt x="174731" y="75062"/>
                  <a:pt x="181081" y="46487"/>
                </a:cubicBezTo>
                <a:cubicBezTo>
                  <a:pt x="187431" y="17912"/>
                  <a:pt x="210714" y="-7488"/>
                  <a:pt x="181081" y="2037"/>
                </a:cubicBezTo>
                <a:cubicBezTo>
                  <a:pt x="151448" y="11562"/>
                  <a:pt x="-4656" y="122158"/>
                  <a:pt x="106" y="12586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12C111F6-FD9B-45F0-99D4-24510CD3BD12}"/>
              </a:ext>
            </a:extLst>
          </p:cNvPr>
          <p:cNvSpPr/>
          <p:nvPr/>
        </p:nvSpPr>
        <p:spPr>
          <a:xfrm>
            <a:off x="7222828" y="5695198"/>
            <a:ext cx="83007" cy="406020"/>
          </a:xfrm>
          <a:custGeom>
            <a:avLst/>
            <a:gdLst>
              <a:gd name="connsiteX0" fmla="*/ 297 w 83007"/>
              <a:gd name="connsiteY0" fmla="*/ 752 h 406020"/>
              <a:gd name="connsiteX1" fmla="*/ 54272 w 83007"/>
              <a:gd name="connsiteY1" fmla="*/ 137277 h 406020"/>
              <a:gd name="connsiteX2" fmla="*/ 28872 w 83007"/>
              <a:gd name="connsiteY2" fmla="*/ 403977 h 406020"/>
              <a:gd name="connsiteX3" fmla="*/ 32047 w 83007"/>
              <a:gd name="connsiteY3" fmla="*/ 251577 h 406020"/>
              <a:gd name="connsiteX4" fmla="*/ 82847 w 83007"/>
              <a:gd name="connsiteY4" fmla="*/ 89652 h 406020"/>
              <a:gd name="connsiteX5" fmla="*/ 297 w 83007"/>
              <a:gd name="connsiteY5" fmla="*/ 752 h 40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07" h="406020">
                <a:moveTo>
                  <a:pt x="297" y="752"/>
                </a:moveTo>
                <a:cubicBezTo>
                  <a:pt x="-4466" y="8690"/>
                  <a:pt x="49510" y="70073"/>
                  <a:pt x="54272" y="137277"/>
                </a:cubicBezTo>
                <a:cubicBezTo>
                  <a:pt x="59035" y="204481"/>
                  <a:pt x="32576" y="384927"/>
                  <a:pt x="28872" y="403977"/>
                </a:cubicBezTo>
                <a:cubicBezTo>
                  <a:pt x="25168" y="423027"/>
                  <a:pt x="23051" y="303964"/>
                  <a:pt x="32047" y="251577"/>
                </a:cubicBezTo>
                <a:cubicBezTo>
                  <a:pt x="41043" y="199190"/>
                  <a:pt x="86022" y="129869"/>
                  <a:pt x="82847" y="89652"/>
                </a:cubicBezTo>
                <a:cubicBezTo>
                  <a:pt x="79672" y="49435"/>
                  <a:pt x="5060" y="-7186"/>
                  <a:pt x="297" y="7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B9FFEBDA-2F7A-4D58-BA5A-53EED79CE1FB}"/>
              </a:ext>
            </a:extLst>
          </p:cNvPr>
          <p:cNvSpPr/>
          <p:nvPr/>
        </p:nvSpPr>
        <p:spPr>
          <a:xfrm>
            <a:off x="7171878" y="6009892"/>
            <a:ext cx="153618" cy="570868"/>
          </a:xfrm>
          <a:custGeom>
            <a:avLst/>
            <a:gdLst>
              <a:gd name="connsiteX0" fmla="*/ 152847 w 153618"/>
              <a:gd name="connsiteY0" fmla="*/ 383 h 570868"/>
              <a:gd name="connsiteX1" fmla="*/ 136972 w 153618"/>
              <a:gd name="connsiteY1" fmla="*/ 228983 h 570868"/>
              <a:gd name="connsiteX2" fmla="*/ 79822 w 153618"/>
              <a:gd name="connsiteY2" fmla="*/ 406783 h 570868"/>
              <a:gd name="connsiteX3" fmla="*/ 447 w 153618"/>
              <a:gd name="connsiteY3" fmla="*/ 568708 h 570868"/>
              <a:gd name="connsiteX4" fmla="*/ 117922 w 153618"/>
              <a:gd name="connsiteY4" fmla="*/ 286133 h 570868"/>
              <a:gd name="connsiteX5" fmla="*/ 152847 w 153618"/>
              <a:gd name="connsiteY5" fmla="*/ 383 h 57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618" h="570868">
                <a:moveTo>
                  <a:pt x="152847" y="383"/>
                </a:moveTo>
                <a:cubicBezTo>
                  <a:pt x="156022" y="-9142"/>
                  <a:pt x="149143" y="161250"/>
                  <a:pt x="136972" y="228983"/>
                </a:cubicBezTo>
                <a:cubicBezTo>
                  <a:pt x="124801" y="296716"/>
                  <a:pt x="102576" y="350162"/>
                  <a:pt x="79822" y="406783"/>
                </a:cubicBezTo>
                <a:cubicBezTo>
                  <a:pt x="57068" y="463404"/>
                  <a:pt x="-5903" y="588816"/>
                  <a:pt x="447" y="568708"/>
                </a:cubicBezTo>
                <a:cubicBezTo>
                  <a:pt x="6797" y="548600"/>
                  <a:pt x="95168" y="377150"/>
                  <a:pt x="117922" y="286133"/>
                </a:cubicBezTo>
                <a:cubicBezTo>
                  <a:pt x="140676" y="195116"/>
                  <a:pt x="149672" y="9908"/>
                  <a:pt x="152847" y="3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74CDD060-E2D7-42F8-9983-0C2279CFFE49}"/>
              </a:ext>
            </a:extLst>
          </p:cNvPr>
          <p:cNvSpPr/>
          <p:nvPr/>
        </p:nvSpPr>
        <p:spPr>
          <a:xfrm>
            <a:off x="6891998" y="6473568"/>
            <a:ext cx="286954" cy="525175"/>
          </a:xfrm>
          <a:custGeom>
            <a:avLst/>
            <a:gdLst>
              <a:gd name="connsiteX0" fmla="*/ 239052 w 286954"/>
              <a:gd name="connsiteY0" fmla="*/ 257 h 525175"/>
              <a:gd name="connsiteX1" fmla="*/ 286677 w 286954"/>
              <a:gd name="connsiteY1" fmla="*/ 235207 h 525175"/>
              <a:gd name="connsiteX2" fmla="*/ 213652 w 286954"/>
              <a:gd name="connsiteY2" fmla="*/ 390782 h 525175"/>
              <a:gd name="connsiteX3" fmla="*/ 19977 w 286954"/>
              <a:gd name="connsiteY3" fmla="*/ 524132 h 525175"/>
              <a:gd name="connsiteX4" fmla="*/ 7277 w 286954"/>
              <a:gd name="connsiteY4" fmla="*/ 317757 h 525175"/>
              <a:gd name="connsiteX5" fmla="*/ 29502 w 286954"/>
              <a:gd name="connsiteY5" fmla="*/ 473332 h 525175"/>
              <a:gd name="connsiteX6" fmla="*/ 96177 w 286954"/>
              <a:gd name="connsiteY6" fmla="*/ 444757 h 525175"/>
              <a:gd name="connsiteX7" fmla="*/ 248577 w 286954"/>
              <a:gd name="connsiteY7" fmla="*/ 282832 h 525175"/>
              <a:gd name="connsiteX8" fmla="*/ 239052 w 286954"/>
              <a:gd name="connsiteY8" fmla="*/ 257 h 52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954" h="525175">
                <a:moveTo>
                  <a:pt x="239052" y="257"/>
                </a:moveTo>
                <a:cubicBezTo>
                  <a:pt x="245402" y="-7680"/>
                  <a:pt x="290910" y="170119"/>
                  <a:pt x="286677" y="235207"/>
                </a:cubicBezTo>
                <a:cubicBezTo>
                  <a:pt x="282444" y="300295"/>
                  <a:pt x="258102" y="342628"/>
                  <a:pt x="213652" y="390782"/>
                </a:cubicBezTo>
                <a:cubicBezTo>
                  <a:pt x="169202" y="438936"/>
                  <a:pt x="54373" y="536303"/>
                  <a:pt x="19977" y="524132"/>
                </a:cubicBezTo>
                <a:cubicBezTo>
                  <a:pt x="-14419" y="511961"/>
                  <a:pt x="5690" y="326224"/>
                  <a:pt x="7277" y="317757"/>
                </a:cubicBezTo>
                <a:cubicBezTo>
                  <a:pt x="8864" y="309290"/>
                  <a:pt x="14685" y="452165"/>
                  <a:pt x="29502" y="473332"/>
                </a:cubicBezTo>
                <a:cubicBezTo>
                  <a:pt x="44319" y="494499"/>
                  <a:pt x="59665" y="476507"/>
                  <a:pt x="96177" y="444757"/>
                </a:cubicBezTo>
                <a:cubicBezTo>
                  <a:pt x="132689" y="413007"/>
                  <a:pt x="226352" y="359561"/>
                  <a:pt x="248577" y="282832"/>
                </a:cubicBezTo>
                <a:cubicBezTo>
                  <a:pt x="270802" y="206103"/>
                  <a:pt x="232702" y="8194"/>
                  <a:pt x="239052" y="25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B6FA24E5-DA83-4F37-B6FD-0EAB29EB4043}"/>
              </a:ext>
            </a:extLst>
          </p:cNvPr>
          <p:cNvSpPr/>
          <p:nvPr/>
        </p:nvSpPr>
        <p:spPr>
          <a:xfrm>
            <a:off x="7124154" y="6175345"/>
            <a:ext cx="138103" cy="273610"/>
          </a:xfrm>
          <a:custGeom>
            <a:avLst/>
            <a:gdLst>
              <a:gd name="connsiteX0" fmla="*/ 127546 w 138103"/>
              <a:gd name="connsiteY0" fmla="*/ 30 h 273610"/>
              <a:gd name="connsiteX1" fmla="*/ 127546 w 138103"/>
              <a:gd name="connsiteY1" fmla="*/ 152430 h 273610"/>
              <a:gd name="connsiteX2" fmla="*/ 546 w 138103"/>
              <a:gd name="connsiteY2" fmla="*/ 273080 h 273610"/>
              <a:gd name="connsiteX3" fmla="*/ 79921 w 138103"/>
              <a:gd name="connsiteY3" fmla="*/ 104805 h 273610"/>
              <a:gd name="connsiteX4" fmla="*/ 38646 w 138103"/>
              <a:gd name="connsiteY4" fmla="*/ 225455 h 273610"/>
              <a:gd name="connsiteX5" fmla="*/ 98971 w 138103"/>
              <a:gd name="connsiteY5" fmla="*/ 165130 h 273610"/>
              <a:gd name="connsiteX6" fmla="*/ 127546 w 138103"/>
              <a:gd name="connsiteY6" fmla="*/ 30 h 27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103" h="273610">
                <a:moveTo>
                  <a:pt x="127546" y="30"/>
                </a:moveTo>
                <a:cubicBezTo>
                  <a:pt x="132308" y="-2087"/>
                  <a:pt x="148713" y="106922"/>
                  <a:pt x="127546" y="152430"/>
                </a:cubicBezTo>
                <a:cubicBezTo>
                  <a:pt x="106379" y="197938"/>
                  <a:pt x="8483" y="281017"/>
                  <a:pt x="546" y="273080"/>
                </a:cubicBezTo>
                <a:cubicBezTo>
                  <a:pt x="-7391" y="265143"/>
                  <a:pt x="73571" y="112742"/>
                  <a:pt x="79921" y="104805"/>
                </a:cubicBezTo>
                <a:cubicBezTo>
                  <a:pt x="86271" y="96868"/>
                  <a:pt x="35471" y="215401"/>
                  <a:pt x="38646" y="225455"/>
                </a:cubicBezTo>
                <a:cubicBezTo>
                  <a:pt x="41821" y="235509"/>
                  <a:pt x="85213" y="199526"/>
                  <a:pt x="98971" y="165130"/>
                </a:cubicBezTo>
                <a:cubicBezTo>
                  <a:pt x="112729" y="130734"/>
                  <a:pt x="122784" y="2147"/>
                  <a:pt x="127546" y="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71DEE330-41C5-42FA-88FC-D8B4EADAE661}"/>
              </a:ext>
            </a:extLst>
          </p:cNvPr>
          <p:cNvSpPr/>
          <p:nvPr/>
        </p:nvSpPr>
        <p:spPr>
          <a:xfrm>
            <a:off x="6927694" y="6438270"/>
            <a:ext cx="142806" cy="359450"/>
          </a:xfrm>
          <a:custGeom>
            <a:avLst/>
            <a:gdLst>
              <a:gd name="connsiteX0" fmla="*/ 139856 w 142806"/>
              <a:gd name="connsiteY0" fmla="*/ 630 h 359450"/>
              <a:gd name="connsiteX1" fmla="*/ 130331 w 142806"/>
              <a:gd name="connsiteY1" fmla="*/ 187955 h 359450"/>
              <a:gd name="connsiteX2" fmla="*/ 57306 w 142806"/>
              <a:gd name="connsiteY2" fmla="*/ 359405 h 359450"/>
              <a:gd name="connsiteX3" fmla="*/ 120806 w 142806"/>
              <a:gd name="connsiteY3" fmla="*/ 172080 h 359450"/>
              <a:gd name="connsiteX4" fmla="*/ 156 w 142806"/>
              <a:gd name="connsiteY4" fmla="*/ 276855 h 359450"/>
              <a:gd name="connsiteX5" fmla="*/ 95406 w 142806"/>
              <a:gd name="connsiteY5" fmla="*/ 137155 h 359450"/>
              <a:gd name="connsiteX6" fmla="*/ 98581 w 142806"/>
              <a:gd name="connsiteY6" fmla="*/ 254630 h 359450"/>
              <a:gd name="connsiteX7" fmla="*/ 139856 w 142806"/>
              <a:gd name="connsiteY7" fmla="*/ 630 h 35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06" h="359450">
                <a:moveTo>
                  <a:pt x="139856" y="630"/>
                </a:moveTo>
                <a:cubicBezTo>
                  <a:pt x="145148" y="-10483"/>
                  <a:pt x="144089" y="128159"/>
                  <a:pt x="130331" y="187955"/>
                </a:cubicBezTo>
                <a:cubicBezTo>
                  <a:pt x="116573" y="247751"/>
                  <a:pt x="58893" y="362051"/>
                  <a:pt x="57306" y="359405"/>
                </a:cubicBezTo>
                <a:cubicBezTo>
                  <a:pt x="55718" y="356759"/>
                  <a:pt x="130331" y="185838"/>
                  <a:pt x="120806" y="172080"/>
                </a:cubicBezTo>
                <a:cubicBezTo>
                  <a:pt x="111281" y="158322"/>
                  <a:pt x="4389" y="282676"/>
                  <a:pt x="156" y="276855"/>
                </a:cubicBezTo>
                <a:cubicBezTo>
                  <a:pt x="-4077" y="271034"/>
                  <a:pt x="79002" y="140859"/>
                  <a:pt x="95406" y="137155"/>
                </a:cubicBezTo>
                <a:cubicBezTo>
                  <a:pt x="111810" y="133451"/>
                  <a:pt x="93819" y="276326"/>
                  <a:pt x="98581" y="254630"/>
                </a:cubicBezTo>
                <a:cubicBezTo>
                  <a:pt x="103343" y="232934"/>
                  <a:pt x="134564" y="11743"/>
                  <a:pt x="139856" y="6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E0458072-7F09-4F51-8B09-E3C922657171}"/>
              </a:ext>
            </a:extLst>
          </p:cNvPr>
          <p:cNvSpPr/>
          <p:nvPr/>
        </p:nvSpPr>
        <p:spPr>
          <a:xfrm>
            <a:off x="6939674" y="5958465"/>
            <a:ext cx="165524" cy="638823"/>
          </a:xfrm>
          <a:custGeom>
            <a:avLst/>
            <a:gdLst>
              <a:gd name="connsiteX0" fmla="*/ 146926 w 165524"/>
              <a:gd name="connsiteY0" fmla="*/ 1010 h 638823"/>
              <a:gd name="connsiteX1" fmla="*/ 134226 w 165524"/>
              <a:gd name="connsiteY1" fmla="*/ 178810 h 638823"/>
              <a:gd name="connsiteX2" fmla="*/ 159626 w 165524"/>
              <a:gd name="connsiteY2" fmla="*/ 242310 h 638823"/>
              <a:gd name="connsiteX3" fmla="*/ 4051 w 165524"/>
              <a:gd name="connsiteY3" fmla="*/ 632835 h 638823"/>
              <a:gd name="connsiteX4" fmla="*/ 48501 w 165524"/>
              <a:gd name="connsiteY4" fmla="*/ 464560 h 638823"/>
              <a:gd name="connsiteX5" fmla="*/ 80251 w 165524"/>
              <a:gd name="connsiteY5" fmla="*/ 267710 h 638823"/>
              <a:gd name="connsiteX6" fmla="*/ 146926 w 165524"/>
              <a:gd name="connsiteY6" fmla="*/ 1010 h 63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24" h="638823">
                <a:moveTo>
                  <a:pt x="146926" y="1010"/>
                </a:moveTo>
                <a:cubicBezTo>
                  <a:pt x="155922" y="-13807"/>
                  <a:pt x="132109" y="138593"/>
                  <a:pt x="134226" y="178810"/>
                </a:cubicBezTo>
                <a:cubicBezTo>
                  <a:pt x="136343" y="219027"/>
                  <a:pt x="181322" y="166639"/>
                  <a:pt x="159626" y="242310"/>
                </a:cubicBezTo>
                <a:cubicBezTo>
                  <a:pt x="137930" y="317981"/>
                  <a:pt x="22572" y="595793"/>
                  <a:pt x="4051" y="632835"/>
                </a:cubicBezTo>
                <a:cubicBezTo>
                  <a:pt x="-14470" y="669877"/>
                  <a:pt x="35801" y="525414"/>
                  <a:pt x="48501" y="464560"/>
                </a:cubicBezTo>
                <a:cubicBezTo>
                  <a:pt x="61201" y="403706"/>
                  <a:pt x="65434" y="338089"/>
                  <a:pt x="80251" y="267710"/>
                </a:cubicBezTo>
                <a:cubicBezTo>
                  <a:pt x="95068" y="197331"/>
                  <a:pt x="137930" y="15827"/>
                  <a:pt x="146926" y="101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45E29C51-8067-4BCA-9EFA-D615B7215674}"/>
              </a:ext>
            </a:extLst>
          </p:cNvPr>
          <p:cNvSpPr/>
          <p:nvPr/>
        </p:nvSpPr>
        <p:spPr>
          <a:xfrm>
            <a:off x="2103283" y="5126556"/>
            <a:ext cx="259287" cy="839460"/>
          </a:xfrm>
          <a:custGeom>
            <a:avLst/>
            <a:gdLst>
              <a:gd name="connsiteX0" fmla="*/ 59950 w 259287"/>
              <a:gd name="connsiteY0" fmla="*/ 11 h 839460"/>
              <a:gd name="connsiteX1" fmla="*/ 38784 w 259287"/>
              <a:gd name="connsiteY1" fmla="*/ 177811 h 839460"/>
              <a:gd name="connsiteX2" fmla="*/ 68417 w 259287"/>
              <a:gd name="connsiteY2" fmla="*/ 300577 h 839460"/>
              <a:gd name="connsiteX3" fmla="*/ 250450 w 259287"/>
              <a:gd name="connsiteY3" fmla="*/ 829744 h 839460"/>
              <a:gd name="connsiteX4" fmla="*/ 225050 w 259287"/>
              <a:gd name="connsiteY4" fmla="*/ 630777 h 839460"/>
              <a:gd name="connsiteX5" fmla="*/ 174250 w 259287"/>
              <a:gd name="connsiteY5" fmla="*/ 469911 h 839460"/>
              <a:gd name="connsiteX6" fmla="*/ 89584 w 259287"/>
              <a:gd name="connsiteY6" fmla="*/ 254011 h 839460"/>
              <a:gd name="connsiteX7" fmla="*/ 684 w 259287"/>
              <a:gd name="connsiteY7" fmla="*/ 186277 h 839460"/>
              <a:gd name="connsiteX8" fmla="*/ 59950 w 259287"/>
              <a:gd name="connsiteY8" fmla="*/ 11 h 83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287" h="839460">
                <a:moveTo>
                  <a:pt x="59950" y="11"/>
                </a:moveTo>
                <a:cubicBezTo>
                  <a:pt x="66300" y="-1400"/>
                  <a:pt x="37373" y="127717"/>
                  <a:pt x="38784" y="177811"/>
                </a:cubicBezTo>
                <a:cubicBezTo>
                  <a:pt x="40195" y="227905"/>
                  <a:pt x="33139" y="191922"/>
                  <a:pt x="68417" y="300577"/>
                </a:cubicBezTo>
                <a:cubicBezTo>
                  <a:pt x="103695" y="409232"/>
                  <a:pt x="224345" y="774711"/>
                  <a:pt x="250450" y="829744"/>
                </a:cubicBezTo>
                <a:cubicBezTo>
                  <a:pt x="276555" y="884777"/>
                  <a:pt x="237750" y="690749"/>
                  <a:pt x="225050" y="630777"/>
                </a:cubicBezTo>
                <a:cubicBezTo>
                  <a:pt x="212350" y="570805"/>
                  <a:pt x="196828" y="532705"/>
                  <a:pt x="174250" y="469911"/>
                </a:cubicBezTo>
                <a:cubicBezTo>
                  <a:pt x="151672" y="407117"/>
                  <a:pt x="118512" y="301283"/>
                  <a:pt x="89584" y="254011"/>
                </a:cubicBezTo>
                <a:cubicBezTo>
                  <a:pt x="60656" y="206739"/>
                  <a:pt x="8445" y="224377"/>
                  <a:pt x="684" y="186277"/>
                </a:cubicBezTo>
                <a:cubicBezTo>
                  <a:pt x="-7077" y="148177"/>
                  <a:pt x="53600" y="1422"/>
                  <a:pt x="59950" y="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7874ADAE-107B-45A8-B3B6-79CC86E6D93C}"/>
              </a:ext>
            </a:extLst>
          </p:cNvPr>
          <p:cNvSpPr/>
          <p:nvPr/>
        </p:nvSpPr>
        <p:spPr>
          <a:xfrm>
            <a:off x="1865759" y="5083092"/>
            <a:ext cx="186305" cy="783782"/>
          </a:xfrm>
          <a:custGeom>
            <a:avLst/>
            <a:gdLst>
              <a:gd name="connsiteX0" fmla="*/ 86866 w 186305"/>
              <a:gd name="connsiteY0" fmla="*/ 83 h 783782"/>
              <a:gd name="connsiteX1" fmla="*/ 4316 w 186305"/>
              <a:gd name="connsiteY1" fmla="*/ 127083 h 783782"/>
              <a:gd name="connsiteX2" fmla="*/ 29716 w 186305"/>
              <a:gd name="connsiteY2" fmla="*/ 254083 h 783782"/>
              <a:gd name="connsiteX3" fmla="*/ 182116 w 186305"/>
              <a:gd name="connsiteY3" fmla="*/ 777958 h 783782"/>
              <a:gd name="connsiteX4" fmla="*/ 134491 w 186305"/>
              <a:gd name="connsiteY4" fmla="*/ 511258 h 783782"/>
              <a:gd name="connsiteX5" fmla="*/ 39241 w 186305"/>
              <a:gd name="connsiteY5" fmla="*/ 146133 h 783782"/>
              <a:gd name="connsiteX6" fmla="*/ 86866 w 186305"/>
              <a:gd name="connsiteY6" fmla="*/ 83 h 7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305" h="783782">
                <a:moveTo>
                  <a:pt x="86866" y="83"/>
                </a:moveTo>
                <a:cubicBezTo>
                  <a:pt x="81045" y="-3092"/>
                  <a:pt x="13841" y="84750"/>
                  <a:pt x="4316" y="127083"/>
                </a:cubicBezTo>
                <a:cubicBezTo>
                  <a:pt x="-5209" y="169416"/>
                  <a:pt x="83" y="145604"/>
                  <a:pt x="29716" y="254083"/>
                </a:cubicBezTo>
                <a:cubicBezTo>
                  <a:pt x="59349" y="362562"/>
                  <a:pt x="164654" y="735096"/>
                  <a:pt x="182116" y="777958"/>
                </a:cubicBezTo>
                <a:cubicBezTo>
                  <a:pt x="199578" y="820820"/>
                  <a:pt x="158303" y="616562"/>
                  <a:pt x="134491" y="511258"/>
                </a:cubicBezTo>
                <a:cubicBezTo>
                  <a:pt x="110679" y="405954"/>
                  <a:pt x="45062" y="225508"/>
                  <a:pt x="39241" y="146133"/>
                </a:cubicBezTo>
                <a:cubicBezTo>
                  <a:pt x="33420" y="66758"/>
                  <a:pt x="92687" y="3258"/>
                  <a:pt x="86866" y="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76D6B734-AF23-4AF0-9D85-749968700E6C}"/>
              </a:ext>
            </a:extLst>
          </p:cNvPr>
          <p:cNvSpPr/>
          <p:nvPr/>
        </p:nvSpPr>
        <p:spPr>
          <a:xfrm>
            <a:off x="1972943" y="5133895"/>
            <a:ext cx="234215" cy="365723"/>
          </a:xfrm>
          <a:custGeom>
            <a:avLst/>
            <a:gdLst>
              <a:gd name="connsiteX0" fmla="*/ 5082 w 234215"/>
              <a:gd name="connsiteY0" fmla="*/ 80 h 365723"/>
              <a:gd name="connsiteX1" fmla="*/ 27307 w 234215"/>
              <a:gd name="connsiteY1" fmla="*/ 187405 h 365723"/>
              <a:gd name="connsiteX2" fmla="*/ 230507 w 234215"/>
              <a:gd name="connsiteY2" fmla="*/ 362030 h 365723"/>
              <a:gd name="connsiteX3" fmla="*/ 151132 w 234215"/>
              <a:gd name="connsiteY3" fmla="*/ 295355 h 365723"/>
              <a:gd name="connsiteX4" fmla="*/ 55882 w 234215"/>
              <a:gd name="connsiteY4" fmla="*/ 165180 h 365723"/>
              <a:gd name="connsiteX5" fmla="*/ 5082 w 234215"/>
              <a:gd name="connsiteY5" fmla="*/ 80 h 36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15" h="365723">
                <a:moveTo>
                  <a:pt x="5082" y="80"/>
                </a:moveTo>
                <a:cubicBezTo>
                  <a:pt x="320" y="3784"/>
                  <a:pt x="-10264" y="127080"/>
                  <a:pt x="27307" y="187405"/>
                </a:cubicBezTo>
                <a:cubicBezTo>
                  <a:pt x="64878" y="247730"/>
                  <a:pt x="209870" y="344038"/>
                  <a:pt x="230507" y="362030"/>
                </a:cubicBezTo>
                <a:cubicBezTo>
                  <a:pt x="251145" y="380022"/>
                  <a:pt x="180236" y="328163"/>
                  <a:pt x="151132" y="295355"/>
                </a:cubicBezTo>
                <a:cubicBezTo>
                  <a:pt x="122028" y="262547"/>
                  <a:pt x="77578" y="209630"/>
                  <a:pt x="55882" y="165180"/>
                </a:cubicBezTo>
                <a:cubicBezTo>
                  <a:pt x="34186" y="120730"/>
                  <a:pt x="9844" y="-3624"/>
                  <a:pt x="5082" y="8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1322D878-1301-4FB0-A938-7F3E939F65B2}"/>
              </a:ext>
            </a:extLst>
          </p:cNvPr>
          <p:cNvSpPr/>
          <p:nvPr/>
        </p:nvSpPr>
        <p:spPr>
          <a:xfrm>
            <a:off x="1942508" y="5338460"/>
            <a:ext cx="210338" cy="411493"/>
          </a:xfrm>
          <a:custGeom>
            <a:avLst/>
            <a:gdLst>
              <a:gd name="connsiteX0" fmla="*/ 210142 w 210338"/>
              <a:gd name="connsiteY0" fmla="*/ 198740 h 411493"/>
              <a:gd name="connsiteX1" fmla="*/ 38692 w 210338"/>
              <a:gd name="connsiteY1" fmla="*/ 5065 h 411493"/>
              <a:gd name="connsiteX2" fmla="*/ 38692 w 210338"/>
              <a:gd name="connsiteY2" fmla="*/ 87615 h 411493"/>
              <a:gd name="connsiteX3" fmla="*/ 118067 w 210338"/>
              <a:gd name="connsiteY3" fmla="*/ 411465 h 411493"/>
              <a:gd name="connsiteX4" fmla="*/ 592 w 210338"/>
              <a:gd name="connsiteY4" fmla="*/ 68565 h 411493"/>
              <a:gd name="connsiteX5" fmla="*/ 210142 w 210338"/>
              <a:gd name="connsiteY5" fmla="*/ 198740 h 41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38" h="411493">
                <a:moveTo>
                  <a:pt x="210142" y="198740"/>
                </a:moveTo>
                <a:cubicBezTo>
                  <a:pt x="216492" y="188157"/>
                  <a:pt x="67267" y="23586"/>
                  <a:pt x="38692" y="5065"/>
                </a:cubicBezTo>
                <a:cubicBezTo>
                  <a:pt x="10117" y="-13456"/>
                  <a:pt x="25463" y="19882"/>
                  <a:pt x="38692" y="87615"/>
                </a:cubicBezTo>
                <a:cubicBezTo>
                  <a:pt x="51921" y="155348"/>
                  <a:pt x="124417" y="414640"/>
                  <a:pt x="118067" y="411465"/>
                </a:cubicBezTo>
                <a:cubicBezTo>
                  <a:pt x="111717" y="408290"/>
                  <a:pt x="-9462" y="107194"/>
                  <a:pt x="592" y="68565"/>
                </a:cubicBezTo>
                <a:cubicBezTo>
                  <a:pt x="10646" y="29936"/>
                  <a:pt x="203792" y="209323"/>
                  <a:pt x="210142" y="1987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5F08EEAD-DED5-4CE6-BD54-BCCE783060A7}"/>
              </a:ext>
            </a:extLst>
          </p:cNvPr>
          <p:cNvSpPr/>
          <p:nvPr/>
        </p:nvSpPr>
        <p:spPr>
          <a:xfrm>
            <a:off x="2072643" y="5479838"/>
            <a:ext cx="74364" cy="394525"/>
          </a:xfrm>
          <a:custGeom>
            <a:avLst/>
            <a:gdLst>
              <a:gd name="connsiteX0" fmla="*/ 73657 w 74364"/>
              <a:gd name="connsiteY0" fmla="*/ 212 h 394525"/>
              <a:gd name="connsiteX1" fmla="*/ 38732 w 74364"/>
              <a:gd name="connsiteY1" fmla="*/ 174837 h 394525"/>
              <a:gd name="connsiteX2" fmla="*/ 19682 w 74364"/>
              <a:gd name="connsiteY2" fmla="*/ 390737 h 394525"/>
              <a:gd name="connsiteX3" fmla="*/ 13332 w 74364"/>
              <a:gd name="connsiteY3" fmla="*/ 305012 h 394525"/>
              <a:gd name="connsiteX4" fmla="*/ 3807 w 74364"/>
              <a:gd name="connsiteY4" fmla="*/ 209762 h 394525"/>
              <a:gd name="connsiteX5" fmla="*/ 73657 w 74364"/>
              <a:gd name="connsiteY5" fmla="*/ 212 h 39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64" h="394525">
                <a:moveTo>
                  <a:pt x="73657" y="212"/>
                </a:moveTo>
                <a:cubicBezTo>
                  <a:pt x="79478" y="-5609"/>
                  <a:pt x="47728" y="109750"/>
                  <a:pt x="38732" y="174837"/>
                </a:cubicBezTo>
                <a:cubicBezTo>
                  <a:pt x="29736" y="239924"/>
                  <a:pt x="23915" y="369041"/>
                  <a:pt x="19682" y="390737"/>
                </a:cubicBezTo>
                <a:cubicBezTo>
                  <a:pt x="15449" y="412433"/>
                  <a:pt x="15978" y="335174"/>
                  <a:pt x="13332" y="305012"/>
                </a:cubicBezTo>
                <a:cubicBezTo>
                  <a:pt x="10686" y="274850"/>
                  <a:pt x="-7835" y="258975"/>
                  <a:pt x="3807" y="209762"/>
                </a:cubicBezTo>
                <a:cubicBezTo>
                  <a:pt x="15449" y="160550"/>
                  <a:pt x="67836" y="6033"/>
                  <a:pt x="73657" y="2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4D53A554-6FFE-4B5A-B5F6-72134FE7A2EF}"/>
              </a:ext>
            </a:extLst>
          </p:cNvPr>
          <p:cNvSpPr/>
          <p:nvPr/>
        </p:nvSpPr>
        <p:spPr>
          <a:xfrm>
            <a:off x="2114292" y="5488024"/>
            <a:ext cx="86015" cy="839357"/>
          </a:xfrm>
          <a:custGeom>
            <a:avLst/>
            <a:gdLst>
              <a:gd name="connsiteX0" fmla="*/ 79633 w 86015"/>
              <a:gd name="connsiteY0" fmla="*/ 1551 h 839357"/>
              <a:gd name="connsiteX1" fmla="*/ 35183 w 86015"/>
              <a:gd name="connsiteY1" fmla="*/ 287301 h 839357"/>
              <a:gd name="connsiteX2" fmla="*/ 35183 w 86015"/>
              <a:gd name="connsiteY2" fmla="*/ 382551 h 839357"/>
              <a:gd name="connsiteX3" fmla="*/ 35183 w 86015"/>
              <a:gd name="connsiteY3" fmla="*/ 490501 h 839357"/>
              <a:gd name="connsiteX4" fmla="*/ 41533 w 86015"/>
              <a:gd name="connsiteY4" fmla="*/ 582576 h 839357"/>
              <a:gd name="connsiteX5" fmla="*/ 85983 w 86015"/>
              <a:gd name="connsiteY5" fmla="*/ 836576 h 839357"/>
              <a:gd name="connsiteX6" fmla="*/ 47883 w 86015"/>
              <a:gd name="connsiteY6" fmla="*/ 700051 h 839357"/>
              <a:gd name="connsiteX7" fmla="*/ 258 w 86015"/>
              <a:gd name="connsiteY7" fmla="*/ 427001 h 839357"/>
              <a:gd name="connsiteX8" fmla="*/ 79633 w 86015"/>
              <a:gd name="connsiteY8" fmla="*/ 1551 h 83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15" h="839357">
                <a:moveTo>
                  <a:pt x="79633" y="1551"/>
                </a:moveTo>
                <a:cubicBezTo>
                  <a:pt x="85454" y="-21732"/>
                  <a:pt x="42591" y="223801"/>
                  <a:pt x="35183" y="287301"/>
                </a:cubicBezTo>
                <a:cubicBezTo>
                  <a:pt x="27775" y="350801"/>
                  <a:pt x="35183" y="382551"/>
                  <a:pt x="35183" y="382551"/>
                </a:cubicBezTo>
                <a:cubicBezTo>
                  <a:pt x="35183" y="416418"/>
                  <a:pt x="34125" y="457164"/>
                  <a:pt x="35183" y="490501"/>
                </a:cubicBezTo>
                <a:cubicBezTo>
                  <a:pt x="36241" y="523838"/>
                  <a:pt x="33066" y="524897"/>
                  <a:pt x="41533" y="582576"/>
                </a:cubicBezTo>
                <a:cubicBezTo>
                  <a:pt x="50000" y="640255"/>
                  <a:pt x="84925" y="816997"/>
                  <a:pt x="85983" y="836576"/>
                </a:cubicBezTo>
                <a:cubicBezTo>
                  <a:pt x="87041" y="856155"/>
                  <a:pt x="62170" y="768313"/>
                  <a:pt x="47883" y="700051"/>
                </a:cubicBezTo>
                <a:cubicBezTo>
                  <a:pt x="33596" y="631789"/>
                  <a:pt x="-3446" y="541830"/>
                  <a:pt x="258" y="427001"/>
                </a:cubicBezTo>
                <a:cubicBezTo>
                  <a:pt x="3962" y="312172"/>
                  <a:pt x="73812" y="24834"/>
                  <a:pt x="79633" y="155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DC129A02-C92C-4743-B9FC-DA3A45BD91F5}"/>
              </a:ext>
            </a:extLst>
          </p:cNvPr>
          <p:cNvSpPr/>
          <p:nvPr/>
        </p:nvSpPr>
        <p:spPr>
          <a:xfrm>
            <a:off x="2049831" y="5857360"/>
            <a:ext cx="131712" cy="525790"/>
          </a:xfrm>
          <a:custGeom>
            <a:avLst/>
            <a:gdLst>
              <a:gd name="connsiteX0" fmla="*/ 4394 w 131712"/>
              <a:gd name="connsiteY0" fmla="*/ 6865 h 525790"/>
              <a:gd name="connsiteX1" fmla="*/ 131394 w 131712"/>
              <a:gd name="connsiteY1" fmla="*/ 521215 h 525790"/>
              <a:gd name="connsiteX2" fmla="*/ 39319 w 131712"/>
              <a:gd name="connsiteY2" fmla="*/ 244990 h 525790"/>
              <a:gd name="connsiteX3" fmla="*/ 4394 w 131712"/>
              <a:gd name="connsiteY3" fmla="*/ 6865 h 52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712" h="525790">
                <a:moveTo>
                  <a:pt x="4394" y="6865"/>
                </a:moveTo>
                <a:cubicBezTo>
                  <a:pt x="19740" y="52903"/>
                  <a:pt x="125573" y="481528"/>
                  <a:pt x="131394" y="521215"/>
                </a:cubicBezTo>
                <a:cubicBezTo>
                  <a:pt x="137215" y="560902"/>
                  <a:pt x="61544" y="331773"/>
                  <a:pt x="39319" y="244990"/>
                </a:cubicBezTo>
                <a:cubicBezTo>
                  <a:pt x="17094" y="158207"/>
                  <a:pt x="-10952" y="-39173"/>
                  <a:pt x="4394" y="686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94981594-AD7C-4ACA-A078-7DFE12B732C0}"/>
              </a:ext>
            </a:extLst>
          </p:cNvPr>
          <p:cNvSpPr/>
          <p:nvPr/>
        </p:nvSpPr>
        <p:spPr>
          <a:xfrm>
            <a:off x="2140631" y="5911773"/>
            <a:ext cx="140865" cy="163673"/>
          </a:xfrm>
          <a:custGeom>
            <a:avLst/>
            <a:gdLst>
              <a:gd name="connsiteX0" fmla="*/ 140607 w 140865"/>
              <a:gd name="connsiteY0" fmla="*/ 77 h 163673"/>
              <a:gd name="connsiteX1" fmla="*/ 59644 w 140865"/>
              <a:gd name="connsiteY1" fmla="*/ 77865 h 163673"/>
              <a:gd name="connsiteX2" fmla="*/ 907 w 140865"/>
              <a:gd name="connsiteY2" fmla="*/ 163590 h 163673"/>
              <a:gd name="connsiteX3" fmla="*/ 31069 w 140865"/>
              <a:gd name="connsiteY3" fmla="*/ 92152 h 163673"/>
              <a:gd name="connsiteX4" fmla="*/ 140607 w 140865"/>
              <a:gd name="connsiteY4" fmla="*/ 77 h 16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65" h="163673">
                <a:moveTo>
                  <a:pt x="140607" y="77"/>
                </a:moveTo>
                <a:cubicBezTo>
                  <a:pt x="145369" y="-2304"/>
                  <a:pt x="82927" y="50613"/>
                  <a:pt x="59644" y="77865"/>
                </a:cubicBezTo>
                <a:cubicBezTo>
                  <a:pt x="36361" y="105117"/>
                  <a:pt x="5669" y="161209"/>
                  <a:pt x="907" y="163590"/>
                </a:cubicBezTo>
                <a:cubicBezTo>
                  <a:pt x="-3855" y="165971"/>
                  <a:pt x="10696" y="116758"/>
                  <a:pt x="31069" y="92152"/>
                </a:cubicBezTo>
                <a:cubicBezTo>
                  <a:pt x="51442" y="67546"/>
                  <a:pt x="135845" y="2458"/>
                  <a:pt x="140607" y="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DCED6D72-63B0-44D1-9E0F-96DA0E36F7D4}"/>
              </a:ext>
            </a:extLst>
          </p:cNvPr>
          <p:cNvSpPr/>
          <p:nvPr/>
        </p:nvSpPr>
        <p:spPr>
          <a:xfrm>
            <a:off x="2166628" y="5971891"/>
            <a:ext cx="151441" cy="212332"/>
          </a:xfrm>
          <a:custGeom>
            <a:avLst/>
            <a:gdLst>
              <a:gd name="connsiteX0" fmla="*/ 87622 w 151441"/>
              <a:gd name="connsiteY0" fmla="*/ 284 h 212332"/>
              <a:gd name="connsiteX1" fmla="*/ 22535 w 151441"/>
              <a:gd name="connsiteY1" fmla="*/ 86009 h 212332"/>
              <a:gd name="connsiteX2" fmla="*/ 9835 w 151441"/>
              <a:gd name="connsiteY2" fmla="*/ 125697 h 212332"/>
              <a:gd name="connsiteX3" fmla="*/ 49522 w 151441"/>
              <a:gd name="connsiteY3" fmla="*/ 176497 h 212332"/>
              <a:gd name="connsiteX4" fmla="*/ 147947 w 151441"/>
              <a:gd name="connsiteY4" fmla="*/ 112997 h 212332"/>
              <a:gd name="connsiteX5" fmla="*/ 128897 w 151441"/>
              <a:gd name="connsiteY5" fmla="*/ 143159 h 212332"/>
              <a:gd name="connsiteX6" fmla="*/ 124135 w 151441"/>
              <a:gd name="connsiteY6" fmla="*/ 200309 h 212332"/>
              <a:gd name="connsiteX7" fmla="*/ 35235 w 151441"/>
              <a:gd name="connsiteY7" fmla="*/ 205072 h 212332"/>
              <a:gd name="connsiteX8" fmla="*/ 1897 w 151441"/>
              <a:gd name="connsiteY8" fmla="*/ 117759 h 212332"/>
              <a:gd name="connsiteX9" fmla="*/ 87622 w 151441"/>
              <a:gd name="connsiteY9" fmla="*/ 284 h 21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441" h="212332">
                <a:moveTo>
                  <a:pt x="87622" y="284"/>
                </a:moveTo>
                <a:cubicBezTo>
                  <a:pt x="91062" y="-5008"/>
                  <a:pt x="35499" y="65107"/>
                  <a:pt x="22535" y="86009"/>
                </a:cubicBezTo>
                <a:cubicBezTo>
                  <a:pt x="9571" y="106911"/>
                  <a:pt x="5337" y="110616"/>
                  <a:pt x="9835" y="125697"/>
                </a:cubicBezTo>
                <a:cubicBezTo>
                  <a:pt x="14333" y="140778"/>
                  <a:pt x="26503" y="178614"/>
                  <a:pt x="49522" y="176497"/>
                </a:cubicBezTo>
                <a:cubicBezTo>
                  <a:pt x="72541" y="174380"/>
                  <a:pt x="134718" y="118553"/>
                  <a:pt x="147947" y="112997"/>
                </a:cubicBezTo>
                <a:cubicBezTo>
                  <a:pt x="161176" y="107441"/>
                  <a:pt x="132866" y="128607"/>
                  <a:pt x="128897" y="143159"/>
                </a:cubicBezTo>
                <a:cubicBezTo>
                  <a:pt x="124928" y="157711"/>
                  <a:pt x="139745" y="189990"/>
                  <a:pt x="124135" y="200309"/>
                </a:cubicBezTo>
                <a:cubicBezTo>
                  <a:pt x="108525" y="210628"/>
                  <a:pt x="55608" y="218830"/>
                  <a:pt x="35235" y="205072"/>
                </a:cubicBezTo>
                <a:cubicBezTo>
                  <a:pt x="14862" y="191314"/>
                  <a:pt x="-6570" y="148980"/>
                  <a:pt x="1897" y="117759"/>
                </a:cubicBezTo>
                <a:cubicBezTo>
                  <a:pt x="10364" y="86538"/>
                  <a:pt x="84182" y="5576"/>
                  <a:pt x="87622" y="28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D6E503EA-E7A5-4A67-B001-C546B4FA4700}"/>
              </a:ext>
            </a:extLst>
          </p:cNvPr>
          <p:cNvSpPr/>
          <p:nvPr/>
        </p:nvSpPr>
        <p:spPr>
          <a:xfrm>
            <a:off x="2177922" y="6160396"/>
            <a:ext cx="176745" cy="282528"/>
          </a:xfrm>
          <a:custGeom>
            <a:avLst/>
            <a:gdLst>
              <a:gd name="connsiteX0" fmla="*/ 176341 w 176745"/>
              <a:gd name="connsiteY0" fmla="*/ 692 h 282528"/>
              <a:gd name="connsiteX1" fmla="*/ 54103 w 176745"/>
              <a:gd name="connsiteY1" fmla="*/ 81654 h 282528"/>
              <a:gd name="connsiteX2" fmla="*/ 19178 w 176745"/>
              <a:gd name="connsiteY2" fmla="*/ 184842 h 282528"/>
              <a:gd name="connsiteX3" fmla="*/ 17591 w 176745"/>
              <a:gd name="connsiteY3" fmla="*/ 281679 h 282528"/>
              <a:gd name="connsiteX4" fmla="*/ 8066 w 176745"/>
              <a:gd name="connsiteY4" fmla="*/ 127692 h 282528"/>
              <a:gd name="connsiteX5" fmla="*/ 176341 w 176745"/>
              <a:gd name="connsiteY5" fmla="*/ 692 h 28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45" h="282528">
                <a:moveTo>
                  <a:pt x="176341" y="692"/>
                </a:moveTo>
                <a:cubicBezTo>
                  <a:pt x="184014" y="-6981"/>
                  <a:pt x="80297" y="50962"/>
                  <a:pt x="54103" y="81654"/>
                </a:cubicBezTo>
                <a:cubicBezTo>
                  <a:pt x="27909" y="112346"/>
                  <a:pt x="25263" y="151504"/>
                  <a:pt x="19178" y="184842"/>
                </a:cubicBezTo>
                <a:cubicBezTo>
                  <a:pt x="13093" y="218180"/>
                  <a:pt x="19443" y="291204"/>
                  <a:pt x="17591" y="281679"/>
                </a:cubicBezTo>
                <a:cubicBezTo>
                  <a:pt x="15739" y="272154"/>
                  <a:pt x="-13894" y="173730"/>
                  <a:pt x="8066" y="127692"/>
                </a:cubicBezTo>
                <a:cubicBezTo>
                  <a:pt x="30026" y="81654"/>
                  <a:pt x="168668" y="8365"/>
                  <a:pt x="176341" y="69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553DAD09-41CF-4668-AB14-54485B173170}"/>
              </a:ext>
            </a:extLst>
          </p:cNvPr>
          <p:cNvSpPr/>
          <p:nvPr/>
        </p:nvSpPr>
        <p:spPr>
          <a:xfrm>
            <a:off x="2228417" y="6189663"/>
            <a:ext cx="162433" cy="270090"/>
          </a:xfrm>
          <a:custGeom>
            <a:avLst/>
            <a:gdLst>
              <a:gd name="connsiteX0" fmla="*/ 162358 w 162433"/>
              <a:gd name="connsiteY0" fmla="*/ 0 h 270090"/>
              <a:gd name="connsiteX1" fmla="*/ 60758 w 162433"/>
              <a:gd name="connsiteY1" fmla="*/ 46037 h 270090"/>
              <a:gd name="connsiteX2" fmla="*/ 25833 w 162433"/>
              <a:gd name="connsiteY2" fmla="*/ 133350 h 270090"/>
              <a:gd name="connsiteX3" fmla="*/ 8371 w 162433"/>
              <a:gd name="connsiteY3" fmla="*/ 269875 h 270090"/>
              <a:gd name="connsiteX4" fmla="*/ 2021 w 162433"/>
              <a:gd name="connsiteY4" fmla="*/ 161925 h 270090"/>
              <a:gd name="connsiteX5" fmla="*/ 43296 w 162433"/>
              <a:gd name="connsiteY5" fmla="*/ 46037 h 270090"/>
              <a:gd name="connsiteX6" fmla="*/ 162358 w 162433"/>
              <a:gd name="connsiteY6" fmla="*/ 0 h 27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433" h="270090">
                <a:moveTo>
                  <a:pt x="162358" y="0"/>
                </a:moveTo>
                <a:cubicBezTo>
                  <a:pt x="165268" y="0"/>
                  <a:pt x="83512" y="23812"/>
                  <a:pt x="60758" y="46037"/>
                </a:cubicBezTo>
                <a:cubicBezTo>
                  <a:pt x="38004" y="68262"/>
                  <a:pt x="34564" y="96044"/>
                  <a:pt x="25833" y="133350"/>
                </a:cubicBezTo>
                <a:cubicBezTo>
                  <a:pt x="17102" y="170656"/>
                  <a:pt x="12340" y="265113"/>
                  <a:pt x="8371" y="269875"/>
                </a:cubicBezTo>
                <a:cubicBezTo>
                  <a:pt x="4402" y="274637"/>
                  <a:pt x="-3800" y="199231"/>
                  <a:pt x="2021" y="161925"/>
                </a:cubicBezTo>
                <a:cubicBezTo>
                  <a:pt x="7842" y="124619"/>
                  <a:pt x="18955" y="72231"/>
                  <a:pt x="43296" y="46037"/>
                </a:cubicBezTo>
                <a:cubicBezTo>
                  <a:pt x="67637" y="19843"/>
                  <a:pt x="159448" y="0"/>
                  <a:pt x="16235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93F04DE3-ED76-41CB-9164-958BE33A1591}"/>
              </a:ext>
            </a:extLst>
          </p:cNvPr>
          <p:cNvSpPr/>
          <p:nvPr/>
        </p:nvSpPr>
        <p:spPr>
          <a:xfrm>
            <a:off x="2290555" y="6236946"/>
            <a:ext cx="93877" cy="124461"/>
          </a:xfrm>
          <a:custGeom>
            <a:avLst/>
            <a:gdLst>
              <a:gd name="connsiteX0" fmla="*/ 208 w 93877"/>
              <a:gd name="connsiteY0" fmla="*/ 342 h 124461"/>
              <a:gd name="connsiteX1" fmla="*/ 68470 w 93877"/>
              <a:gd name="connsiteY1" fmla="*/ 17804 h 124461"/>
              <a:gd name="connsiteX2" fmla="*/ 65295 w 93877"/>
              <a:gd name="connsiteY2" fmla="*/ 70192 h 124461"/>
              <a:gd name="connsiteX3" fmla="*/ 27195 w 93877"/>
              <a:gd name="connsiteY3" fmla="*/ 90829 h 124461"/>
              <a:gd name="connsiteX4" fmla="*/ 20845 w 93877"/>
              <a:gd name="connsiteY4" fmla="*/ 122579 h 124461"/>
              <a:gd name="connsiteX5" fmla="*/ 93870 w 93877"/>
              <a:gd name="connsiteY5" fmla="*/ 30504 h 124461"/>
              <a:gd name="connsiteX6" fmla="*/ 208 w 93877"/>
              <a:gd name="connsiteY6" fmla="*/ 342 h 12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877" h="124461">
                <a:moveTo>
                  <a:pt x="208" y="342"/>
                </a:moveTo>
                <a:cubicBezTo>
                  <a:pt x="-4025" y="-1775"/>
                  <a:pt x="57622" y="6162"/>
                  <a:pt x="68470" y="17804"/>
                </a:cubicBezTo>
                <a:cubicBezTo>
                  <a:pt x="79318" y="29446"/>
                  <a:pt x="72174" y="58021"/>
                  <a:pt x="65295" y="70192"/>
                </a:cubicBezTo>
                <a:cubicBezTo>
                  <a:pt x="58416" y="82363"/>
                  <a:pt x="34603" y="82098"/>
                  <a:pt x="27195" y="90829"/>
                </a:cubicBezTo>
                <a:cubicBezTo>
                  <a:pt x="19787" y="99560"/>
                  <a:pt x="9733" y="132633"/>
                  <a:pt x="20845" y="122579"/>
                </a:cubicBezTo>
                <a:cubicBezTo>
                  <a:pt x="31957" y="112525"/>
                  <a:pt x="94664" y="51671"/>
                  <a:pt x="93870" y="30504"/>
                </a:cubicBezTo>
                <a:cubicBezTo>
                  <a:pt x="93076" y="9337"/>
                  <a:pt x="4441" y="2459"/>
                  <a:pt x="208" y="34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C057EA4E-8682-4E09-B22D-0095661225CF}"/>
              </a:ext>
            </a:extLst>
          </p:cNvPr>
          <p:cNvSpPr/>
          <p:nvPr/>
        </p:nvSpPr>
        <p:spPr>
          <a:xfrm>
            <a:off x="2284263" y="6253148"/>
            <a:ext cx="55985" cy="93692"/>
          </a:xfrm>
          <a:custGeom>
            <a:avLst/>
            <a:gdLst>
              <a:gd name="connsiteX0" fmla="*/ 4912 w 55985"/>
              <a:gd name="connsiteY0" fmla="*/ 15 h 93692"/>
              <a:gd name="connsiteX1" fmla="*/ 38250 w 55985"/>
              <a:gd name="connsiteY1" fmla="*/ 44465 h 93692"/>
              <a:gd name="connsiteX2" fmla="*/ 150 w 55985"/>
              <a:gd name="connsiteY2" fmla="*/ 93677 h 93692"/>
              <a:gd name="connsiteX3" fmla="*/ 55712 w 55985"/>
              <a:gd name="connsiteY3" fmla="*/ 49227 h 93692"/>
              <a:gd name="connsiteX4" fmla="*/ 4912 w 55985"/>
              <a:gd name="connsiteY4" fmla="*/ 15 h 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85" h="93692">
                <a:moveTo>
                  <a:pt x="4912" y="15"/>
                </a:moveTo>
                <a:cubicBezTo>
                  <a:pt x="2002" y="-779"/>
                  <a:pt x="39044" y="28855"/>
                  <a:pt x="38250" y="44465"/>
                </a:cubicBezTo>
                <a:cubicBezTo>
                  <a:pt x="37456" y="60075"/>
                  <a:pt x="-2760" y="92883"/>
                  <a:pt x="150" y="93677"/>
                </a:cubicBezTo>
                <a:cubicBezTo>
                  <a:pt x="3060" y="94471"/>
                  <a:pt x="51214" y="63779"/>
                  <a:pt x="55712" y="49227"/>
                </a:cubicBezTo>
                <a:cubicBezTo>
                  <a:pt x="60210" y="34675"/>
                  <a:pt x="7822" y="809"/>
                  <a:pt x="4912" y="1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0ECCA83F-94F4-4BB7-94ED-760746FE0B3A}"/>
              </a:ext>
            </a:extLst>
          </p:cNvPr>
          <p:cNvSpPr/>
          <p:nvPr/>
        </p:nvSpPr>
        <p:spPr>
          <a:xfrm>
            <a:off x="2382009" y="5997556"/>
            <a:ext cx="77281" cy="196926"/>
          </a:xfrm>
          <a:custGeom>
            <a:avLst/>
            <a:gdLst>
              <a:gd name="connsiteX0" fmla="*/ 51629 w 77281"/>
              <a:gd name="connsiteY0" fmla="*/ 19 h 196926"/>
              <a:gd name="connsiteX1" fmla="*/ 19879 w 77281"/>
              <a:gd name="connsiteY1" fmla="*/ 63519 h 196926"/>
              <a:gd name="connsiteX2" fmla="*/ 35754 w 77281"/>
              <a:gd name="connsiteY2" fmla="*/ 133369 h 196926"/>
              <a:gd name="connsiteX3" fmla="*/ 77029 w 77281"/>
              <a:gd name="connsiteY3" fmla="*/ 196869 h 196926"/>
              <a:gd name="connsiteX4" fmla="*/ 51629 w 77281"/>
              <a:gd name="connsiteY4" fmla="*/ 122257 h 196926"/>
              <a:gd name="connsiteX5" fmla="*/ 21466 w 77281"/>
              <a:gd name="connsiteY5" fmla="*/ 117494 h 196926"/>
              <a:gd name="connsiteX6" fmla="*/ 829 w 77281"/>
              <a:gd name="connsiteY6" fmla="*/ 112732 h 196926"/>
              <a:gd name="connsiteX7" fmla="*/ 50041 w 77281"/>
              <a:gd name="connsiteY7" fmla="*/ 103207 h 196926"/>
              <a:gd name="connsiteX8" fmla="*/ 2416 w 77281"/>
              <a:gd name="connsiteY8" fmla="*/ 69869 h 196926"/>
              <a:gd name="connsiteX9" fmla="*/ 51629 w 77281"/>
              <a:gd name="connsiteY9" fmla="*/ 19 h 19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281" h="196926">
                <a:moveTo>
                  <a:pt x="51629" y="19"/>
                </a:moveTo>
                <a:cubicBezTo>
                  <a:pt x="54539" y="-1039"/>
                  <a:pt x="22525" y="41294"/>
                  <a:pt x="19879" y="63519"/>
                </a:cubicBezTo>
                <a:cubicBezTo>
                  <a:pt x="17233" y="85744"/>
                  <a:pt x="26229" y="111144"/>
                  <a:pt x="35754" y="133369"/>
                </a:cubicBezTo>
                <a:cubicBezTo>
                  <a:pt x="45279" y="155594"/>
                  <a:pt x="74383" y="198721"/>
                  <a:pt x="77029" y="196869"/>
                </a:cubicBezTo>
                <a:cubicBezTo>
                  <a:pt x="79675" y="195017"/>
                  <a:pt x="60889" y="135486"/>
                  <a:pt x="51629" y="122257"/>
                </a:cubicBezTo>
                <a:cubicBezTo>
                  <a:pt x="42369" y="109028"/>
                  <a:pt x="21466" y="117494"/>
                  <a:pt x="21466" y="117494"/>
                </a:cubicBezTo>
                <a:cubicBezTo>
                  <a:pt x="12999" y="115907"/>
                  <a:pt x="-3933" y="115113"/>
                  <a:pt x="829" y="112732"/>
                </a:cubicBezTo>
                <a:cubicBezTo>
                  <a:pt x="5591" y="110351"/>
                  <a:pt x="49777" y="110351"/>
                  <a:pt x="50041" y="103207"/>
                </a:cubicBezTo>
                <a:cubicBezTo>
                  <a:pt x="50305" y="96063"/>
                  <a:pt x="564" y="86009"/>
                  <a:pt x="2416" y="69869"/>
                </a:cubicBezTo>
                <a:cubicBezTo>
                  <a:pt x="4268" y="53729"/>
                  <a:pt x="48719" y="1077"/>
                  <a:pt x="51629" y="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D198C250-69B2-4591-9916-8F8C77F35F41}"/>
              </a:ext>
            </a:extLst>
          </p:cNvPr>
          <p:cNvSpPr/>
          <p:nvPr/>
        </p:nvSpPr>
        <p:spPr>
          <a:xfrm>
            <a:off x="2206096" y="6511338"/>
            <a:ext cx="418311" cy="626386"/>
          </a:xfrm>
          <a:custGeom>
            <a:avLst/>
            <a:gdLst>
              <a:gd name="connsiteX0" fmla="*/ 3704 w 418311"/>
              <a:gd name="connsiteY0" fmla="*/ 6937 h 626386"/>
              <a:gd name="connsiteX1" fmla="*/ 5292 w 418311"/>
              <a:gd name="connsiteY1" fmla="*/ 94250 h 626386"/>
              <a:gd name="connsiteX2" fmla="*/ 16404 w 418311"/>
              <a:gd name="connsiteY2" fmla="*/ 143462 h 626386"/>
              <a:gd name="connsiteX3" fmla="*/ 65617 w 418311"/>
              <a:gd name="connsiteY3" fmla="*/ 287925 h 626386"/>
              <a:gd name="connsiteX4" fmla="*/ 214842 w 418311"/>
              <a:gd name="connsiteY4" fmla="*/ 478425 h 626386"/>
              <a:gd name="connsiteX5" fmla="*/ 414867 w 418311"/>
              <a:gd name="connsiteY5" fmla="*/ 624475 h 626386"/>
              <a:gd name="connsiteX6" fmla="*/ 346604 w 418311"/>
              <a:gd name="connsiteY6" fmla="*/ 565737 h 626386"/>
              <a:gd name="connsiteX7" fmla="*/ 54504 w 418311"/>
              <a:gd name="connsiteY7" fmla="*/ 295862 h 626386"/>
              <a:gd name="connsiteX8" fmla="*/ 3704 w 418311"/>
              <a:gd name="connsiteY8" fmla="*/ 6937 h 62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311" h="626386">
                <a:moveTo>
                  <a:pt x="3704" y="6937"/>
                </a:moveTo>
                <a:cubicBezTo>
                  <a:pt x="-4498" y="-26665"/>
                  <a:pt x="3175" y="71496"/>
                  <a:pt x="5292" y="94250"/>
                </a:cubicBezTo>
                <a:cubicBezTo>
                  <a:pt x="7409" y="117004"/>
                  <a:pt x="6350" y="111183"/>
                  <a:pt x="16404" y="143462"/>
                </a:cubicBezTo>
                <a:cubicBezTo>
                  <a:pt x="26458" y="175741"/>
                  <a:pt x="32544" y="232098"/>
                  <a:pt x="65617" y="287925"/>
                </a:cubicBezTo>
                <a:cubicBezTo>
                  <a:pt x="98690" y="343752"/>
                  <a:pt x="156634" y="422333"/>
                  <a:pt x="214842" y="478425"/>
                </a:cubicBezTo>
                <a:cubicBezTo>
                  <a:pt x="273050" y="534517"/>
                  <a:pt x="392907" y="609923"/>
                  <a:pt x="414867" y="624475"/>
                </a:cubicBezTo>
                <a:cubicBezTo>
                  <a:pt x="436827" y="639027"/>
                  <a:pt x="346604" y="565737"/>
                  <a:pt x="346604" y="565737"/>
                </a:cubicBezTo>
                <a:cubicBezTo>
                  <a:pt x="286544" y="510968"/>
                  <a:pt x="109537" y="391376"/>
                  <a:pt x="54504" y="295862"/>
                </a:cubicBezTo>
                <a:cubicBezTo>
                  <a:pt x="-529" y="200348"/>
                  <a:pt x="11906" y="40539"/>
                  <a:pt x="3704" y="693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B2831010-FC3F-4AFF-A36D-EBDA410C0542}"/>
              </a:ext>
            </a:extLst>
          </p:cNvPr>
          <p:cNvSpPr/>
          <p:nvPr/>
        </p:nvSpPr>
        <p:spPr>
          <a:xfrm>
            <a:off x="2250594" y="6493043"/>
            <a:ext cx="280827" cy="534768"/>
          </a:xfrm>
          <a:custGeom>
            <a:avLst/>
            <a:gdLst>
              <a:gd name="connsiteX0" fmla="*/ 11594 w 280827"/>
              <a:gd name="connsiteY0" fmla="*/ 4595 h 534768"/>
              <a:gd name="connsiteX1" fmla="*/ 481 w 280827"/>
              <a:gd name="connsiteY1" fmla="*/ 110957 h 534768"/>
              <a:gd name="connsiteX2" fmla="*/ 29056 w 280827"/>
              <a:gd name="connsiteY2" fmla="*/ 209382 h 534768"/>
              <a:gd name="connsiteX3" fmla="*/ 78269 w 280827"/>
              <a:gd name="connsiteY3" fmla="*/ 333207 h 534768"/>
              <a:gd name="connsiteX4" fmla="*/ 157644 w 280827"/>
              <a:gd name="connsiteY4" fmla="*/ 436395 h 534768"/>
              <a:gd name="connsiteX5" fmla="*/ 279881 w 280827"/>
              <a:gd name="connsiteY5" fmla="*/ 533232 h 534768"/>
              <a:gd name="connsiteX6" fmla="*/ 203681 w 280827"/>
              <a:gd name="connsiteY6" fmla="*/ 479257 h 534768"/>
              <a:gd name="connsiteX7" fmla="*/ 17944 w 280827"/>
              <a:gd name="connsiteY7" fmla="*/ 272882 h 534768"/>
              <a:gd name="connsiteX8" fmla="*/ 11594 w 280827"/>
              <a:gd name="connsiteY8" fmla="*/ 4595 h 53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827" h="534768">
                <a:moveTo>
                  <a:pt x="11594" y="4595"/>
                </a:moveTo>
                <a:cubicBezTo>
                  <a:pt x="8684" y="-22392"/>
                  <a:pt x="-2429" y="76826"/>
                  <a:pt x="481" y="110957"/>
                </a:cubicBezTo>
                <a:cubicBezTo>
                  <a:pt x="3391" y="145088"/>
                  <a:pt x="16091" y="172340"/>
                  <a:pt x="29056" y="209382"/>
                </a:cubicBezTo>
                <a:cubicBezTo>
                  <a:pt x="42021" y="246424"/>
                  <a:pt x="56838" y="295371"/>
                  <a:pt x="78269" y="333207"/>
                </a:cubicBezTo>
                <a:cubicBezTo>
                  <a:pt x="99700" y="371043"/>
                  <a:pt x="124042" y="403058"/>
                  <a:pt x="157644" y="436395"/>
                </a:cubicBezTo>
                <a:cubicBezTo>
                  <a:pt x="191246" y="469733"/>
                  <a:pt x="272208" y="526088"/>
                  <a:pt x="279881" y="533232"/>
                </a:cubicBezTo>
                <a:cubicBezTo>
                  <a:pt x="287554" y="540376"/>
                  <a:pt x="247337" y="522649"/>
                  <a:pt x="203681" y="479257"/>
                </a:cubicBezTo>
                <a:cubicBezTo>
                  <a:pt x="160025" y="435865"/>
                  <a:pt x="50223" y="350140"/>
                  <a:pt x="17944" y="272882"/>
                </a:cubicBezTo>
                <a:cubicBezTo>
                  <a:pt x="-14335" y="195624"/>
                  <a:pt x="14504" y="31582"/>
                  <a:pt x="11594" y="459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11917646-3202-4BB9-A88D-1BC32AF707F2}"/>
              </a:ext>
            </a:extLst>
          </p:cNvPr>
          <p:cNvSpPr/>
          <p:nvPr/>
        </p:nvSpPr>
        <p:spPr>
          <a:xfrm>
            <a:off x="2204885" y="6450008"/>
            <a:ext cx="243044" cy="275189"/>
          </a:xfrm>
          <a:custGeom>
            <a:avLst/>
            <a:gdLst>
              <a:gd name="connsiteX0" fmla="*/ 153 w 243044"/>
              <a:gd name="connsiteY0" fmla="*/ 5 h 275189"/>
              <a:gd name="connsiteX1" fmla="*/ 130328 w 243044"/>
              <a:gd name="connsiteY1" fmla="*/ 60330 h 275189"/>
              <a:gd name="connsiteX2" fmla="*/ 154140 w 243044"/>
              <a:gd name="connsiteY2" fmla="*/ 131767 h 275189"/>
              <a:gd name="connsiteX3" fmla="*/ 200178 w 243044"/>
              <a:gd name="connsiteY3" fmla="*/ 274642 h 275189"/>
              <a:gd name="connsiteX4" fmla="*/ 160490 w 243044"/>
              <a:gd name="connsiteY4" fmla="*/ 179392 h 275189"/>
              <a:gd name="connsiteX5" fmla="*/ 233515 w 243044"/>
              <a:gd name="connsiteY5" fmla="*/ 139705 h 275189"/>
              <a:gd name="connsiteX6" fmla="*/ 233515 w 243044"/>
              <a:gd name="connsiteY6" fmla="*/ 98430 h 275189"/>
              <a:gd name="connsiteX7" fmla="*/ 154140 w 243044"/>
              <a:gd name="connsiteY7" fmla="*/ 130180 h 275189"/>
              <a:gd name="connsiteX8" fmla="*/ 214465 w 243044"/>
              <a:gd name="connsiteY8" fmla="*/ 131767 h 275189"/>
              <a:gd name="connsiteX9" fmla="*/ 146203 w 243044"/>
              <a:gd name="connsiteY9" fmla="*/ 122242 h 275189"/>
              <a:gd name="connsiteX10" fmla="*/ 104928 w 243044"/>
              <a:gd name="connsiteY10" fmla="*/ 63505 h 275189"/>
              <a:gd name="connsiteX11" fmla="*/ 153 w 243044"/>
              <a:gd name="connsiteY11" fmla="*/ 5 h 27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044" h="275189">
                <a:moveTo>
                  <a:pt x="153" y="5"/>
                </a:moveTo>
                <a:cubicBezTo>
                  <a:pt x="4386" y="-524"/>
                  <a:pt x="104663" y="38370"/>
                  <a:pt x="130328" y="60330"/>
                </a:cubicBezTo>
                <a:cubicBezTo>
                  <a:pt x="155993" y="82290"/>
                  <a:pt x="142498" y="96048"/>
                  <a:pt x="154140" y="131767"/>
                </a:cubicBezTo>
                <a:cubicBezTo>
                  <a:pt x="165782" y="167486"/>
                  <a:pt x="199120" y="266705"/>
                  <a:pt x="200178" y="274642"/>
                </a:cubicBezTo>
                <a:cubicBezTo>
                  <a:pt x="201236" y="282579"/>
                  <a:pt x="154934" y="201882"/>
                  <a:pt x="160490" y="179392"/>
                </a:cubicBezTo>
                <a:cubicBezTo>
                  <a:pt x="166046" y="156903"/>
                  <a:pt x="221344" y="153199"/>
                  <a:pt x="233515" y="139705"/>
                </a:cubicBezTo>
                <a:cubicBezTo>
                  <a:pt x="245686" y="126211"/>
                  <a:pt x="246744" y="100017"/>
                  <a:pt x="233515" y="98430"/>
                </a:cubicBezTo>
                <a:cubicBezTo>
                  <a:pt x="220286" y="96843"/>
                  <a:pt x="157315" y="124624"/>
                  <a:pt x="154140" y="130180"/>
                </a:cubicBezTo>
                <a:cubicBezTo>
                  <a:pt x="150965" y="135736"/>
                  <a:pt x="215788" y="133090"/>
                  <a:pt x="214465" y="131767"/>
                </a:cubicBezTo>
                <a:cubicBezTo>
                  <a:pt x="213142" y="130444"/>
                  <a:pt x="164459" y="133619"/>
                  <a:pt x="146203" y="122242"/>
                </a:cubicBezTo>
                <a:cubicBezTo>
                  <a:pt x="127947" y="110865"/>
                  <a:pt x="129270" y="83349"/>
                  <a:pt x="104928" y="63505"/>
                </a:cubicBezTo>
                <a:cubicBezTo>
                  <a:pt x="80586" y="43661"/>
                  <a:pt x="-4080" y="534"/>
                  <a:pt x="153" y="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187B0BA1-C510-47D6-B39F-D2989626BF38}"/>
              </a:ext>
            </a:extLst>
          </p:cNvPr>
          <p:cNvSpPr/>
          <p:nvPr/>
        </p:nvSpPr>
        <p:spPr>
          <a:xfrm>
            <a:off x="2273071" y="6503702"/>
            <a:ext cx="209934" cy="503058"/>
          </a:xfrm>
          <a:custGeom>
            <a:avLst/>
            <a:gdLst>
              <a:gd name="connsiteX0" fmla="*/ 229 w 209934"/>
              <a:gd name="connsiteY0" fmla="*/ 286 h 503058"/>
              <a:gd name="connsiteX1" fmla="*/ 36742 w 209934"/>
              <a:gd name="connsiteY1" fmla="*/ 106648 h 503058"/>
              <a:gd name="connsiteX2" fmla="*/ 22454 w 209934"/>
              <a:gd name="connsiteY2" fmla="*/ 119348 h 503058"/>
              <a:gd name="connsiteX3" fmla="*/ 63729 w 209934"/>
              <a:gd name="connsiteY3" fmla="*/ 216186 h 503058"/>
              <a:gd name="connsiteX4" fmla="*/ 206604 w 209934"/>
              <a:gd name="connsiteY4" fmla="*/ 495586 h 503058"/>
              <a:gd name="connsiteX5" fmla="*/ 155804 w 209934"/>
              <a:gd name="connsiteY5" fmla="*/ 398748 h 503058"/>
              <a:gd name="connsiteX6" fmla="*/ 57379 w 209934"/>
              <a:gd name="connsiteY6" fmla="*/ 143161 h 503058"/>
              <a:gd name="connsiteX7" fmla="*/ 229 w 209934"/>
              <a:gd name="connsiteY7" fmla="*/ 286 h 50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934" h="503058">
                <a:moveTo>
                  <a:pt x="229" y="286"/>
                </a:moveTo>
                <a:cubicBezTo>
                  <a:pt x="-3211" y="-5800"/>
                  <a:pt x="33038" y="86804"/>
                  <a:pt x="36742" y="106648"/>
                </a:cubicBezTo>
                <a:cubicBezTo>
                  <a:pt x="40446" y="126492"/>
                  <a:pt x="17956" y="101092"/>
                  <a:pt x="22454" y="119348"/>
                </a:cubicBezTo>
                <a:cubicBezTo>
                  <a:pt x="26952" y="137604"/>
                  <a:pt x="33037" y="153480"/>
                  <a:pt x="63729" y="216186"/>
                </a:cubicBezTo>
                <a:cubicBezTo>
                  <a:pt x="94421" y="278892"/>
                  <a:pt x="191258" y="465159"/>
                  <a:pt x="206604" y="495586"/>
                </a:cubicBezTo>
                <a:cubicBezTo>
                  <a:pt x="221950" y="526013"/>
                  <a:pt x="180675" y="457485"/>
                  <a:pt x="155804" y="398748"/>
                </a:cubicBezTo>
                <a:cubicBezTo>
                  <a:pt x="130933" y="340011"/>
                  <a:pt x="80927" y="206926"/>
                  <a:pt x="57379" y="143161"/>
                </a:cubicBezTo>
                <a:cubicBezTo>
                  <a:pt x="33831" y="79397"/>
                  <a:pt x="3669" y="6372"/>
                  <a:pt x="229" y="28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81FB458E-982C-4C51-8B71-149C2DA43066}"/>
              </a:ext>
            </a:extLst>
          </p:cNvPr>
          <p:cNvSpPr/>
          <p:nvPr/>
        </p:nvSpPr>
        <p:spPr>
          <a:xfrm>
            <a:off x="2386013" y="6710246"/>
            <a:ext cx="209102" cy="333122"/>
          </a:xfrm>
          <a:custGeom>
            <a:avLst/>
            <a:gdLst>
              <a:gd name="connsiteX0" fmla="*/ 74612 w 209102"/>
              <a:gd name="connsiteY0" fmla="*/ 117 h 333122"/>
              <a:gd name="connsiteX1" fmla="*/ 20637 w 209102"/>
              <a:gd name="connsiteY1" fmla="*/ 66792 h 333122"/>
              <a:gd name="connsiteX2" fmla="*/ 50800 w 209102"/>
              <a:gd name="connsiteY2" fmla="*/ 142992 h 333122"/>
              <a:gd name="connsiteX3" fmla="*/ 80962 w 209102"/>
              <a:gd name="connsiteY3" fmla="*/ 203317 h 333122"/>
              <a:gd name="connsiteX4" fmla="*/ 207962 w 209102"/>
              <a:gd name="connsiteY4" fmla="*/ 330317 h 333122"/>
              <a:gd name="connsiteX5" fmla="*/ 139700 w 209102"/>
              <a:gd name="connsiteY5" fmla="*/ 277929 h 333122"/>
              <a:gd name="connsiteX6" fmla="*/ 74612 w 209102"/>
              <a:gd name="connsiteY6" fmla="*/ 127117 h 333122"/>
              <a:gd name="connsiteX7" fmla="*/ 0 w 209102"/>
              <a:gd name="connsiteY7" fmla="*/ 52504 h 333122"/>
              <a:gd name="connsiteX8" fmla="*/ 74612 w 209102"/>
              <a:gd name="connsiteY8" fmla="*/ 117 h 33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102" h="333122">
                <a:moveTo>
                  <a:pt x="74612" y="117"/>
                </a:moveTo>
                <a:cubicBezTo>
                  <a:pt x="78052" y="2498"/>
                  <a:pt x="24606" y="42980"/>
                  <a:pt x="20637" y="66792"/>
                </a:cubicBezTo>
                <a:cubicBezTo>
                  <a:pt x="16668" y="90604"/>
                  <a:pt x="40746" y="120238"/>
                  <a:pt x="50800" y="142992"/>
                </a:cubicBezTo>
                <a:cubicBezTo>
                  <a:pt x="60854" y="165746"/>
                  <a:pt x="54768" y="172096"/>
                  <a:pt x="80962" y="203317"/>
                </a:cubicBezTo>
                <a:cubicBezTo>
                  <a:pt x="107156" y="234538"/>
                  <a:pt x="198172" y="317882"/>
                  <a:pt x="207962" y="330317"/>
                </a:cubicBezTo>
                <a:cubicBezTo>
                  <a:pt x="217752" y="342752"/>
                  <a:pt x="161925" y="311796"/>
                  <a:pt x="139700" y="277929"/>
                </a:cubicBezTo>
                <a:cubicBezTo>
                  <a:pt x="117475" y="244062"/>
                  <a:pt x="97895" y="164688"/>
                  <a:pt x="74612" y="127117"/>
                </a:cubicBezTo>
                <a:cubicBezTo>
                  <a:pt x="51329" y="89546"/>
                  <a:pt x="264" y="72877"/>
                  <a:pt x="0" y="52504"/>
                </a:cubicBezTo>
                <a:cubicBezTo>
                  <a:pt x="-265" y="32131"/>
                  <a:pt x="71172" y="-2264"/>
                  <a:pt x="74612" y="11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A37F08F7-34D0-4125-AD54-1E798A727B7F}"/>
              </a:ext>
            </a:extLst>
          </p:cNvPr>
          <p:cNvSpPr/>
          <p:nvPr/>
        </p:nvSpPr>
        <p:spPr>
          <a:xfrm>
            <a:off x="2490470" y="6488109"/>
            <a:ext cx="107046" cy="303440"/>
          </a:xfrm>
          <a:custGeom>
            <a:avLst/>
            <a:gdLst>
              <a:gd name="connsiteX0" fmla="*/ 106680 w 107046"/>
              <a:gd name="connsiteY0" fmla="*/ 4 h 303440"/>
              <a:gd name="connsiteX1" fmla="*/ 55880 w 107046"/>
              <a:gd name="connsiteY1" fmla="*/ 146054 h 303440"/>
              <a:gd name="connsiteX2" fmla="*/ 60643 w 107046"/>
              <a:gd name="connsiteY2" fmla="*/ 222254 h 303440"/>
              <a:gd name="connsiteX3" fmla="*/ 318 w 107046"/>
              <a:gd name="connsiteY3" fmla="*/ 303216 h 303440"/>
              <a:gd name="connsiteX4" fmla="*/ 90805 w 107046"/>
              <a:gd name="connsiteY4" fmla="*/ 242891 h 303440"/>
              <a:gd name="connsiteX5" fmla="*/ 25718 w 107046"/>
              <a:gd name="connsiteY5" fmla="*/ 141291 h 303440"/>
              <a:gd name="connsiteX6" fmla="*/ 106680 w 107046"/>
              <a:gd name="connsiteY6" fmla="*/ 4 h 30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046" h="303440">
                <a:moveTo>
                  <a:pt x="106680" y="4"/>
                </a:moveTo>
                <a:cubicBezTo>
                  <a:pt x="111707" y="798"/>
                  <a:pt x="63553" y="109012"/>
                  <a:pt x="55880" y="146054"/>
                </a:cubicBezTo>
                <a:cubicBezTo>
                  <a:pt x="48207" y="183096"/>
                  <a:pt x="69903" y="196060"/>
                  <a:pt x="60643" y="222254"/>
                </a:cubicBezTo>
                <a:cubicBezTo>
                  <a:pt x="51383" y="248448"/>
                  <a:pt x="-4709" y="299777"/>
                  <a:pt x="318" y="303216"/>
                </a:cubicBezTo>
                <a:cubicBezTo>
                  <a:pt x="5345" y="306655"/>
                  <a:pt x="86572" y="269879"/>
                  <a:pt x="90805" y="242891"/>
                </a:cubicBezTo>
                <a:cubicBezTo>
                  <a:pt x="95038" y="215904"/>
                  <a:pt x="21749" y="180449"/>
                  <a:pt x="25718" y="141291"/>
                </a:cubicBezTo>
                <a:cubicBezTo>
                  <a:pt x="29687" y="102133"/>
                  <a:pt x="101653" y="-790"/>
                  <a:pt x="106680" y="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5FD0B491-EE34-408D-8325-7ACBDBDCCADF}"/>
              </a:ext>
            </a:extLst>
          </p:cNvPr>
          <p:cNvSpPr/>
          <p:nvPr/>
        </p:nvSpPr>
        <p:spPr>
          <a:xfrm>
            <a:off x="4478658" y="4919117"/>
            <a:ext cx="280000" cy="359931"/>
          </a:xfrm>
          <a:custGeom>
            <a:avLst/>
            <a:gdLst>
              <a:gd name="connsiteX0" fmla="*/ 279609 w 280000"/>
              <a:gd name="connsiteY0" fmla="*/ 16 h 359931"/>
              <a:gd name="connsiteX1" fmla="*/ 182242 w 280000"/>
              <a:gd name="connsiteY1" fmla="*/ 262483 h 359931"/>
              <a:gd name="connsiteX2" fmla="*/ 209 w 280000"/>
              <a:gd name="connsiteY2" fmla="*/ 359850 h 359931"/>
              <a:gd name="connsiteX3" fmla="*/ 148375 w 280000"/>
              <a:gd name="connsiteY3" fmla="*/ 249783 h 359931"/>
              <a:gd name="connsiteX4" fmla="*/ 279609 w 280000"/>
              <a:gd name="connsiteY4" fmla="*/ 16 h 35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00" h="359931">
                <a:moveTo>
                  <a:pt x="279609" y="16"/>
                </a:moveTo>
                <a:cubicBezTo>
                  <a:pt x="285253" y="2133"/>
                  <a:pt x="228809" y="202511"/>
                  <a:pt x="182242" y="262483"/>
                </a:cubicBezTo>
                <a:cubicBezTo>
                  <a:pt x="135675" y="322455"/>
                  <a:pt x="5853" y="361967"/>
                  <a:pt x="209" y="359850"/>
                </a:cubicBezTo>
                <a:cubicBezTo>
                  <a:pt x="-5435" y="357733"/>
                  <a:pt x="104631" y="304111"/>
                  <a:pt x="148375" y="249783"/>
                </a:cubicBezTo>
                <a:cubicBezTo>
                  <a:pt x="192119" y="195455"/>
                  <a:pt x="273965" y="-2101"/>
                  <a:pt x="279609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7ECD0348-2089-4CC9-A458-52AAD73118AB}"/>
              </a:ext>
            </a:extLst>
          </p:cNvPr>
          <p:cNvSpPr/>
          <p:nvPr/>
        </p:nvSpPr>
        <p:spPr>
          <a:xfrm>
            <a:off x="4990567" y="5088425"/>
            <a:ext cx="240753" cy="437669"/>
          </a:xfrm>
          <a:custGeom>
            <a:avLst/>
            <a:gdLst>
              <a:gd name="connsiteX0" fmla="*/ 533 w 240753"/>
              <a:gd name="connsiteY0" fmla="*/ 42 h 437669"/>
              <a:gd name="connsiteX1" fmla="*/ 169866 w 240753"/>
              <a:gd name="connsiteY1" fmla="*/ 207475 h 437669"/>
              <a:gd name="connsiteX2" fmla="*/ 55566 w 240753"/>
              <a:gd name="connsiteY2" fmla="*/ 436075 h 437669"/>
              <a:gd name="connsiteX3" fmla="*/ 148700 w 240753"/>
              <a:gd name="connsiteY3" fmla="*/ 304842 h 437669"/>
              <a:gd name="connsiteX4" fmla="*/ 237600 w 240753"/>
              <a:gd name="connsiteY4" fmla="*/ 224408 h 437669"/>
              <a:gd name="connsiteX5" fmla="*/ 533 w 240753"/>
              <a:gd name="connsiteY5" fmla="*/ 42 h 43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753" h="437669">
                <a:moveTo>
                  <a:pt x="533" y="42"/>
                </a:moveTo>
                <a:cubicBezTo>
                  <a:pt x="-10756" y="-2780"/>
                  <a:pt x="160694" y="134803"/>
                  <a:pt x="169866" y="207475"/>
                </a:cubicBezTo>
                <a:cubicBezTo>
                  <a:pt x="179038" y="280147"/>
                  <a:pt x="59094" y="419847"/>
                  <a:pt x="55566" y="436075"/>
                </a:cubicBezTo>
                <a:cubicBezTo>
                  <a:pt x="52038" y="452303"/>
                  <a:pt x="118361" y="340120"/>
                  <a:pt x="148700" y="304842"/>
                </a:cubicBezTo>
                <a:cubicBezTo>
                  <a:pt x="179039" y="269564"/>
                  <a:pt x="257356" y="273091"/>
                  <a:pt x="237600" y="224408"/>
                </a:cubicBezTo>
                <a:cubicBezTo>
                  <a:pt x="217844" y="175725"/>
                  <a:pt x="11822" y="2864"/>
                  <a:pt x="533" y="4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F7E8A219-8ECD-4DC9-9ED8-4973902D039E}"/>
              </a:ext>
            </a:extLst>
          </p:cNvPr>
          <p:cNvSpPr/>
          <p:nvPr/>
        </p:nvSpPr>
        <p:spPr>
          <a:xfrm>
            <a:off x="5370029" y="3513184"/>
            <a:ext cx="1247819" cy="1603858"/>
          </a:xfrm>
          <a:custGeom>
            <a:avLst/>
            <a:gdLst>
              <a:gd name="connsiteX0" fmla="*/ 6304 w 1247819"/>
              <a:gd name="connsiteY0" fmla="*/ 483 h 1603858"/>
              <a:gd name="connsiteX1" fmla="*/ 129071 w 1247819"/>
              <a:gd name="connsiteY1" fmla="*/ 402649 h 1603858"/>
              <a:gd name="connsiteX2" fmla="*/ 277238 w 1247819"/>
              <a:gd name="connsiteY2" fmla="*/ 707449 h 1603858"/>
              <a:gd name="connsiteX3" fmla="*/ 742904 w 1247819"/>
              <a:gd name="connsiteY3" fmla="*/ 889483 h 1603858"/>
              <a:gd name="connsiteX4" fmla="*/ 933404 w 1247819"/>
              <a:gd name="connsiteY4" fmla="*/ 978383 h 1603858"/>
              <a:gd name="connsiteX5" fmla="*/ 1233971 w 1247819"/>
              <a:gd name="connsiteY5" fmla="*/ 1587983 h 1603858"/>
              <a:gd name="connsiteX6" fmla="*/ 1178938 w 1247819"/>
              <a:gd name="connsiteY6" fmla="*/ 1384783 h 1603858"/>
              <a:gd name="connsiteX7" fmla="*/ 1013838 w 1247819"/>
              <a:gd name="connsiteY7" fmla="*/ 948749 h 1603858"/>
              <a:gd name="connsiteX8" fmla="*/ 590504 w 1247819"/>
              <a:gd name="connsiteY8" fmla="*/ 745549 h 1603858"/>
              <a:gd name="connsiteX9" fmla="*/ 332271 w 1247819"/>
              <a:gd name="connsiteY9" fmla="*/ 487316 h 1603858"/>
              <a:gd name="connsiteX10" fmla="*/ 6304 w 1247819"/>
              <a:gd name="connsiteY10" fmla="*/ 483 h 160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7819" h="1603858">
                <a:moveTo>
                  <a:pt x="6304" y="483"/>
                </a:moveTo>
                <a:cubicBezTo>
                  <a:pt x="-27563" y="-13628"/>
                  <a:pt x="83915" y="284821"/>
                  <a:pt x="129071" y="402649"/>
                </a:cubicBezTo>
                <a:cubicBezTo>
                  <a:pt x="174227" y="520477"/>
                  <a:pt x="174933" y="626310"/>
                  <a:pt x="277238" y="707449"/>
                </a:cubicBezTo>
                <a:cubicBezTo>
                  <a:pt x="379543" y="788588"/>
                  <a:pt x="633543" y="844327"/>
                  <a:pt x="742904" y="889483"/>
                </a:cubicBezTo>
                <a:cubicBezTo>
                  <a:pt x="852265" y="934639"/>
                  <a:pt x="851560" y="861966"/>
                  <a:pt x="933404" y="978383"/>
                </a:cubicBezTo>
                <a:cubicBezTo>
                  <a:pt x="1015248" y="1094800"/>
                  <a:pt x="1193049" y="1520250"/>
                  <a:pt x="1233971" y="1587983"/>
                </a:cubicBezTo>
                <a:cubicBezTo>
                  <a:pt x="1274893" y="1655716"/>
                  <a:pt x="1215627" y="1491322"/>
                  <a:pt x="1178938" y="1384783"/>
                </a:cubicBezTo>
                <a:cubicBezTo>
                  <a:pt x="1142249" y="1278244"/>
                  <a:pt x="1111910" y="1055288"/>
                  <a:pt x="1013838" y="948749"/>
                </a:cubicBezTo>
                <a:cubicBezTo>
                  <a:pt x="915766" y="842210"/>
                  <a:pt x="704098" y="822454"/>
                  <a:pt x="590504" y="745549"/>
                </a:cubicBezTo>
                <a:cubicBezTo>
                  <a:pt x="476910" y="668644"/>
                  <a:pt x="426110" y="607966"/>
                  <a:pt x="332271" y="487316"/>
                </a:cubicBezTo>
                <a:cubicBezTo>
                  <a:pt x="238432" y="366666"/>
                  <a:pt x="40171" y="14594"/>
                  <a:pt x="6304" y="4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DF105713-258A-420F-9F5F-E2774FCE793B}"/>
              </a:ext>
            </a:extLst>
          </p:cNvPr>
          <p:cNvSpPr/>
          <p:nvPr/>
        </p:nvSpPr>
        <p:spPr>
          <a:xfrm>
            <a:off x="6121018" y="3423933"/>
            <a:ext cx="510544" cy="1643810"/>
          </a:xfrm>
          <a:custGeom>
            <a:avLst/>
            <a:gdLst>
              <a:gd name="connsiteX0" fmla="*/ 382 w 510544"/>
              <a:gd name="connsiteY0" fmla="*/ 834 h 1643810"/>
              <a:gd name="connsiteX1" fmla="*/ 165482 w 510544"/>
              <a:gd name="connsiteY1" fmla="*/ 356434 h 1643810"/>
              <a:gd name="connsiteX2" fmla="*/ 182415 w 510544"/>
              <a:gd name="connsiteY2" fmla="*/ 716267 h 1643810"/>
              <a:gd name="connsiteX3" fmla="*/ 372915 w 510544"/>
              <a:gd name="connsiteY3" fmla="*/ 1033767 h 1643810"/>
              <a:gd name="connsiteX4" fmla="*/ 508382 w 510544"/>
              <a:gd name="connsiteY4" fmla="*/ 1622200 h 1643810"/>
              <a:gd name="connsiteX5" fmla="*/ 444882 w 510544"/>
              <a:gd name="connsiteY5" fmla="*/ 1465567 h 1643810"/>
              <a:gd name="connsiteX6" fmla="*/ 296715 w 510544"/>
              <a:gd name="connsiteY6" fmla="*/ 982967 h 1643810"/>
              <a:gd name="connsiteX7" fmla="*/ 110449 w 510544"/>
              <a:gd name="connsiteY7" fmla="*/ 572334 h 1643810"/>
              <a:gd name="connsiteX8" fmla="*/ 118915 w 510544"/>
              <a:gd name="connsiteY8" fmla="*/ 267534 h 1643810"/>
              <a:gd name="connsiteX9" fmla="*/ 382 w 510544"/>
              <a:gd name="connsiteY9" fmla="*/ 834 h 164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0544" h="1643810">
                <a:moveTo>
                  <a:pt x="382" y="834"/>
                </a:moveTo>
                <a:cubicBezTo>
                  <a:pt x="8143" y="15651"/>
                  <a:pt x="135143" y="237195"/>
                  <a:pt x="165482" y="356434"/>
                </a:cubicBezTo>
                <a:cubicBezTo>
                  <a:pt x="195821" y="475673"/>
                  <a:pt x="147843" y="603378"/>
                  <a:pt x="182415" y="716267"/>
                </a:cubicBezTo>
                <a:cubicBezTo>
                  <a:pt x="216987" y="829156"/>
                  <a:pt x="318587" y="882778"/>
                  <a:pt x="372915" y="1033767"/>
                </a:cubicBezTo>
                <a:cubicBezTo>
                  <a:pt x="427243" y="1184756"/>
                  <a:pt x="496388" y="1550233"/>
                  <a:pt x="508382" y="1622200"/>
                </a:cubicBezTo>
                <a:cubicBezTo>
                  <a:pt x="520376" y="1694167"/>
                  <a:pt x="480160" y="1572106"/>
                  <a:pt x="444882" y="1465567"/>
                </a:cubicBezTo>
                <a:cubicBezTo>
                  <a:pt x="409604" y="1359028"/>
                  <a:pt x="352454" y="1131839"/>
                  <a:pt x="296715" y="982967"/>
                </a:cubicBezTo>
                <a:cubicBezTo>
                  <a:pt x="240976" y="834095"/>
                  <a:pt x="140082" y="691573"/>
                  <a:pt x="110449" y="572334"/>
                </a:cubicBezTo>
                <a:cubicBezTo>
                  <a:pt x="80816" y="453095"/>
                  <a:pt x="132321" y="362784"/>
                  <a:pt x="118915" y="267534"/>
                </a:cubicBezTo>
                <a:cubicBezTo>
                  <a:pt x="105509" y="172284"/>
                  <a:pt x="-7379" y="-13983"/>
                  <a:pt x="382" y="8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357CA87D-3F86-47EB-99F4-6A7948A3C1D2}"/>
              </a:ext>
            </a:extLst>
          </p:cNvPr>
          <p:cNvSpPr/>
          <p:nvPr/>
        </p:nvSpPr>
        <p:spPr>
          <a:xfrm>
            <a:off x="5579304" y="3386263"/>
            <a:ext cx="665726" cy="987545"/>
          </a:xfrm>
          <a:custGeom>
            <a:avLst/>
            <a:gdLst>
              <a:gd name="connsiteX0" fmla="*/ 229 w 665726"/>
              <a:gd name="connsiteY0" fmla="*/ 404 h 987545"/>
              <a:gd name="connsiteX1" fmla="*/ 152629 w 665726"/>
              <a:gd name="connsiteY1" fmla="*/ 423737 h 987545"/>
              <a:gd name="connsiteX2" fmla="*/ 190729 w 665726"/>
              <a:gd name="connsiteY2" fmla="*/ 635404 h 987545"/>
              <a:gd name="connsiteX3" fmla="*/ 652163 w 665726"/>
              <a:gd name="connsiteY3" fmla="*/ 978304 h 987545"/>
              <a:gd name="connsiteX4" fmla="*/ 520929 w 665726"/>
              <a:gd name="connsiteY4" fmla="*/ 868237 h 987545"/>
              <a:gd name="connsiteX5" fmla="*/ 292329 w 665726"/>
              <a:gd name="connsiteY5" fmla="*/ 639637 h 987545"/>
              <a:gd name="connsiteX6" fmla="*/ 190729 w 665726"/>
              <a:gd name="connsiteY6" fmla="*/ 351770 h 987545"/>
              <a:gd name="connsiteX7" fmla="*/ 229 w 665726"/>
              <a:gd name="connsiteY7" fmla="*/ 404 h 98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726" h="987545">
                <a:moveTo>
                  <a:pt x="229" y="404"/>
                </a:moveTo>
                <a:cubicBezTo>
                  <a:pt x="-6121" y="12399"/>
                  <a:pt x="120879" y="317904"/>
                  <a:pt x="152629" y="423737"/>
                </a:cubicBezTo>
                <a:cubicBezTo>
                  <a:pt x="184379" y="529570"/>
                  <a:pt x="107473" y="542976"/>
                  <a:pt x="190729" y="635404"/>
                </a:cubicBezTo>
                <a:cubicBezTo>
                  <a:pt x="273985" y="727832"/>
                  <a:pt x="597130" y="939498"/>
                  <a:pt x="652163" y="978304"/>
                </a:cubicBezTo>
                <a:cubicBezTo>
                  <a:pt x="707196" y="1017110"/>
                  <a:pt x="580901" y="924682"/>
                  <a:pt x="520929" y="868237"/>
                </a:cubicBezTo>
                <a:cubicBezTo>
                  <a:pt x="460957" y="811793"/>
                  <a:pt x="347362" y="725715"/>
                  <a:pt x="292329" y="639637"/>
                </a:cubicBezTo>
                <a:cubicBezTo>
                  <a:pt x="237296" y="553559"/>
                  <a:pt x="239412" y="456898"/>
                  <a:pt x="190729" y="351770"/>
                </a:cubicBezTo>
                <a:cubicBezTo>
                  <a:pt x="142046" y="246642"/>
                  <a:pt x="6579" y="-11591"/>
                  <a:pt x="229" y="4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0DEEDC13-6941-4C8B-A9D3-ED3A1D2C6DF8}"/>
              </a:ext>
            </a:extLst>
          </p:cNvPr>
          <p:cNvSpPr/>
          <p:nvPr/>
        </p:nvSpPr>
        <p:spPr>
          <a:xfrm>
            <a:off x="5910727" y="3415790"/>
            <a:ext cx="382876" cy="906060"/>
          </a:xfrm>
          <a:custGeom>
            <a:avLst/>
            <a:gdLst>
              <a:gd name="connsiteX0" fmla="*/ 66740 w 382876"/>
              <a:gd name="connsiteY0" fmla="*/ 510 h 906060"/>
              <a:gd name="connsiteX1" fmla="*/ 58273 w 382876"/>
              <a:gd name="connsiteY1" fmla="*/ 339177 h 906060"/>
              <a:gd name="connsiteX2" fmla="*/ 375773 w 382876"/>
              <a:gd name="connsiteY2" fmla="*/ 893743 h 906060"/>
              <a:gd name="connsiteX3" fmla="*/ 257240 w 382876"/>
              <a:gd name="connsiteY3" fmla="*/ 699010 h 906060"/>
              <a:gd name="connsiteX4" fmla="*/ 7473 w 382876"/>
              <a:gd name="connsiteY4" fmla="*/ 411143 h 906060"/>
              <a:gd name="connsiteX5" fmla="*/ 66740 w 382876"/>
              <a:gd name="connsiteY5" fmla="*/ 510 h 90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876" h="906060">
                <a:moveTo>
                  <a:pt x="66740" y="510"/>
                </a:moveTo>
                <a:cubicBezTo>
                  <a:pt x="75207" y="-11484"/>
                  <a:pt x="6768" y="190305"/>
                  <a:pt x="58273" y="339177"/>
                </a:cubicBezTo>
                <a:cubicBezTo>
                  <a:pt x="109778" y="488049"/>
                  <a:pt x="342612" y="833771"/>
                  <a:pt x="375773" y="893743"/>
                </a:cubicBezTo>
                <a:cubicBezTo>
                  <a:pt x="408934" y="953715"/>
                  <a:pt x="318623" y="779443"/>
                  <a:pt x="257240" y="699010"/>
                </a:cubicBezTo>
                <a:cubicBezTo>
                  <a:pt x="195857" y="618577"/>
                  <a:pt x="39929" y="527560"/>
                  <a:pt x="7473" y="411143"/>
                </a:cubicBezTo>
                <a:cubicBezTo>
                  <a:pt x="-24983" y="294726"/>
                  <a:pt x="58273" y="12504"/>
                  <a:pt x="66740" y="51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CB26DA08-F378-4FB6-B059-75D47F35F7CC}"/>
              </a:ext>
            </a:extLst>
          </p:cNvPr>
          <p:cNvSpPr/>
          <p:nvPr/>
        </p:nvSpPr>
        <p:spPr>
          <a:xfrm>
            <a:off x="6010239" y="3348555"/>
            <a:ext cx="165568" cy="496005"/>
          </a:xfrm>
          <a:custGeom>
            <a:avLst/>
            <a:gdLst>
              <a:gd name="connsiteX0" fmla="*/ 1094 w 165568"/>
              <a:gd name="connsiteY0" fmla="*/ 12 h 496005"/>
              <a:gd name="connsiteX1" fmla="*/ 89994 w 165568"/>
              <a:gd name="connsiteY1" fmla="*/ 203212 h 496005"/>
              <a:gd name="connsiteX2" fmla="*/ 64594 w 165568"/>
              <a:gd name="connsiteY2" fmla="*/ 491078 h 496005"/>
              <a:gd name="connsiteX3" fmla="*/ 115394 w 165568"/>
              <a:gd name="connsiteY3" fmla="*/ 372545 h 496005"/>
              <a:gd name="connsiteX4" fmla="*/ 161961 w 165568"/>
              <a:gd name="connsiteY4" fmla="*/ 211678 h 496005"/>
              <a:gd name="connsiteX5" fmla="*/ 1094 w 165568"/>
              <a:gd name="connsiteY5" fmla="*/ 12 h 49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568" h="496005">
                <a:moveTo>
                  <a:pt x="1094" y="12"/>
                </a:moveTo>
                <a:cubicBezTo>
                  <a:pt x="-10900" y="-1399"/>
                  <a:pt x="79411" y="121368"/>
                  <a:pt x="89994" y="203212"/>
                </a:cubicBezTo>
                <a:cubicBezTo>
                  <a:pt x="100577" y="285056"/>
                  <a:pt x="60361" y="462856"/>
                  <a:pt x="64594" y="491078"/>
                </a:cubicBezTo>
                <a:cubicBezTo>
                  <a:pt x="68827" y="519300"/>
                  <a:pt x="99166" y="419112"/>
                  <a:pt x="115394" y="372545"/>
                </a:cubicBezTo>
                <a:cubicBezTo>
                  <a:pt x="131622" y="325978"/>
                  <a:pt x="178894" y="269533"/>
                  <a:pt x="161961" y="211678"/>
                </a:cubicBezTo>
                <a:cubicBezTo>
                  <a:pt x="145028" y="153823"/>
                  <a:pt x="13088" y="1423"/>
                  <a:pt x="1094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D006D593-7CB4-4B35-98C5-77F13886F84C}"/>
              </a:ext>
            </a:extLst>
          </p:cNvPr>
          <p:cNvSpPr/>
          <p:nvPr/>
        </p:nvSpPr>
        <p:spPr>
          <a:xfrm>
            <a:off x="5757258" y="3382393"/>
            <a:ext cx="165565" cy="568187"/>
          </a:xfrm>
          <a:custGeom>
            <a:avLst/>
            <a:gdLst>
              <a:gd name="connsiteX0" fmla="*/ 139775 w 165565"/>
              <a:gd name="connsiteY0" fmla="*/ 40 h 568187"/>
              <a:gd name="connsiteX1" fmla="*/ 63575 w 165565"/>
              <a:gd name="connsiteY1" fmla="*/ 165140 h 568187"/>
              <a:gd name="connsiteX2" fmla="*/ 156709 w 165565"/>
              <a:gd name="connsiteY2" fmla="*/ 554607 h 568187"/>
              <a:gd name="connsiteX3" fmla="*/ 144009 w 165565"/>
              <a:gd name="connsiteY3" fmla="*/ 448774 h 568187"/>
              <a:gd name="connsiteX4" fmla="*/ 75 w 165565"/>
              <a:gd name="connsiteY4" fmla="*/ 152440 h 568187"/>
              <a:gd name="connsiteX5" fmla="*/ 139775 w 165565"/>
              <a:gd name="connsiteY5" fmla="*/ 40 h 5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565" h="568187">
                <a:moveTo>
                  <a:pt x="139775" y="40"/>
                </a:moveTo>
                <a:cubicBezTo>
                  <a:pt x="150358" y="2157"/>
                  <a:pt x="60753" y="72712"/>
                  <a:pt x="63575" y="165140"/>
                </a:cubicBezTo>
                <a:cubicBezTo>
                  <a:pt x="66397" y="257568"/>
                  <a:pt x="143303" y="507335"/>
                  <a:pt x="156709" y="554607"/>
                </a:cubicBezTo>
                <a:cubicBezTo>
                  <a:pt x="170115" y="601879"/>
                  <a:pt x="170115" y="515802"/>
                  <a:pt x="144009" y="448774"/>
                </a:cubicBezTo>
                <a:cubicBezTo>
                  <a:pt x="117903" y="381746"/>
                  <a:pt x="-3453" y="226523"/>
                  <a:pt x="75" y="152440"/>
                </a:cubicBezTo>
                <a:cubicBezTo>
                  <a:pt x="3603" y="78357"/>
                  <a:pt x="129192" y="-2077"/>
                  <a:pt x="139775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734A6A52-668A-45F1-BB29-8054E435E84A}"/>
              </a:ext>
            </a:extLst>
          </p:cNvPr>
          <p:cNvSpPr/>
          <p:nvPr/>
        </p:nvSpPr>
        <p:spPr>
          <a:xfrm>
            <a:off x="4916973" y="2905358"/>
            <a:ext cx="471281" cy="76957"/>
          </a:xfrm>
          <a:custGeom>
            <a:avLst/>
            <a:gdLst>
              <a:gd name="connsiteX0" fmla="*/ 44 w 471281"/>
              <a:gd name="connsiteY0" fmla="*/ 825 h 76957"/>
              <a:gd name="connsiteX1" fmla="*/ 207477 w 471281"/>
              <a:gd name="connsiteY1" fmla="*/ 26225 h 76957"/>
              <a:gd name="connsiteX2" fmla="*/ 463594 w 471281"/>
              <a:gd name="connsiteY2" fmla="*/ 72792 h 76957"/>
              <a:gd name="connsiteX3" fmla="*/ 385277 w 471281"/>
              <a:gd name="connsiteY3" fmla="*/ 72792 h 76957"/>
              <a:gd name="connsiteX4" fmla="*/ 190544 w 471281"/>
              <a:gd name="connsiteY4" fmla="*/ 55859 h 76957"/>
              <a:gd name="connsiteX5" fmla="*/ 44 w 471281"/>
              <a:gd name="connsiteY5" fmla="*/ 825 h 7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281" h="76957">
                <a:moveTo>
                  <a:pt x="44" y="825"/>
                </a:moveTo>
                <a:cubicBezTo>
                  <a:pt x="2866" y="-4114"/>
                  <a:pt x="130219" y="14231"/>
                  <a:pt x="207477" y="26225"/>
                </a:cubicBezTo>
                <a:cubicBezTo>
                  <a:pt x="284735" y="38220"/>
                  <a:pt x="433961" y="65031"/>
                  <a:pt x="463594" y="72792"/>
                </a:cubicBezTo>
                <a:cubicBezTo>
                  <a:pt x="493227" y="80553"/>
                  <a:pt x="430785" y="75614"/>
                  <a:pt x="385277" y="72792"/>
                </a:cubicBezTo>
                <a:cubicBezTo>
                  <a:pt x="339769" y="69970"/>
                  <a:pt x="252633" y="67853"/>
                  <a:pt x="190544" y="55859"/>
                </a:cubicBezTo>
                <a:cubicBezTo>
                  <a:pt x="128455" y="43865"/>
                  <a:pt x="-2778" y="5764"/>
                  <a:pt x="44" y="8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1BF78A6F-588C-4FB4-9E1A-B796AF98254E}"/>
              </a:ext>
            </a:extLst>
          </p:cNvPr>
          <p:cNvSpPr/>
          <p:nvPr/>
        </p:nvSpPr>
        <p:spPr>
          <a:xfrm>
            <a:off x="4324323" y="2929558"/>
            <a:ext cx="630117" cy="52684"/>
          </a:xfrm>
          <a:custGeom>
            <a:avLst/>
            <a:gdLst>
              <a:gd name="connsiteX0" fmla="*/ 27 w 630117"/>
              <a:gd name="connsiteY0" fmla="*/ 46475 h 52684"/>
              <a:gd name="connsiteX1" fmla="*/ 184177 w 630117"/>
              <a:gd name="connsiteY1" fmla="*/ 8375 h 52684"/>
              <a:gd name="connsiteX2" fmla="*/ 615977 w 630117"/>
              <a:gd name="connsiteY2" fmla="*/ 8375 h 52684"/>
              <a:gd name="connsiteX3" fmla="*/ 495327 w 630117"/>
              <a:gd name="connsiteY3" fmla="*/ 2025 h 52684"/>
              <a:gd name="connsiteX4" fmla="*/ 194760 w 630117"/>
              <a:gd name="connsiteY4" fmla="*/ 48592 h 52684"/>
              <a:gd name="connsiteX5" fmla="*/ 27 w 630117"/>
              <a:gd name="connsiteY5" fmla="*/ 46475 h 5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117" h="52684">
                <a:moveTo>
                  <a:pt x="27" y="46475"/>
                </a:moveTo>
                <a:cubicBezTo>
                  <a:pt x="-1737" y="39772"/>
                  <a:pt x="81519" y="14725"/>
                  <a:pt x="184177" y="8375"/>
                </a:cubicBezTo>
                <a:cubicBezTo>
                  <a:pt x="286835" y="2025"/>
                  <a:pt x="564119" y="9433"/>
                  <a:pt x="615977" y="8375"/>
                </a:cubicBezTo>
                <a:cubicBezTo>
                  <a:pt x="667835" y="7317"/>
                  <a:pt x="565530" y="-4678"/>
                  <a:pt x="495327" y="2025"/>
                </a:cubicBezTo>
                <a:cubicBezTo>
                  <a:pt x="425124" y="8728"/>
                  <a:pt x="278368" y="41889"/>
                  <a:pt x="194760" y="48592"/>
                </a:cubicBezTo>
                <a:cubicBezTo>
                  <a:pt x="111152" y="55295"/>
                  <a:pt x="1791" y="53178"/>
                  <a:pt x="27" y="464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D865291F-B832-4737-8296-939A84FCB3B2}"/>
              </a:ext>
            </a:extLst>
          </p:cNvPr>
          <p:cNvSpPr/>
          <p:nvPr/>
        </p:nvSpPr>
        <p:spPr>
          <a:xfrm>
            <a:off x="4391559" y="3105079"/>
            <a:ext cx="543263" cy="322976"/>
          </a:xfrm>
          <a:custGeom>
            <a:avLst/>
            <a:gdLst>
              <a:gd name="connsiteX0" fmla="*/ 524 w 543263"/>
              <a:gd name="connsiteY0" fmla="*/ 321804 h 322976"/>
              <a:gd name="connsiteX1" fmla="*/ 161391 w 543263"/>
              <a:gd name="connsiteY1" fmla="*/ 220204 h 322976"/>
              <a:gd name="connsiteX2" fmla="*/ 392108 w 543263"/>
              <a:gd name="connsiteY2" fmla="*/ 139771 h 322976"/>
              <a:gd name="connsiteX3" fmla="*/ 246058 w 543263"/>
              <a:gd name="connsiteY3" fmla="*/ 203271 h 322976"/>
              <a:gd name="connsiteX4" fmla="*/ 146574 w 543263"/>
              <a:gd name="connsiteY4" fmla="*/ 319688 h 322976"/>
              <a:gd name="connsiteX5" fmla="*/ 430208 w 543263"/>
              <a:gd name="connsiteY5" fmla="*/ 131304 h 322976"/>
              <a:gd name="connsiteX6" fmla="*/ 533924 w 543263"/>
              <a:gd name="connsiteY6" fmla="*/ 71 h 322976"/>
              <a:gd name="connsiteX7" fmla="*/ 214308 w 543263"/>
              <a:gd name="connsiteY7" fmla="*/ 148238 h 322976"/>
              <a:gd name="connsiteX8" fmla="*/ 524 w 543263"/>
              <a:gd name="connsiteY8" fmla="*/ 321804 h 32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263" h="322976">
                <a:moveTo>
                  <a:pt x="524" y="321804"/>
                </a:moveTo>
                <a:cubicBezTo>
                  <a:pt x="-8295" y="333798"/>
                  <a:pt x="96127" y="250543"/>
                  <a:pt x="161391" y="220204"/>
                </a:cubicBezTo>
                <a:cubicBezTo>
                  <a:pt x="226655" y="189865"/>
                  <a:pt x="377997" y="142593"/>
                  <a:pt x="392108" y="139771"/>
                </a:cubicBezTo>
                <a:cubicBezTo>
                  <a:pt x="406219" y="136949"/>
                  <a:pt x="286980" y="173285"/>
                  <a:pt x="246058" y="203271"/>
                </a:cubicBezTo>
                <a:cubicBezTo>
                  <a:pt x="205136" y="233257"/>
                  <a:pt x="115882" y="331683"/>
                  <a:pt x="146574" y="319688"/>
                </a:cubicBezTo>
                <a:cubicBezTo>
                  <a:pt x="177266" y="307693"/>
                  <a:pt x="365650" y="184573"/>
                  <a:pt x="430208" y="131304"/>
                </a:cubicBezTo>
                <a:cubicBezTo>
                  <a:pt x="494766" y="78035"/>
                  <a:pt x="569907" y="-2751"/>
                  <a:pt x="533924" y="71"/>
                </a:cubicBezTo>
                <a:cubicBezTo>
                  <a:pt x="497941" y="2893"/>
                  <a:pt x="300738" y="96027"/>
                  <a:pt x="214308" y="148238"/>
                </a:cubicBezTo>
                <a:cubicBezTo>
                  <a:pt x="127878" y="200449"/>
                  <a:pt x="9343" y="309810"/>
                  <a:pt x="524" y="3218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B074665C-BBA0-4055-A463-4EAB26BB3E16}"/>
              </a:ext>
            </a:extLst>
          </p:cNvPr>
          <p:cNvSpPr/>
          <p:nvPr/>
        </p:nvSpPr>
        <p:spPr>
          <a:xfrm>
            <a:off x="4772687" y="3210130"/>
            <a:ext cx="265684" cy="587815"/>
          </a:xfrm>
          <a:custGeom>
            <a:avLst/>
            <a:gdLst>
              <a:gd name="connsiteX0" fmla="*/ 396 w 265684"/>
              <a:gd name="connsiteY0" fmla="*/ 587170 h 587815"/>
              <a:gd name="connsiteX1" fmla="*/ 260746 w 265684"/>
              <a:gd name="connsiteY1" fmla="*/ 441120 h 587815"/>
              <a:gd name="connsiteX2" fmla="*/ 173963 w 265684"/>
              <a:gd name="connsiteY2" fmla="*/ 7203 h 587815"/>
              <a:gd name="connsiteX3" fmla="*/ 209946 w 265684"/>
              <a:gd name="connsiteY3" fmla="*/ 174420 h 587815"/>
              <a:gd name="connsiteX4" fmla="*/ 224763 w 265684"/>
              <a:gd name="connsiteY4" fmla="*/ 231570 h 587815"/>
              <a:gd name="connsiteX5" fmla="*/ 201480 w 265684"/>
              <a:gd name="connsiteY5" fmla="*/ 396670 h 587815"/>
              <a:gd name="connsiteX6" fmla="*/ 396 w 265684"/>
              <a:gd name="connsiteY6" fmla="*/ 587170 h 58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684" h="587815">
                <a:moveTo>
                  <a:pt x="396" y="587170"/>
                </a:moveTo>
                <a:cubicBezTo>
                  <a:pt x="10274" y="594578"/>
                  <a:pt x="231818" y="537781"/>
                  <a:pt x="260746" y="441120"/>
                </a:cubicBezTo>
                <a:cubicBezTo>
                  <a:pt x="289674" y="344459"/>
                  <a:pt x="182430" y="51653"/>
                  <a:pt x="173963" y="7203"/>
                </a:cubicBezTo>
                <a:cubicBezTo>
                  <a:pt x="165496" y="-37247"/>
                  <a:pt x="201479" y="137026"/>
                  <a:pt x="209946" y="174420"/>
                </a:cubicBezTo>
                <a:cubicBezTo>
                  <a:pt x="218413" y="211814"/>
                  <a:pt x="226174" y="194528"/>
                  <a:pt x="224763" y="231570"/>
                </a:cubicBezTo>
                <a:cubicBezTo>
                  <a:pt x="223352" y="268612"/>
                  <a:pt x="234994" y="337756"/>
                  <a:pt x="201480" y="396670"/>
                </a:cubicBezTo>
                <a:cubicBezTo>
                  <a:pt x="167966" y="455584"/>
                  <a:pt x="-9482" y="579762"/>
                  <a:pt x="396" y="58717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D2188B97-093E-4952-8A14-D7148309C631}"/>
              </a:ext>
            </a:extLst>
          </p:cNvPr>
          <p:cNvSpPr/>
          <p:nvPr/>
        </p:nvSpPr>
        <p:spPr>
          <a:xfrm>
            <a:off x="4682163" y="3020324"/>
            <a:ext cx="709500" cy="227559"/>
          </a:xfrm>
          <a:custGeom>
            <a:avLst/>
            <a:gdLst>
              <a:gd name="connsiteX0" fmla="*/ 702637 w 709500"/>
              <a:gd name="connsiteY0" fmla="*/ 226643 h 227559"/>
              <a:gd name="connsiteX1" fmla="*/ 562937 w 709500"/>
              <a:gd name="connsiteY1" fmla="*/ 61543 h 227559"/>
              <a:gd name="connsiteX2" fmla="*/ 2020 w 709500"/>
              <a:gd name="connsiteY2" fmla="*/ 17093 h 227559"/>
              <a:gd name="connsiteX3" fmla="*/ 380904 w 709500"/>
              <a:gd name="connsiteY3" fmla="*/ 159 h 227559"/>
              <a:gd name="connsiteX4" fmla="*/ 537537 w 709500"/>
              <a:gd name="connsiteY4" fmla="*/ 25559 h 227559"/>
              <a:gd name="connsiteX5" fmla="*/ 670887 w 709500"/>
              <a:gd name="connsiteY5" fmla="*/ 125043 h 227559"/>
              <a:gd name="connsiteX6" fmla="*/ 702637 w 709500"/>
              <a:gd name="connsiteY6" fmla="*/ 226643 h 22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500" h="227559">
                <a:moveTo>
                  <a:pt x="702637" y="226643"/>
                </a:moveTo>
                <a:cubicBezTo>
                  <a:pt x="684645" y="216060"/>
                  <a:pt x="679706" y="96468"/>
                  <a:pt x="562937" y="61543"/>
                </a:cubicBezTo>
                <a:cubicBezTo>
                  <a:pt x="446167" y="26618"/>
                  <a:pt x="32359" y="27324"/>
                  <a:pt x="2020" y="17093"/>
                </a:cubicBezTo>
                <a:cubicBezTo>
                  <a:pt x="-28319" y="6862"/>
                  <a:pt x="291651" y="-1252"/>
                  <a:pt x="380904" y="159"/>
                </a:cubicBezTo>
                <a:cubicBezTo>
                  <a:pt x="470157" y="1570"/>
                  <a:pt x="489207" y="4745"/>
                  <a:pt x="537537" y="25559"/>
                </a:cubicBezTo>
                <a:cubicBezTo>
                  <a:pt x="585867" y="46373"/>
                  <a:pt x="640901" y="96821"/>
                  <a:pt x="670887" y="125043"/>
                </a:cubicBezTo>
                <a:cubicBezTo>
                  <a:pt x="700873" y="153265"/>
                  <a:pt x="720629" y="237226"/>
                  <a:pt x="702637" y="22664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E135BB83-5563-4319-AFD2-682110D7BE78}"/>
              </a:ext>
            </a:extLst>
          </p:cNvPr>
          <p:cNvSpPr/>
          <p:nvPr/>
        </p:nvSpPr>
        <p:spPr>
          <a:xfrm>
            <a:off x="4343997" y="3013083"/>
            <a:ext cx="388331" cy="164353"/>
          </a:xfrm>
          <a:custGeom>
            <a:avLst/>
            <a:gdLst>
              <a:gd name="connsiteX0" fmla="*/ 5753 w 388331"/>
              <a:gd name="connsiteY0" fmla="*/ 164034 h 164353"/>
              <a:gd name="connsiteX1" fmla="*/ 115820 w 388331"/>
              <a:gd name="connsiteY1" fmla="*/ 53967 h 164353"/>
              <a:gd name="connsiteX2" fmla="*/ 382520 w 388331"/>
              <a:gd name="connsiteY2" fmla="*/ 5284 h 164353"/>
              <a:gd name="connsiteX3" fmla="*/ 278803 w 388331"/>
              <a:gd name="connsiteY3" fmla="*/ 15867 h 164353"/>
              <a:gd name="connsiteX4" fmla="*/ 5753 w 388331"/>
              <a:gd name="connsiteY4" fmla="*/ 164034 h 1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331" h="164353">
                <a:moveTo>
                  <a:pt x="5753" y="164034"/>
                </a:moveTo>
                <a:cubicBezTo>
                  <a:pt x="-21411" y="170384"/>
                  <a:pt x="53025" y="80425"/>
                  <a:pt x="115820" y="53967"/>
                </a:cubicBezTo>
                <a:cubicBezTo>
                  <a:pt x="178615" y="27509"/>
                  <a:pt x="355356" y="11634"/>
                  <a:pt x="382520" y="5284"/>
                </a:cubicBezTo>
                <a:cubicBezTo>
                  <a:pt x="409684" y="-1066"/>
                  <a:pt x="335953" y="-5652"/>
                  <a:pt x="278803" y="15867"/>
                </a:cubicBezTo>
                <a:cubicBezTo>
                  <a:pt x="221653" y="37386"/>
                  <a:pt x="32917" y="157684"/>
                  <a:pt x="5753" y="1640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DFB0A3A7-134E-4A0D-A33E-D4BD8F80E994}"/>
              </a:ext>
            </a:extLst>
          </p:cNvPr>
          <p:cNvSpPr/>
          <p:nvPr/>
        </p:nvSpPr>
        <p:spPr>
          <a:xfrm>
            <a:off x="4379814" y="3088990"/>
            <a:ext cx="368954" cy="281165"/>
          </a:xfrm>
          <a:custGeom>
            <a:avLst/>
            <a:gdLst>
              <a:gd name="connsiteX0" fmla="*/ 3803 w 368954"/>
              <a:gd name="connsiteY0" fmla="*/ 280743 h 281165"/>
              <a:gd name="connsiteX1" fmla="*/ 88469 w 368954"/>
              <a:gd name="connsiteY1" fmla="*/ 141043 h 281165"/>
              <a:gd name="connsiteX2" fmla="*/ 363636 w 368954"/>
              <a:gd name="connsiteY2" fmla="*/ 3460 h 281165"/>
              <a:gd name="connsiteX3" fmla="*/ 264153 w 368954"/>
              <a:gd name="connsiteY3" fmla="*/ 45793 h 281165"/>
              <a:gd name="connsiteX4" fmla="*/ 190069 w 368954"/>
              <a:gd name="connsiteY4" fmla="*/ 94477 h 281165"/>
              <a:gd name="connsiteX5" fmla="*/ 3803 w 368954"/>
              <a:gd name="connsiteY5" fmla="*/ 280743 h 28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954" h="281165">
                <a:moveTo>
                  <a:pt x="3803" y="280743"/>
                </a:moveTo>
                <a:cubicBezTo>
                  <a:pt x="-13130" y="288504"/>
                  <a:pt x="28497" y="187257"/>
                  <a:pt x="88469" y="141043"/>
                </a:cubicBezTo>
                <a:cubicBezTo>
                  <a:pt x="148441" y="94829"/>
                  <a:pt x="334355" y="19335"/>
                  <a:pt x="363636" y="3460"/>
                </a:cubicBezTo>
                <a:cubicBezTo>
                  <a:pt x="392917" y="-12415"/>
                  <a:pt x="293081" y="30623"/>
                  <a:pt x="264153" y="45793"/>
                </a:cubicBezTo>
                <a:cubicBezTo>
                  <a:pt x="235225" y="60963"/>
                  <a:pt x="232755" y="55319"/>
                  <a:pt x="190069" y="94477"/>
                </a:cubicBezTo>
                <a:cubicBezTo>
                  <a:pt x="147383" y="133635"/>
                  <a:pt x="20736" y="272982"/>
                  <a:pt x="3803" y="28074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A755795D-91C1-42CA-AF86-644C219514BD}"/>
              </a:ext>
            </a:extLst>
          </p:cNvPr>
          <p:cNvSpPr/>
          <p:nvPr/>
        </p:nvSpPr>
        <p:spPr>
          <a:xfrm>
            <a:off x="5015440" y="3115450"/>
            <a:ext cx="146192" cy="415298"/>
          </a:xfrm>
          <a:custGeom>
            <a:avLst/>
            <a:gdLst>
              <a:gd name="connsiteX0" fmla="*/ 142877 w 146192"/>
              <a:gd name="connsiteY0" fmla="*/ 415150 h 415298"/>
              <a:gd name="connsiteX1" fmla="*/ 87843 w 146192"/>
              <a:gd name="connsiteY1" fmla="*/ 175967 h 415298"/>
              <a:gd name="connsiteX2" fmla="*/ 1060 w 146192"/>
              <a:gd name="connsiteY2" fmla="*/ 4517 h 415298"/>
              <a:gd name="connsiteX3" fmla="*/ 45510 w 146192"/>
              <a:gd name="connsiteY3" fmla="*/ 57433 h 415298"/>
              <a:gd name="connsiteX4" fmla="*/ 132293 w 146192"/>
              <a:gd name="connsiteY4" fmla="*/ 139983 h 415298"/>
              <a:gd name="connsiteX5" fmla="*/ 142877 w 146192"/>
              <a:gd name="connsiteY5" fmla="*/ 415150 h 41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92" h="415298">
                <a:moveTo>
                  <a:pt x="142877" y="415150"/>
                </a:moveTo>
                <a:cubicBezTo>
                  <a:pt x="135469" y="421147"/>
                  <a:pt x="111479" y="244406"/>
                  <a:pt x="87843" y="175967"/>
                </a:cubicBezTo>
                <a:cubicBezTo>
                  <a:pt x="64207" y="107528"/>
                  <a:pt x="8115" y="24273"/>
                  <a:pt x="1060" y="4517"/>
                </a:cubicBezTo>
                <a:cubicBezTo>
                  <a:pt x="-5995" y="-15239"/>
                  <a:pt x="23638" y="34855"/>
                  <a:pt x="45510" y="57433"/>
                </a:cubicBezTo>
                <a:cubicBezTo>
                  <a:pt x="67382" y="80011"/>
                  <a:pt x="119946" y="84597"/>
                  <a:pt x="132293" y="139983"/>
                </a:cubicBezTo>
                <a:cubicBezTo>
                  <a:pt x="144640" y="195369"/>
                  <a:pt x="150285" y="409153"/>
                  <a:pt x="142877" y="4151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8EA0F0DD-5A03-462E-8C32-C0C8DF4C4938}"/>
              </a:ext>
            </a:extLst>
          </p:cNvPr>
          <p:cNvSpPr/>
          <p:nvPr/>
        </p:nvSpPr>
        <p:spPr>
          <a:xfrm>
            <a:off x="4631211" y="3231126"/>
            <a:ext cx="287403" cy="423719"/>
          </a:xfrm>
          <a:custGeom>
            <a:avLst/>
            <a:gdLst>
              <a:gd name="connsiteX0" fmla="*/ 56 w 287403"/>
              <a:gd name="connsiteY0" fmla="*/ 326991 h 423719"/>
              <a:gd name="connsiteX1" fmla="*/ 175739 w 287403"/>
              <a:gd name="connsiteY1" fmla="*/ 204224 h 423719"/>
              <a:gd name="connsiteX2" fmla="*/ 283689 w 287403"/>
              <a:gd name="connsiteY2" fmla="*/ 11607 h 423719"/>
              <a:gd name="connsiteX3" fmla="*/ 245589 w 287403"/>
              <a:gd name="connsiteY3" fmla="*/ 113207 h 423719"/>
              <a:gd name="connsiteX4" fmla="*/ 245589 w 287403"/>
              <a:gd name="connsiteY4" fmla="*/ 348157 h 423719"/>
              <a:gd name="connsiteX5" fmla="*/ 188439 w 287403"/>
              <a:gd name="connsiteY5" fmla="*/ 422241 h 423719"/>
              <a:gd name="connsiteX6" fmla="*/ 262522 w 287403"/>
              <a:gd name="connsiteY6" fmla="*/ 295241 h 423719"/>
              <a:gd name="connsiteX7" fmla="*/ 283689 w 287403"/>
              <a:gd name="connsiteY7" fmla="*/ 3141 h 423719"/>
              <a:gd name="connsiteX8" fmla="*/ 194789 w 287403"/>
              <a:gd name="connsiteY8" fmla="*/ 151307 h 423719"/>
              <a:gd name="connsiteX9" fmla="*/ 56 w 287403"/>
              <a:gd name="connsiteY9" fmla="*/ 326991 h 42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403" h="423719">
                <a:moveTo>
                  <a:pt x="56" y="326991"/>
                </a:moveTo>
                <a:cubicBezTo>
                  <a:pt x="-3119" y="335811"/>
                  <a:pt x="128467" y="256788"/>
                  <a:pt x="175739" y="204224"/>
                </a:cubicBezTo>
                <a:cubicBezTo>
                  <a:pt x="223011" y="151660"/>
                  <a:pt x="272047" y="26776"/>
                  <a:pt x="283689" y="11607"/>
                </a:cubicBezTo>
                <a:cubicBezTo>
                  <a:pt x="295331" y="-3562"/>
                  <a:pt x="251939" y="57115"/>
                  <a:pt x="245589" y="113207"/>
                </a:cubicBezTo>
                <a:cubicBezTo>
                  <a:pt x="239239" y="169299"/>
                  <a:pt x="255114" y="296651"/>
                  <a:pt x="245589" y="348157"/>
                </a:cubicBezTo>
                <a:cubicBezTo>
                  <a:pt x="236064" y="399663"/>
                  <a:pt x="185617" y="431060"/>
                  <a:pt x="188439" y="422241"/>
                </a:cubicBezTo>
                <a:cubicBezTo>
                  <a:pt x="191261" y="413422"/>
                  <a:pt x="246647" y="365091"/>
                  <a:pt x="262522" y="295241"/>
                </a:cubicBezTo>
                <a:cubicBezTo>
                  <a:pt x="278397" y="225391"/>
                  <a:pt x="294978" y="27130"/>
                  <a:pt x="283689" y="3141"/>
                </a:cubicBezTo>
                <a:cubicBezTo>
                  <a:pt x="272400" y="-20848"/>
                  <a:pt x="240650" y="98743"/>
                  <a:pt x="194789" y="151307"/>
                </a:cubicBezTo>
                <a:cubicBezTo>
                  <a:pt x="148928" y="203871"/>
                  <a:pt x="3231" y="318171"/>
                  <a:pt x="56" y="32699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3FA11A20-DB10-43C2-B480-0A54C2E90D74}"/>
              </a:ext>
            </a:extLst>
          </p:cNvPr>
          <p:cNvSpPr/>
          <p:nvPr/>
        </p:nvSpPr>
        <p:spPr>
          <a:xfrm>
            <a:off x="5083957" y="3120423"/>
            <a:ext cx="242304" cy="232993"/>
          </a:xfrm>
          <a:custGeom>
            <a:avLst/>
            <a:gdLst>
              <a:gd name="connsiteX0" fmla="*/ 276 w 242304"/>
              <a:gd name="connsiteY0" fmla="*/ 3777 h 232993"/>
              <a:gd name="connsiteX1" fmla="*/ 163260 w 242304"/>
              <a:gd name="connsiteY1" fmla="*/ 60927 h 232993"/>
              <a:gd name="connsiteX2" fmla="*/ 239460 w 242304"/>
              <a:gd name="connsiteY2" fmla="*/ 230260 h 232993"/>
              <a:gd name="connsiteX3" fmla="*/ 205593 w 242304"/>
              <a:gd name="connsiteY3" fmla="*/ 154060 h 232993"/>
              <a:gd name="connsiteX4" fmla="*/ 276 w 242304"/>
              <a:gd name="connsiteY4" fmla="*/ 3777 h 23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04" h="232993">
                <a:moveTo>
                  <a:pt x="276" y="3777"/>
                </a:moveTo>
                <a:cubicBezTo>
                  <a:pt x="-6779" y="-11745"/>
                  <a:pt x="123396" y="23180"/>
                  <a:pt x="163260" y="60927"/>
                </a:cubicBezTo>
                <a:cubicBezTo>
                  <a:pt x="203124" y="98674"/>
                  <a:pt x="232405" y="214738"/>
                  <a:pt x="239460" y="230260"/>
                </a:cubicBezTo>
                <a:cubicBezTo>
                  <a:pt x="246515" y="245782"/>
                  <a:pt x="242282" y="191807"/>
                  <a:pt x="205593" y="154060"/>
                </a:cubicBezTo>
                <a:cubicBezTo>
                  <a:pt x="168904" y="116313"/>
                  <a:pt x="7331" y="19299"/>
                  <a:pt x="276" y="37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90F996CC-B848-400A-B2A3-47443011DC6E}"/>
              </a:ext>
            </a:extLst>
          </p:cNvPr>
          <p:cNvSpPr/>
          <p:nvPr/>
        </p:nvSpPr>
        <p:spPr>
          <a:xfrm>
            <a:off x="4959952" y="3112426"/>
            <a:ext cx="165042" cy="402355"/>
          </a:xfrm>
          <a:custGeom>
            <a:avLst/>
            <a:gdLst>
              <a:gd name="connsiteX0" fmla="*/ 29031 w 165042"/>
              <a:gd name="connsiteY0" fmla="*/ 1191 h 402355"/>
              <a:gd name="connsiteX1" fmla="*/ 24798 w 165042"/>
              <a:gd name="connsiteY1" fmla="*/ 98557 h 402355"/>
              <a:gd name="connsiteX2" fmla="*/ 160265 w 165042"/>
              <a:gd name="connsiteY2" fmla="*/ 392774 h 402355"/>
              <a:gd name="connsiteX3" fmla="*/ 122165 w 165042"/>
              <a:gd name="connsiteY3" fmla="*/ 314457 h 402355"/>
              <a:gd name="connsiteX4" fmla="*/ 3631 w 165042"/>
              <a:gd name="connsiteY4" fmla="*/ 151474 h 402355"/>
              <a:gd name="connsiteX5" fmla="*/ 29031 w 165042"/>
              <a:gd name="connsiteY5" fmla="*/ 1191 h 40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042" h="402355">
                <a:moveTo>
                  <a:pt x="29031" y="1191"/>
                </a:moveTo>
                <a:cubicBezTo>
                  <a:pt x="32559" y="-7629"/>
                  <a:pt x="2926" y="33293"/>
                  <a:pt x="24798" y="98557"/>
                </a:cubicBezTo>
                <a:cubicBezTo>
                  <a:pt x="46670" y="163821"/>
                  <a:pt x="144037" y="356791"/>
                  <a:pt x="160265" y="392774"/>
                </a:cubicBezTo>
                <a:cubicBezTo>
                  <a:pt x="176493" y="428757"/>
                  <a:pt x="148271" y="354674"/>
                  <a:pt x="122165" y="314457"/>
                </a:cubicBezTo>
                <a:cubicBezTo>
                  <a:pt x="96059" y="274240"/>
                  <a:pt x="18801" y="201216"/>
                  <a:pt x="3631" y="151474"/>
                </a:cubicBezTo>
                <a:cubicBezTo>
                  <a:pt x="-11539" y="101732"/>
                  <a:pt x="25503" y="10011"/>
                  <a:pt x="29031" y="119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D6C170A7-ECF2-49A8-BF31-7CC6D15C4126}"/>
              </a:ext>
            </a:extLst>
          </p:cNvPr>
          <p:cNvSpPr/>
          <p:nvPr/>
        </p:nvSpPr>
        <p:spPr>
          <a:xfrm>
            <a:off x="6441544" y="3736189"/>
            <a:ext cx="676848" cy="1022595"/>
          </a:xfrm>
          <a:custGeom>
            <a:avLst/>
            <a:gdLst>
              <a:gd name="connsiteX0" fmla="*/ 18523 w 676848"/>
              <a:gd name="connsiteY0" fmla="*/ 10311 h 1022595"/>
              <a:gd name="connsiteX1" fmla="*/ 31223 w 676848"/>
              <a:gd name="connsiteY1" fmla="*/ 340511 h 1022595"/>
              <a:gd name="connsiteX2" fmla="*/ 297923 w 676848"/>
              <a:gd name="connsiteY2" fmla="*/ 801944 h 1022595"/>
              <a:gd name="connsiteX3" fmla="*/ 670456 w 676848"/>
              <a:gd name="connsiteY3" fmla="*/ 1013611 h 1022595"/>
              <a:gd name="connsiteX4" fmla="*/ 505356 w 676848"/>
              <a:gd name="connsiteY4" fmla="*/ 958578 h 1022595"/>
              <a:gd name="connsiteX5" fmla="*/ 149756 w 676848"/>
              <a:gd name="connsiteY5" fmla="*/ 734211 h 1022595"/>
              <a:gd name="connsiteX6" fmla="*/ 18523 w 676848"/>
              <a:gd name="connsiteY6" fmla="*/ 10311 h 102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848" h="1022595">
                <a:moveTo>
                  <a:pt x="18523" y="10311"/>
                </a:moveTo>
                <a:cubicBezTo>
                  <a:pt x="-1232" y="-55306"/>
                  <a:pt x="-15344" y="208572"/>
                  <a:pt x="31223" y="340511"/>
                </a:cubicBezTo>
                <a:cubicBezTo>
                  <a:pt x="77790" y="472450"/>
                  <a:pt x="191384" y="689761"/>
                  <a:pt x="297923" y="801944"/>
                </a:cubicBezTo>
                <a:cubicBezTo>
                  <a:pt x="404462" y="914127"/>
                  <a:pt x="635884" y="987505"/>
                  <a:pt x="670456" y="1013611"/>
                </a:cubicBezTo>
                <a:cubicBezTo>
                  <a:pt x="705028" y="1039717"/>
                  <a:pt x="592139" y="1005145"/>
                  <a:pt x="505356" y="958578"/>
                </a:cubicBezTo>
                <a:cubicBezTo>
                  <a:pt x="418573" y="912011"/>
                  <a:pt x="233717" y="891550"/>
                  <a:pt x="149756" y="734211"/>
                </a:cubicBezTo>
                <a:cubicBezTo>
                  <a:pt x="65795" y="576872"/>
                  <a:pt x="38278" y="75928"/>
                  <a:pt x="18523" y="103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1E601302-63C0-4F97-A137-F03D1A5E8052}"/>
              </a:ext>
            </a:extLst>
          </p:cNvPr>
          <p:cNvSpPr/>
          <p:nvPr/>
        </p:nvSpPr>
        <p:spPr>
          <a:xfrm>
            <a:off x="6583672" y="3521694"/>
            <a:ext cx="700262" cy="1083126"/>
          </a:xfrm>
          <a:custGeom>
            <a:avLst/>
            <a:gdLst>
              <a:gd name="connsiteX0" fmla="*/ 49961 w 700262"/>
              <a:gd name="connsiteY0" fmla="*/ 439 h 1083126"/>
              <a:gd name="connsiteX1" fmla="*/ 49961 w 700262"/>
              <a:gd name="connsiteY1" fmla="*/ 343339 h 1083126"/>
              <a:gd name="connsiteX2" fmla="*/ 130395 w 700262"/>
              <a:gd name="connsiteY2" fmla="*/ 538073 h 1083126"/>
              <a:gd name="connsiteX3" fmla="*/ 668028 w 700262"/>
              <a:gd name="connsiteY3" fmla="*/ 1054539 h 1083126"/>
              <a:gd name="connsiteX4" fmla="*/ 587595 w 700262"/>
              <a:gd name="connsiteY4" fmla="*/ 986806 h 1083126"/>
              <a:gd name="connsiteX5" fmla="*/ 160028 w 700262"/>
              <a:gd name="connsiteY5" fmla="*/ 737039 h 1083126"/>
              <a:gd name="connsiteX6" fmla="*/ 3395 w 700262"/>
              <a:gd name="connsiteY6" fmla="*/ 419539 h 1083126"/>
              <a:gd name="connsiteX7" fmla="*/ 49961 w 700262"/>
              <a:gd name="connsiteY7" fmla="*/ 439 h 108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262" h="1083126">
                <a:moveTo>
                  <a:pt x="49961" y="439"/>
                </a:moveTo>
                <a:cubicBezTo>
                  <a:pt x="57722" y="-12261"/>
                  <a:pt x="36555" y="253733"/>
                  <a:pt x="49961" y="343339"/>
                </a:cubicBezTo>
                <a:cubicBezTo>
                  <a:pt x="63367" y="432945"/>
                  <a:pt x="27384" y="419540"/>
                  <a:pt x="130395" y="538073"/>
                </a:cubicBezTo>
                <a:cubicBezTo>
                  <a:pt x="233406" y="656606"/>
                  <a:pt x="591828" y="979750"/>
                  <a:pt x="668028" y="1054539"/>
                </a:cubicBezTo>
                <a:cubicBezTo>
                  <a:pt x="744228" y="1129328"/>
                  <a:pt x="672262" y="1039723"/>
                  <a:pt x="587595" y="986806"/>
                </a:cubicBezTo>
                <a:cubicBezTo>
                  <a:pt x="502928" y="933889"/>
                  <a:pt x="257395" y="831584"/>
                  <a:pt x="160028" y="737039"/>
                </a:cubicBezTo>
                <a:cubicBezTo>
                  <a:pt x="62661" y="642495"/>
                  <a:pt x="21034" y="539483"/>
                  <a:pt x="3395" y="419539"/>
                </a:cubicBezTo>
                <a:cubicBezTo>
                  <a:pt x="-14244" y="299595"/>
                  <a:pt x="42200" y="13139"/>
                  <a:pt x="49961" y="4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97F361DF-CD14-4C43-962F-94F90BB2C351}"/>
              </a:ext>
            </a:extLst>
          </p:cNvPr>
          <p:cNvSpPr/>
          <p:nvPr/>
        </p:nvSpPr>
        <p:spPr>
          <a:xfrm>
            <a:off x="6695049" y="3602440"/>
            <a:ext cx="502904" cy="905033"/>
          </a:xfrm>
          <a:custGeom>
            <a:avLst/>
            <a:gdLst>
              <a:gd name="connsiteX0" fmla="*/ 1026 w 502904"/>
              <a:gd name="connsiteY0" fmla="*/ 4360 h 905033"/>
              <a:gd name="connsiteX1" fmla="*/ 302651 w 502904"/>
              <a:gd name="connsiteY1" fmla="*/ 115485 h 905033"/>
              <a:gd name="connsiteX2" fmla="*/ 499501 w 502904"/>
              <a:gd name="connsiteY2" fmla="*/ 880660 h 905033"/>
              <a:gd name="connsiteX3" fmla="*/ 426476 w 502904"/>
              <a:gd name="connsiteY3" fmla="*/ 661585 h 905033"/>
              <a:gd name="connsiteX4" fmla="*/ 413776 w 502904"/>
              <a:gd name="connsiteY4" fmla="*/ 125010 h 905033"/>
              <a:gd name="connsiteX5" fmla="*/ 1026 w 502904"/>
              <a:gd name="connsiteY5" fmla="*/ 4360 h 90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904" h="905033">
                <a:moveTo>
                  <a:pt x="1026" y="4360"/>
                </a:moveTo>
                <a:cubicBezTo>
                  <a:pt x="-17495" y="2773"/>
                  <a:pt x="219572" y="-30565"/>
                  <a:pt x="302651" y="115485"/>
                </a:cubicBezTo>
                <a:cubicBezTo>
                  <a:pt x="385730" y="261535"/>
                  <a:pt x="478864" y="789643"/>
                  <a:pt x="499501" y="880660"/>
                </a:cubicBezTo>
                <a:cubicBezTo>
                  <a:pt x="520138" y="971677"/>
                  <a:pt x="440763" y="787527"/>
                  <a:pt x="426476" y="661585"/>
                </a:cubicBezTo>
                <a:cubicBezTo>
                  <a:pt x="412189" y="535643"/>
                  <a:pt x="480451" y="235077"/>
                  <a:pt x="413776" y="125010"/>
                </a:cubicBezTo>
                <a:cubicBezTo>
                  <a:pt x="347101" y="14943"/>
                  <a:pt x="19547" y="5947"/>
                  <a:pt x="1026" y="436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E939D9BC-7CE1-4674-AB22-BBC4BD27E379}"/>
              </a:ext>
            </a:extLst>
          </p:cNvPr>
          <p:cNvSpPr/>
          <p:nvPr/>
        </p:nvSpPr>
        <p:spPr>
          <a:xfrm>
            <a:off x="6486336" y="2397201"/>
            <a:ext cx="672211" cy="996880"/>
          </a:xfrm>
          <a:custGeom>
            <a:avLst/>
            <a:gdLst>
              <a:gd name="connsiteX0" fmla="*/ 670114 w 672211"/>
              <a:gd name="connsiteY0" fmla="*/ 60249 h 996880"/>
              <a:gd name="connsiteX1" fmla="*/ 492314 w 672211"/>
              <a:gd name="connsiteY1" fmla="*/ 18974 h 996880"/>
              <a:gd name="connsiteX2" fmla="*/ 473264 w 672211"/>
              <a:gd name="connsiteY2" fmla="*/ 120574 h 996880"/>
              <a:gd name="connsiteX3" fmla="*/ 378014 w 672211"/>
              <a:gd name="connsiteY3" fmla="*/ 126924 h 996880"/>
              <a:gd name="connsiteX4" fmla="*/ 381189 w 672211"/>
              <a:gd name="connsiteY4" fmla="*/ 203124 h 996880"/>
              <a:gd name="connsiteX5" fmla="*/ 282764 w 672211"/>
              <a:gd name="connsiteY5" fmla="*/ 193599 h 996880"/>
              <a:gd name="connsiteX6" fmla="*/ 289114 w 672211"/>
              <a:gd name="connsiteY6" fmla="*/ 307899 h 996880"/>
              <a:gd name="connsiteX7" fmla="*/ 225614 w 672211"/>
              <a:gd name="connsiteY7" fmla="*/ 269799 h 996880"/>
              <a:gd name="connsiteX8" fmla="*/ 228789 w 672211"/>
              <a:gd name="connsiteY8" fmla="*/ 476174 h 996880"/>
              <a:gd name="connsiteX9" fmla="*/ 174814 w 672211"/>
              <a:gd name="connsiteY9" fmla="*/ 390449 h 996880"/>
              <a:gd name="connsiteX10" fmla="*/ 174814 w 672211"/>
              <a:gd name="connsiteY10" fmla="*/ 580949 h 996880"/>
              <a:gd name="connsiteX11" fmla="*/ 133539 w 672211"/>
              <a:gd name="connsiteY11" fmla="*/ 501574 h 996880"/>
              <a:gd name="connsiteX12" fmla="*/ 130364 w 672211"/>
              <a:gd name="connsiteY12" fmla="*/ 673024 h 996880"/>
              <a:gd name="connsiteX13" fmla="*/ 79564 w 672211"/>
              <a:gd name="connsiteY13" fmla="*/ 574599 h 996880"/>
              <a:gd name="connsiteX14" fmla="*/ 47814 w 672211"/>
              <a:gd name="connsiteY14" fmla="*/ 831774 h 996880"/>
              <a:gd name="connsiteX15" fmla="*/ 189 w 672211"/>
              <a:gd name="connsiteY15" fmla="*/ 796849 h 996880"/>
              <a:gd name="connsiteX16" fmla="*/ 66864 w 672211"/>
              <a:gd name="connsiteY16" fmla="*/ 996874 h 996880"/>
              <a:gd name="connsiteX17" fmla="*/ 41464 w 672211"/>
              <a:gd name="connsiteY17" fmla="*/ 803199 h 996880"/>
              <a:gd name="connsiteX18" fmla="*/ 98614 w 672211"/>
              <a:gd name="connsiteY18" fmla="*/ 612699 h 996880"/>
              <a:gd name="connsiteX19" fmla="*/ 276414 w 672211"/>
              <a:gd name="connsiteY19" fmla="*/ 330124 h 996880"/>
              <a:gd name="connsiteX20" fmla="*/ 571689 w 672211"/>
              <a:gd name="connsiteY20" fmla="*/ 12624 h 996880"/>
              <a:gd name="connsiteX21" fmla="*/ 670114 w 672211"/>
              <a:gd name="connsiteY21" fmla="*/ 60249 h 99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72211" h="996880">
                <a:moveTo>
                  <a:pt x="670114" y="60249"/>
                </a:moveTo>
                <a:cubicBezTo>
                  <a:pt x="656885" y="61307"/>
                  <a:pt x="525122" y="8920"/>
                  <a:pt x="492314" y="18974"/>
                </a:cubicBezTo>
                <a:cubicBezTo>
                  <a:pt x="459506" y="29028"/>
                  <a:pt x="492314" y="102582"/>
                  <a:pt x="473264" y="120574"/>
                </a:cubicBezTo>
                <a:cubicBezTo>
                  <a:pt x="454214" y="138566"/>
                  <a:pt x="393360" y="113166"/>
                  <a:pt x="378014" y="126924"/>
                </a:cubicBezTo>
                <a:cubicBezTo>
                  <a:pt x="362668" y="140682"/>
                  <a:pt x="397064" y="192012"/>
                  <a:pt x="381189" y="203124"/>
                </a:cubicBezTo>
                <a:cubicBezTo>
                  <a:pt x="365314" y="214237"/>
                  <a:pt x="298110" y="176137"/>
                  <a:pt x="282764" y="193599"/>
                </a:cubicBezTo>
                <a:cubicBezTo>
                  <a:pt x="267418" y="211061"/>
                  <a:pt x="298639" y="295199"/>
                  <a:pt x="289114" y="307899"/>
                </a:cubicBezTo>
                <a:cubicBezTo>
                  <a:pt x="279589" y="320599"/>
                  <a:pt x="235668" y="241753"/>
                  <a:pt x="225614" y="269799"/>
                </a:cubicBezTo>
                <a:cubicBezTo>
                  <a:pt x="215560" y="297845"/>
                  <a:pt x="237256" y="456066"/>
                  <a:pt x="228789" y="476174"/>
                </a:cubicBezTo>
                <a:cubicBezTo>
                  <a:pt x="220322" y="496282"/>
                  <a:pt x="183810" y="372987"/>
                  <a:pt x="174814" y="390449"/>
                </a:cubicBezTo>
                <a:cubicBezTo>
                  <a:pt x="165818" y="407912"/>
                  <a:pt x="181693" y="562428"/>
                  <a:pt x="174814" y="580949"/>
                </a:cubicBezTo>
                <a:cubicBezTo>
                  <a:pt x="167935" y="599470"/>
                  <a:pt x="140947" y="486228"/>
                  <a:pt x="133539" y="501574"/>
                </a:cubicBezTo>
                <a:cubicBezTo>
                  <a:pt x="126131" y="516920"/>
                  <a:pt x="139360" y="660853"/>
                  <a:pt x="130364" y="673024"/>
                </a:cubicBezTo>
                <a:cubicBezTo>
                  <a:pt x="121368" y="685195"/>
                  <a:pt x="93322" y="548141"/>
                  <a:pt x="79564" y="574599"/>
                </a:cubicBezTo>
                <a:cubicBezTo>
                  <a:pt x="65806" y="601057"/>
                  <a:pt x="61043" y="794732"/>
                  <a:pt x="47814" y="831774"/>
                </a:cubicBezTo>
                <a:cubicBezTo>
                  <a:pt x="34585" y="868816"/>
                  <a:pt x="-2986" y="769332"/>
                  <a:pt x="189" y="796849"/>
                </a:cubicBezTo>
                <a:cubicBezTo>
                  <a:pt x="3364" y="824366"/>
                  <a:pt x="59985" y="995816"/>
                  <a:pt x="66864" y="996874"/>
                </a:cubicBezTo>
                <a:cubicBezTo>
                  <a:pt x="73743" y="997932"/>
                  <a:pt x="36172" y="867228"/>
                  <a:pt x="41464" y="803199"/>
                </a:cubicBezTo>
                <a:cubicBezTo>
                  <a:pt x="46756" y="739170"/>
                  <a:pt x="59456" y="691545"/>
                  <a:pt x="98614" y="612699"/>
                </a:cubicBezTo>
                <a:cubicBezTo>
                  <a:pt x="137772" y="533853"/>
                  <a:pt x="197568" y="430137"/>
                  <a:pt x="276414" y="330124"/>
                </a:cubicBezTo>
                <a:cubicBezTo>
                  <a:pt x="355260" y="230112"/>
                  <a:pt x="511364" y="58132"/>
                  <a:pt x="571689" y="12624"/>
                </a:cubicBezTo>
                <a:cubicBezTo>
                  <a:pt x="632014" y="-32884"/>
                  <a:pt x="683343" y="59191"/>
                  <a:pt x="670114" y="602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486FCEAD-37B6-4023-A1AF-330C202C29C9}"/>
              </a:ext>
            </a:extLst>
          </p:cNvPr>
          <p:cNvSpPr/>
          <p:nvPr/>
        </p:nvSpPr>
        <p:spPr>
          <a:xfrm>
            <a:off x="7121469" y="2452720"/>
            <a:ext cx="131881" cy="284781"/>
          </a:xfrm>
          <a:custGeom>
            <a:avLst/>
            <a:gdLst>
              <a:gd name="connsiteX0" fmla="*/ 117531 w 131881"/>
              <a:gd name="connsiteY0" fmla="*/ 284130 h 284781"/>
              <a:gd name="connsiteX1" fmla="*/ 108006 w 131881"/>
              <a:gd name="connsiteY1" fmla="*/ 138080 h 284781"/>
              <a:gd name="connsiteX2" fmla="*/ 56 w 131881"/>
              <a:gd name="connsiteY2" fmla="*/ 1555 h 284781"/>
              <a:gd name="connsiteX3" fmla="*/ 123881 w 131881"/>
              <a:gd name="connsiteY3" fmla="*/ 77755 h 284781"/>
              <a:gd name="connsiteX4" fmla="*/ 117531 w 131881"/>
              <a:gd name="connsiteY4" fmla="*/ 284130 h 28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881" h="284781">
                <a:moveTo>
                  <a:pt x="117531" y="284130"/>
                </a:moveTo>
                <a:cubicBezTo>
                  <a:pt x="114885" y="294184"/>
                  <a:pt x="127585" y="185176"/>
                  <a:pt x="108006" y="138080"/>
                </a:cubicBezTo>
                <a:cubicBezTo>
                  <a:pt x="88427" y="90984"/>
                  <a:pt x="-2590" y="11609"/>
                  <a:pt x="56" y="1555"/>
                </a:cubicBezTo>
                <a:cubicBezTo>
                  <a:pt x="2702" y="-8499"/>
                  <a:pt x="103773" y="31718"/>
                  <a:pt x="123881" y="77755"/>
                </a:cubicBezTo>
                <a:cubicBezTo>
                  <a:pt x="143989" y="123792"/>
                  <a:pt x="120177" y="274076"/>
                  <a:pt x="117531" y="2841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50C41C0E-C177-4440-B4BF-A49E53189F9F}"/>
              </a:ext>
            </a:extLst>
          </p:cNvPr>
          <p:cNvSpPr/>
          <p:nvPr/>
        </p:nvSpPr>
        <p:spPr>
          <a:xfrm>
            <a:off x="6548205" y="2624097"/>
            <a:ext cx="702896" cy="735064"/>
          </a:xfrm>
          <a:custGeom>
            <a:avLst/>
            <a:gdLst>
              <a:gd name="connsiteX0" fmla="*/ 701908 w 702896"/>
              <a:gd name="connsiteY0" fmla="*/ 41316 h 735064"/>
              <a:gd name="connsiteX1" fmla="*/ 582845 w 702896"/>
              <a:gd name="connsiteY1" fmla="*/ 41 h 735064"/>
              <a:gd name="connsiteX2" fmla="*/ 536808 w 702896"/>
              <a:gd name="connsiteY2" fmla="*/ 33378 h 735064"/>
              <a:gd name="connsiteX3" fmla="*/ 447908 w 702896"/>
              <a:gd name="connsiteY3" fmla="*/ 22266 h 735064"/>
              <a:gd name="connsiteX4" fmla="*/ 473308 w 702896"/>
              <a:gd name="connsiteY4" fmla="*/ 114341 h 735064"/>
              <a:gd name="connsiteX5" fmla="*/ 355833 w 702896"/>
              <a:gd name="connsiteY5" fmla="*/ 90528 h 735064"/>
              <a:gd name="connsiteX6" fmla="*/ 384408 w 702896"/>
              <a:gd name="connsiteY6" fmla="*/ 165141 h 735064"/>
              <a:gd name="connsiteX7" fmla="*/ 281220 w 702896"/>
              <a:gd name="connsiteY7" fmla="*/ 166728 h 735064"/>
              <a:gd name="connsiteX8" fmla="*/ 290745 w 702896"/>
              <a:gd name="connsiteY8" fmla="*/ 217528 h 735064"/>
              <a:gd name="connsiteX9" fmla="*/ 174858 w 702896"/>
              <a:gd name="connsiteY9" fmla="*/ 250866 h 735064"/>
              <a:gd name="connsiteX10" fmla="*/ 198670 w 702896"/>
              <a:gd name="connsiteY10" fmla="*/ 309603 h 735064"/>
              <a:gd name="connsiteX11" fmla="*/ 124058 w 702896"/>
              <a:gd name="connsiteY11" fmla="*/ 358816 h 735064"/>
              <a:gd name="connsiteX12" fmla="*/ 155808 w 702896"/>
              <a:gd name="connsiteY12" fmla="*/ 455653 h 735064"/>
              <a:gd name="connsiteX13" fmla="*/ 106595 w 702896"/>
              <a:gd name="connsiteY13" fmla="*/ 438191 h 735064"/>
              <a:gd name="connsiteX14" fmla="*/ 62145 w 702896"/>
              <a:gd name="connsiteY14" fmla="*/ 515978 h 735064"/>
              <a:gd name="connsiteX15" fmla="*/ 65320 w 702896"/>
              <a:gd name="connsiteY15" fmla="*/ 557253 h 735064"/>
              <a:gd name="connsiteX16" fmla="*/ 28808 w 702896"/>
              <a:gd name="connsiteY16" fmla="*/ 596941 h 735064"/>
              <a:gd name="connsiteX17" fmla="*/ 233 w 702896"/>
              <a:gd name="connsiteY17" fmla="*/ 735053 h 735064"/>
              <a:gd name="connsiteX18" fmla="*/ 25633 w 702896"/>
              <a:gd name="connsiteY18" fmla="*/ 589003 h 735064"/>
              <a:gd name="connsiteX19" fmla="*/ 166920 w 702896"/>
              <a:gd name="connsiteY19" fmla="*/ 317541 h 735064"/>
              <a:gd name="connsiteX20" fmla="*/ 412983 w 702896"/>
              <a:gd name="connsiteY20" fmla="*/ 101641 h 735064"/>
              <a:gd name="connsiteX21" fmla="*/ 509820 w 702896"/>
              <a:gd name="connsiteY21" fmla="*/ 34966 h 735064"/>
              <a:gd name="connsiteX22" fmla="*/ 701908 w 702896"/>
              <a:gd name="connsiteY22" fmla="*/ 41316 h 73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02896" h="735064">
                <a:moveTo>
                  <a:pt x="701908" y="41316"/>
                </a:moveTo>
                <a:cubicBezTo>
                  <a:pt x="714079" y="35495"/>
                  <a:pt x="610362" y="1364"/>
                  <a:pt x="582845" y="41"/>
                </a:cubicBezTo>
                <a:cubicBezTo>
                  <a:pt x="555328" y="-1282"/>
                  <a:pt x="559298" y="29674"/>
                  <a:pt x="536808" y="33378"/>
                </a:cubicBezTo>
                <a:cubicBezTo>
                  <a:pt x="514318" y="37082"/>
                  <a:pt x="458491" y="8772"/>
                  <a:pt x="447908" y="22266"/>
                </a:cubicBezTo>
                <a:cubicBezTo>
                  <a:pt x="437325" y="35760"/>
                  <a:pt x="488654" y="102964"/>
                  <a:pt x="473308" y="114341"/>
                </a:cubicBezTo>
                <a:cubicBezTo>
                  <a:pt x="457962" y="125718"/>
                  <a:pt x="370650" y="82061"/>
                  <a:pt x="355833" y="90528"/>
                </a:cubicBezTo>
                <a:cubicBezTo>
                  <a:pt x="341016" y="98995"/>
                  <a:pt x="396843" y="152441"/>
                  <a:pt x="384408" y="165141"/>
                </a:cubicBezTo>
                <a:cubicBezTo>
                  <a:pt x="371972" y="177841"/>
                  <a:pt x="296830" y="157997"/>
                  <a:pt x="281220" y="166728"/>
                </a:cubicBezTo>
                <a:cubicBezTo>
                  <a:pt x="265609" y="175459"/>
                  <a:pt x="308472" y="203505"/>
                  <a:pt x="290745" y="217528"/>
                </a:cubicBezTo>
                <a:cubicBezTo>
                  <a:pt x="273018" y="231551"/>
                  <a:pt x="190204" y="235520"/>
                  <a:pt x="174858" y="250866"/>
                </a:cubicBezTo>
                <a:cubicBezTo>
                  <a:pt x="159512" y="266212"/>
                  <a:pt x="207137" y="291611"/>
                  <a:pt x="198670" y="309603"/>
                </a:cubicBezTo>
                <a:cubicBezTo>
                  <a:pt x="190203" y="327595"/>
                  <a:pt x="131202" y="334474"/>
                  <a:pt x="124058" y="358816"/>
                </a:cubicBezTo>
                <a:cubicBezTo>
                  <a:pt x="116914" y="383158"/>
                  <a:pt x="158718" y="442424"/>
                  <a:pt x="155808" y="455653"/>
                </a:cubicBezTo>
                <a:cubicBezTo>
                  <a:pt x="152898" y="468882"/>
                  <a:pt x="122205" y="428137"/>
                  <a:pt x="106595" y="438191"/>
                </a:cubicBezTo>
                <a:cubicBezTo>
                  <a:pt x="90985" y="448245"/>
                  <a:pt x="69024" y="496134"/>
                  <a:pt x="62145" y="515978"/>
                </a:cubicBezTo>
                <a:cubicBezTo>
                  <a:pt x="55266" y="535822"/>
                  <a:pt x="70876" y="543759"/>
                  <a:pt x="65320" y="557253"/>
                </a:cubicBezTo>
                <a:cubicBezTo>
                  <a:pt x="59764" y="570747"/>
                  <a:pt x="39656" y="567308"/>
                  <a:pt x="28808" y="596941"/>
                </a:cubicBezTo>
                <a:cubicBezTo>
                  <a:pt x="17960" y="626574"/>
                  <a:pt x="762" y="736376"/>
                  <a:pt x="233" y="735053"/>
                </a:cubicBezTo>
                <a:cubicBezTo>
                  <a:pt x="-296" y="733730"/>
                  <a:pt x="-2148" y="658588"/>
                  <a:pt x="25633" y="589003"/>
                </a:cubicBezTo>
                <a:cubicBezTo>
                  <a:pt x="53414" y="519418"/>
                  <a:pt x="102362" y="398768"/>
                  <a:pt x="166920" y="317541"/>
                </a:cubicBezTo>
                <a:cubicBezTo>
                  <a:pt x="231478" y="236314"/>
                  <a:pt x="355833" y="148737"/>
                  <a:pt x="412983" y="101641"/>
                </a:cubicBezTo>
                <a:cubicBezTo>
                  <a:pt x="470133" y="54545"/>
                  <a:pt x="466164" y="47137"/>
                  <a:pt x="509820" y="34966"/>
                </a:cubicBezTo>
                <a:cubicBezTo>
                  <a:pt x="553476" y="22795"/>
                  <a:pt x="689737" y="47137"/>
                  <a:pt x="701908" y="413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A1876FB1-A7EE-42C3-BC09-9B98AF466067}"/>
              </a:ext>
            </a:extLst>
          </p:cNvPr>
          <p:cNvSpPr/>
          <p:nvPr/>
        </p:nvSpPr>
        <p:spPr>
          <a:xfrm>
            <a:off x="6220711" y="2503660"/>
            <a:ext cx="552951" cy="1003970"/>
          </a:xfrm>
          <a:custGeom>
            <a:avLst/>
            <a:gdLst>
              <a:gd name="connsiteX0" fmla="*/ 552622 w 552951"/>
              <a:gd name="connsiteY0" fmla="*/ 148523 h 1003970"/>
              <a:gd name="connsiteX1" fmla="*/ 290156 w 552951"/>
              <a:gd name="connsiteY1" fmla="*/ 357 h 1003970"/>
              <a:gd name="connsiteX2" fmla="*/ 480656 w 552951"/>
              <a:gd name="connsiteY2" fmla="*/ 180273 h 1003970"/>
              <a:gd name="connsiteX3" fmla="*/ 254172 w 552951"/>
              <a:gd name="connsiteY3" fmla="*/ 74440 h 1003970"/>
              <a:gd name="connsiteX4" fmla="*/ 457372 w 552951"/>
              <a:gd name="connsiteY4" fmla="*/ 326323 h 1003970"/>
              <a:gd name="connsiteX5" fmla="*/ 180089 w 552951"/>
              <a:gd name="connsiteY5" fmla="*/ 140057 h 1003970"/>
              <a:gd name="connsiteX6" fmla="*/ 355772 w 552951"/>
              <a:gd name="connsiteY6" fmla="*/ 423690 h 1003970"/>
              <a:gd name="connsiteX7" fmla="*/ 268989 w 552951"/>
              <a:gd name="connsiteY7" fmla="*/ 404640 h 1003970"/>
              <a:gd name="connsiteX8" fmla="*/ 304972 w 552951"/>
              <a:gd name="connsiteY8" fmla="*/ 495657 h 1003970"/>
              <a:gd name="connsiteX9" fmla="*/ 203372 w 552951"/>
              <a:gd name="connsiteY9" fmla="*/ 491423 h 1003970"/>
              <a:gd name="connsiteX10" fmla="*/ 218189 w 552951"/>
              <a:gd name="connsiteY10" fmla="*/ 557040 h 1003970"/>
              <a:gd name="connsiteX11" fmla="*/ 133522 w 552951"/>
              <a:gd name="connsiteY11" fmla="*/ 548573 h 1003970"/>
              <a:gd name="connsiteX12" fmla="*/ 279572 w 552951"/>
              <a:gd name="connsiteY12" fmla="*/ 599373 h 1003970"/>
              <a:gd name="connsiteX13" fmla="*/ 57322 w 552951"/>
              <a:gd name="connsiteY13" fmla="*/ 681923 h 1003970"/>
              <a:gd name="connsiteX14" fmla="*/ 213956 w 552951"/>
              <a:gd name="connsiteY14" fmla="*/ 633240 h 1003970"/>
              <a:gd name="connsiteX15" fmla="*/ 211839 w 552951"/>
              <a:gd name="connsiteY15" fmla="*/ 664990 h 1003970"/>
              <a:gd name="connsiteX16" fmla="*/ 146222 w 552951"/>
              <a:gd name="connsiteY16" fmla="*/ 741190 h 1003970"/>
              <a:gd name="connsiteX17" fmla="*/ 135639 w 552951"/>
              <a:gd name="connsiteY17" fmla="*/ 768707 h 1003970"/>
              <a:gd name="connsiteX18" fmla="*/ 224539 w 552951"/>
              <a:gd name="connsiteY18" fmla="*/ 739073 h 1003970"/>
              <a:gd name="connsiteX19" fmla="*/ 129289 w 552951"/>
              <a:gd name="connsiteY19" fmla="*/ 808923 h 1003970"/>
              <a:gd name="connsiteX20" fmla="*/ 172 w 552951"/>
              <a:gd name="connsiteY20" fmla="*/ 781407 h 1003970"/>
              <a:gd name="connsiteX21" fmla="*/ 103889 w 552951"/>
              <a:gd name="connsiteY21" fmla="*/ 827973 h 1003970"/>
              <a:gd name="connsiteX22" fmla="*/ 199139 w 552951"/>
              <a:gd name="connsiteY22" fmla="*/ 910523 h 1003970"/>
              <a:gd name="connsiteX23" fmla="*/ 226656 w 552951"/>
              <a:gd name="connsiteY23" fmla="*/ 874540 h 1003970"/>
              <a:gd name="connsiteX24" fmla="*/ 19222 w 552951"/>
              <a:gd name="connsiteY24" fmla="*/ 948623 h 1003970"/>
              <a:gd name="connsiteX25" fmla="*/ 158922 w 552951"/>
              <a:gd name="connsiteY25" fmla="*/ 912640 h 1003970"/>
              <a:gd name="connsiteX26" fmla="*/ 158922 w 552951"/>
              <a:gd name="connsiteY26" fmla="*/ 912640 h 1003970"/>
              <a:gd name="connsiteX27" fmla="*/ 171622 w 552951"/>
              <a:gd name="connsiteY27" fmla="*/ 1003657 h 1003970"/>
              <a:gd name="connsiteX28" fmla="*/ 302856 w 552951"/>
              <a:gd name="connsiteY28" fmla="*/ 876657 h 1003970"/>
              <a:gd name="connsiteX29" fmla="*/ 275339 w 552951"/>
              <a:gd name="connsiteY29" fmla="*/ 787757 h 1003970"/>
              <a:gd name="connsiteX30" fmla="*/ 343072 w 552951"/>
              <a:gd name="connsiteY30" fmla="*/ 599373 h 1003970"/>
              <a:gd name="connsiteX31" fmla="*/ 552622 w 552951"/>
              <a:gd name="connsiteY31" fmla="*/ 148523 h 100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2951" h="1003970">
                <a:moveTo>
                  <a:pt x="552622" y="148523"/>
                </a:moveTo>
                <a:cubicBezTo>
                  <a:pt x="543803" y="48687"/>
                  <a:pt x="302150" y="-4935"/>
                  <a:pt x="290156" y="357"/>
                </a:cubicBezTo>
                <a:cubicBezTo>
                  <a:pt x="278162" y="5649"/>
                  <a:pt x="486653" y="167926"/>
                  <a:pt x="480656" y="180273"/>
                </a:cubicBezTo>
                <a:cubicBezTo>
                  <a:pt x="474659" y="192620"/>
                  <a:pt x="258053" y="50098"/>
                  <a:pt x="254172" y="74440"/>
                </a:cubicBezTo>
                <a:cubicBezTo>
                  <a:pt x="250291" y="98782"/>
                  <a:pt x="469719" y="315387"/>
                  <a:pt x="457372" y="326323"/>
                </a:cubicBezTo>
                <a:cubicBezTo>
                  <a:pt x="445025" y="337259"/>
                  <a:pt x="197022" y="123829"/>
                  <a:pt x="180089" y="140057"/>
                </a:cubicBezTo>
                <a:cubicBezTo>
                  <a:pt x="163156" y="156285"/>
                  <a:pt x="340955" y="379593"/>
                  <a:pt x="355772" y="423690"/>
                </a:cubicBezTo>
                <a:cubicBezTo>
                  <a:pt x="370589" y="467787"/>
                  <a:pt x="277456" y="392646"/>
                  <a:pt x="268989" y="404640"/>
                </a:cubicBezTo>
                <a:cubicBezTo>
                  <a:pt x="260522" y="416634"/>
                  <a:pt x="315908" y="481193"/>
                  <a:pt x="304972" y="495657"/>
                </a:cubicBezTo>
                <a:cubicBezTo>
                  <a:pt x="294036" y="510121"/>
                  <a:pt x="217836" y="481193"/>
                  <a:pt x="203372" y="491423"/>
                </a:cubicBezTo>
                <a:cubicBezTo>
                  <a:pt x="188908" y="501654"/>
                  <a:pt x="229831" y="547515"/>
                  <a:pt x="218189" y="557040"/>
                </a:cubicBezTo>
                <a:cubicBezTo>
                  <a:pt x="206547" y="566565"/>
                  <a:pt x="123292" y="541518"/>
                  <a:pt x="133522" y="548573"/>
                </a:cubicBezTo>
                <a:cubicBezTo>
                  <a:pt x="143752" y="555628"/>
                  <a:pt x="292272" y="577148"/>
                  <a:pt x="279572" y="599373"/>
                </a:cubicBezTo>
                <a:cubicBezTo>
                  <a:pt x="266872" y="621598"/>
                  <a:pt x="68258" y="676279"/>
                  <a:pt x="57322" y="681923"/>
                </a:cubicBezTo>
                <a:cubicBezTo>
                  <a:pt x="46386" y="687567"/>
                  <a:pt x="188203" y="636062"/>
                  <a:pt x="213956" y="633240"/>
                </a:cubicBezTo>
                <a:cubicBezTo>
                  <a:pt x="239709" y="630418"/>
                  <a:pt x="223128" y="646998"/>
                  <a:pt x="211839" y="664990"/>
                </a:cubicBezTo>
                <a:cubicBezTo>
                  <a:pt x="200550" y="682982"/>
                  <a:pt x="158922" y="723904"/>
                  <a:pt x="146222" y="741190"/>
                </a:cubicBezTo>
                <a:cubicBezTo>
                  <a:pt x="133522" y="758476"/>
                  <a:pt x="122586" y="769060"/>
                  <a:pt x="135639" y="768707"/>
                </a:cubicBezTo>
                <a:cubicBezTo>
                  <a:pt x="148692" y="768354"/>
                  <a:pt x="225597" y="732370"/>
                  <a:pt x="224539" y="739073"/>
                </a:cubicBezTo>
                <a:cubicBezTo>
                  <a:pt x="223481" y="745776"/>
                  <a:pt x="166684" y="801867"/>
                  <a:pt x="129289" y="808923"/>
                </a:cubicBezTo>
                <a:cubicBezTo>
                  <a:pt x="91894" y="815979"/>
                  <a:pt x="4405" y="778232"/>
                  <a:pt x="172" y="781407"/>
                </a:cubicBezTo>
                <a:cubicBezTo>
                  <a:pt x="-4061" y="784582"/>
                  <a:pt x="70728" y="806454"/>
                  <a:pt x="103889" y="827973"/>
                </a:cubicBezTo>
                <a:cubicBezTo>
                  <a:pt x="137050" y="849492"/>
                  <a:pt x="178678" y="902762"/>
                  <a:pt x="199139" y="910523"/>
                </a:cubicBezTo>
                <a:cubicBezTo>
                  <a:pt x="219600" y="918284"/>
                  <a:pt x="256642" y="868190"/>
                  <a:pt x="226656" y="874540"/>
                </a:cubicBezTo>
                <a:cubicBezTo>
                  <a:pt x="196670" y="880890"/>
                  <a:pt x="30511" y="942273"/>
                  <a:pt x="19222" y="948623"/>
                </a:cubicBezTo>
                <a:cubicBezTo>
                  <a:pt x="7933" y="954973"/>
                  <a:pt x="158922" y="912640"/>
                  <a:pt x="158922" y="912640"/>
                </a:cubicBezTo>
                <a:lnTo>
                  <a:pt x="158922" y="912640"/>
                </a:lnTo>
                <a:cubicBezTo>
                  <a:pt x="161039" y="927809"/>
                  <a:pt x="147633" y="1009654"/>
                  <a:pt x="171622" y="1003657"/>
                </a:cubicBezTo>
                <a:cubicBezTo>
                  <a:pt x="195611" y="997660"/>
                  <a:pt x="285570" y="912640"/>
                  <a:pt x="302856" y="876657"/>
                </a:cubicBezTo>
                <a:cubicBezTo>
                  <a:pt x="320142" y="840674"/>
                  <a:pt x="268636" y="833971"/>
                  <a:pt x="275339" y="787757"/>
                </a:cubicBezTo>
                <a:cubicBezTo>
                  <a:pt x="282042" y="741543"/>
                  <a:pt x="295447" y="702737"/>
                  <a:pt x="343072" y="599373"/>
                </a:cubicBezTo>
                <a:cubicBezTo>
                  <a:pt x="390697" y="496009"/>
                  <a:pt x="561441" y="248359"/>
                  <a:pt x="552622" y="14852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8CCFA040-54AB-4534-A33D-68FA75D05218}"/>
              </a:ext>
            </a:extLst>
          </p:cNvPr>
          <p:cNvSpPr/>
          <p:nvPr/>
        </p:nvSpPr>
        <p:spPr>
          <a:xfrm>
            <a:off x="6571098" y="2836286"/>
            <a:ext cx="523895" cy="637197"/>
          </a:xfrm>
          <a:custGeom>
            <a:avLst/>
            <a:gdLst>
              <a:gd name="connsiteX0" fmla="*/ 367335 w 523895"/>
              <a:gd name="connsiteY0" fmla="*/ 27564 h 637197"/>
              <a:gd name="connsiteX1" fmla="*/ 521852 w 523895"/>
              <a:gd name="connsiteY1" fmla="*/ 592714 h 637197"/>
              <a:gd name="connsiteX2" fmla="*/ 449885 w 523895"/>
              <a:gd name="connsiteY2" fmla="*/ 404331 h 637197"/>
              <a:gd name="connsiteX3" fmla="*/ 363102 w 523895"/>
              <a:gd name="connsiteY3" fmla="*/ 188431 h 637197"/>
              <a:gd name="connsiteX4" fmla="*/ 401202 w 523895"/>
              <a:gd name="connsiteY4" fmla="*/ 359881 h 637197"/>
              <a:gd name="connsiteX5" fmla="*/ 293252 w 523895"/>
              <a:gd name="connsiteY5" fmla="*/ 158797 h 637197"/>
              <a:gd name="connsiteX6" fmla="*/ 363102 w 523895"/>
              <a:gd name="connsiteY6" fmla="*/ 431847 h 637197"/>
              <a:gd name="connsiteX7" fmla="*/ 231869 w 523895"/>
              <a:gd name="connsiteY7" fmla="*/ 228647 h 637197"/>
              <a:gd name="connsiteX8" fmla="*/ 329235 w 523895"/>
              <a:gd name="connsiteY8" fmla="*/ 463597 h 637197"/>
              <a:gd name="connsiteX9" fmla="*/ 208585 w 523895"/>
              <a:gd name="connsiteY9" fmla="*/ 376814 h 637197"/>
              <a:gd name="connsiteX10" fmla="*/ 263619 w 523895"/>
              <a:gd name="connsiteY10" fmla="*/ 518631 h 637197"/>
              <a:gd name="connsiteX11" fmla="*/ 162019 w 523895"/>
              <a:gd name="connsiteY11" fmla="*/ 332364 h 637197"/>
              <a:gd name="connsiteX12" fmla="*/ 238219 w 523895"/>
              <a:gd name="connsiteY12" fmla="*/ 569431 h 637197"/>
              <a:gd name="connsiteX13" fmla="*/ 130269 w 523895"/>
              <a:gd name="connsiteY13" fmla="*/ 419147 h 637197"/>
              <a:gd name="connsiteX14" fmla="*/ 126035 w 523895"/>
              <a:gd name="connsiteY14" fmla="*/ 459364 h 637197"/>
              <a:gd name="connsiteX15" fmla="*/ 54069 w 523895"/>
              <a:gd name="connsiteY15" fmla="*/ 484764 h 637197"/>
              <a:gd name="connsiteX16" fmla="*/ 28669 w 523895"/>
              <a:gd name="connsiteY16" fmla="*/ 637164 h 637197"/>
              <a:gd name="connsiteX17" fmla="*/ 5385 w 523895"/>
              <a:gd name="connsiteY17" fmla="*/ 497464 h 637197"/>
              <a:gd name="connsiteX18" fmla="*/ 5385 w 523895"/>
              <a:gd name="connsiteY18" fmla="*/ 376814 h 637197"/>
              <a:gd name="connsiteX19" fmla="*/ 64652 w 523895"/>
              <a:gd name="connsiteY19" fmla="*/ 446664 h 637197"/>
              <a:gd name="connsiteX20" fmla="*/ 121802 w 523895"/>
              <a:gd name="connsiteY20" fmla="*/ 222297 h 637197"/>
              <a:gd name="connsiteX21" fmla="*/ 202235 w 523895"/>
              <a:gd name="connsiteY21" fmla="*/ 298497 h 637197"/>
              <a:gd name="connsiteX22" fmla="*/ 219169 w 523895"/>
              <a:gd name="connsiteY22" fmla="*/ 146097 h 637197"/>
              <a:gd name="connsiteX23" fmla="*/ 303835 w 523895"/>
              <a:gd name="connsiteY23" fmla="*/ 175731 h 637197"/>
              <a:gd name="connsiteX24" fmla="*/ 274202 w 523895"/>
              <a:gd name="connsiteY24" fmla="*/ 47 h 637197"/>
              <a:gd name="connsiteX25" fmla="*/ 380035 w 523895"/>
              <a:gd name="connsiteY25" fmla="*/ 156681 h 637197"/>
              <a:gd name="connsiteX26" fmla="*/ 367335 w 523895"/>
              <a:gd name="connsiteY26" fmla="*/ 27564 h 63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895" h="637197">
                <a:moveTo>
                  <a:pt x="367335" y="27564"/>
                </a:moveTo>
                <a:cubicBezTo>
                  <a:pt x="390971" y="100236"/>
                  <a:pt x="508094" y="529920"/>
                  <a:pt x="521852" y="592714"/>
                </a:cubicBezTo>
                <a:cubicBezTo>
                  <a:pt x="535610" y="655508"/>
                  <a:pt x="476343" y="471711"/>
                  <a:pt x="449885" y="404331"/>
                </a:cubicBezTo>
                <a:cubicBezTo>
                  <a:pt x="423427" y="336951"/>
                  <a:pt x="371216" y="195839"/>
                  <a:pt x="363102" y="188431"/>
                </a:cubicBezTo>
                <a:cubicBezTo>
                  <a:pt x="354988" y="181023"/>
                  <a:pt x="412844" y="364820"/>
                  <a:pt x="401202" y="359881"/>
                </a:cubicBezTo>
                <a:cubicBezTo>
                  <a:pt x="389560" y="354942"/>
                  <a:pt x="299602" y="146803"/>
                  <a:pt x="293252" y="158797"/>
                </a:cubicBezTo>
                <a:cubicBezTo>
                  <a:pt x="286902" y="170791"/>
                  <a:pt x="373332" y="420205"/>
                  <a:pt x="363102" y="431847"/>
                </a:cubicBezTo>
                <a:cubicBezTo>
                  <a:pt x="352872" y="443489"/>
                  <a:pt x="237513" y="223355"/>
                  <a:pt x="231869" y="228647"/>
                </a:cubicBezTo>
                <a:cubicBezTo>
                  <a:pt x="226225" y="233939"/>
                  <a:pt x="333116" y="438903"/>
                  <a:pt x="329235" y="463597"/>
                </a:cubicBezTo>
                <a:cubicBezTo>
                  <a:pt x="325354" y="488291"/>
                  <a:pt x="219521" y="367642"/>
                  <a:pt x="208585" y="376814"/>
                </a:cubicBezTo>
                <a:cubicBezTo>
                  <a:pt x="197649" y="385986"/>
                  <a:pt x="271380" y="526039"/>
                  <a:pt x="263619" y="518631"/>
                </a:cubicBezTo>
                <a:cubicBezTo>
                  <a:pt x="255858" y="511223"/>
                  <a:pt x="166252" y="323897"/>
                  <a:pt x="162019" y="332364"/>
                </a:cubicBezTo>
                <a:cubicBezTo>
                  <a:pt x="157786" y="340831"/>
                  <a:pt x="243511" y="554967"/>
                  <a:pt x="238219" y="569431"/>
                </a:cubicBezTo>
                <a:cubicBezTo>
                  <a:pt x="232927" y="583895"/>
                  <a:pt x="148966" y="437491"/>
                  <a:pt x="130269" y="419147"/>
                </a:cubicBezTo>
                <a:cubicBezTo>
                  <a:pt x="111572" y="400803"/>
                  <a:pt x="138735" y="448428"/>
                  <a:pt x="126035" y="459364"/>
                </a:cubicBezTo>
                <a:cubicBezTo>
                  <a:pt x="113335" y="470300"/>
                  <a:pt x="70297" y="455131"/>
                  <a:pt x="54069" y="484764"/>
                </a:cubicBezTo>
                <a:cubicBezTo>
                  <a:pt x="37841" y="514397"/>
                  <a:pt x="36783" y="635047"/>
                  <a:pt x="28669" y="637164"/>
                </a:cubicBezTo>
                <a:cubicBezTo>
                  <a:pt x="20555" y="639281"/>
                  <a:pt x="9266" y="540856"/>
                  <a:pt x="5385" y="497464"/>
                </a:cubicBezTo>
                <a:cubicBezTo>
                  <a:pt x="1504" y="454072"/>
                  <a:pt x="-4493" y="385280"/>
                  <a:pt x="5385" y="376814"/>
                </a:cubicBezTo>
                <a:cubicBezTo>
                  <a:pt x="15263" y="368348"/>
                  <a:pt x="45249" y="472417"/>
                  <a:pt x="64652" y="446664"/>
                </a:cubicBezTo>
                <a:cubicBezTo>
                  <a:pt x="84055" y="420911"/>
                  <a:pt x="98872" y="246991"/>
                  <a:pt x="121802" y="222297"/>
                </a:cubicBezTo>
                <a:cubicBezTo>
                  <a:pt x="144732" y="197603"/>
                  <a:pt x="186007" y="311197"/>
                  <a:pt x="202235" y="298497"/>
                </a:cubicBezTo>
                <a:cubicBezTo>
                  <a:pt x="218463" y="285797"/>
                  <a:pt x="202236" y="166558"/>
                  <a:pt x="219169" y="146097"/>
                </a:cubicBezTo>
                <a:cubicBezTo>
                  <a:pt x="236102" y="125636"/>
                  <a:pt x="294663" y="200073"/>
                  <a:pt x="303835" y="175731"/>
                </a:cubicBezTo>
                <a:cubicBezTo>
                  <a:pt x="313007" y="151389"/>
                  <a:pt x="261502" y="3222"/>
                  <a:pt x="274202" y="47"/>
                </a:cubicBezTo>
                <a:cubicBezTo>
                  <a:pt x="286902" y="-3128"/>
                  <a:pt x="364160" y="153859"/>
                  <a:pt x="380035" y="156681"/>
                </a:cubicBezTo>
                <a:cubicBezTo>
                  <a:pt x="395910" y="159503"/>
                  <a:pt x="343699" y="-45108"/>
                  <a:pt x="367335" y="2756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B9C7D6E5-F072-4BAD-9C8F-58CFAB0BC9DE}"/>
              </a:ext>
            </a:extLst>
          </p:cNvPr>
          <p:cNvSpPr/>
          <p:nvPr/>
        </p:nvSpPr>
        <p:spPr>
          <a:xfrm>
            <a:off x="6214371" y="1853413"/>
            <a:ext cx="699758" cy="588947"/>
          </a:xfrm>
          <a:custGeom>
            <a:avLst/>
            <a:gdLst>
              <a:gd name="connsiteX0" fmla="*/ 162 w 699758"/>
              <a:gd name="connsiteY0" fmla="*/ 787 h 588947"/>
              <a:gd name="connsiteX1" fmla="*/ 465829 w 699758"/>
              <a:gd name="connsiteY1" fmla="*/ 347920 h 588947"/>
              <a:gd name="connsiteX2" fmla="*/ 694429 w 699758"/>
              <a:gd name="connsiteY2" fmla="*/ 584987 h 588947"/>
              <a:gd name="connsiteX3" fmla="*/ 609762 w 699758"/>
              <a:gd name="connsiteY3" fmla="*/ 479154 h 588947"/>
              <a:gd name="connsiteX4" fmla="*/ 415029 w 699758"/>
              <a:gd name="connsiteY4" fmla="*/ 259020 h 588947"/>
              <a:gd name="connsiteX5" fmla="*/ 162 w 699758"/>
              <a:gd name="connsiteY5" fmla="*/ 787 h 58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758" h="588947">
                <a:moveTo>
                  <a:pt x="162" y="787"/>
                </a:moveTo>
                <a:cubicBezTo>
                  <a:pt x="8629" y="15604"/>
                  <a:pt x="350118" y="250553"/>
                  <a:pt x="465829" y="347920"/>
                </a:cubicBezTo>
                <a:cubicBezTo>
                  <a:pt x="581540" y="445287"/>
                  <a:pt x="670440" y="563115"/>
                  <a:pt x="694429" y="584987"/>
                </a:cubicBezTo>
                <a:cubicBezTo>
                  <a:pt x="718418" y="606859"/>
                  <a:pt x="656329" y="533482"/>
                  <a:pt x="609762" y="479154"/>
                </a:cubicBezTo>
                <a:cubicBezTo>
                  <a:pt x="563195" y="424826"/>
                  <a:pt x="513101" y="333809"/>
                  <a:pt x="415029" y="259020"/>
                </a:cubicBezTo>
                <a:cubicBezTo>
                  <a:pt x="316957" y="184231"/>
                  <a:pt x="-8305" y="-14030"/>
                  <a:pt x="162" y="78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B35505FD-5D39-459E-8142-7779F954C677}"/>
              </a:ext>
            </a:extLst>
          </p:cNvPr>
          <p:cNvSpPr/>
          <p:nvPr/>
        </p:nvSpPr>
        <p:spPr>
          <a:xfrm>
            <a:off x="5752868" y="1417761"/>
            <a:ext cx="551082" cy="1331225"/>
          </a:xfrm>
          <a:custGeom>
            <a:avLst/>
            <a:gdLst>
              <a:gd name="connsiteX0" fmla="*/ 232 w 551082"/>
              <a:gd name="connsiteY0" fmla="*/ 406 h 1331225"/>
              <a:gd name="connsiteX1" fmla="*/ 432032 w 551082"/>
              <a:gd name="connsiteY1" fmla="*/ 525339 h 1331225"/>
              <a:gd name="connsiteX2" fmla="*/ 148399 w 551082"/>
              <a:gd name="connsiteY2" fmla="*/ 229006 h 1331225"/>
              <a:gd name="connsiteX3" fmla="*/ 533632 w 551082"/>
              <a:gd name="connsiteY3" fmla="*/ 783572 h 1331225"/>
              <a:gd name="connsiteX4" fmla="*/ 478599 w 551082"/>
              <a:gd name="connsiteY4" fmla="*/ 830139 h 1331225"/>
              <a:gd name="connsiteX5" fmla="*/ 419332 w 551082"/>
              <a:gd name="connsiteY5" fmla="*/ 1236539 h 1331225"/>
              <a:gd name="connsiteX6" fmla="*/ 381232 w 551082"/>
              <a:gd name="connsiteY6" fmla="*/ 1012172 h 1331225"/>
              <a:gd name="connsiteX7" fmla="*/ 351599 w 551082"/>
              <a:gd name="connsiteY7" fmla="*/ 1329672 h 1331225"/>
              <a:gd name="connsiteX8" fmla="*/ 457432 w 551082"/>
              <a:gd name="connsiteY8" fmla="*/ 851306 h 1331225"/>
              <a:gd name="connsiteX9" fmla="*/ 372765 w 551082"/>
              <a:gd name="connsiteY9" fmla="*/ 444906 h 1331225"/>
              <a:gd name="connsiteX10" fmla="*/ 232 w 551082"/>
              <a:gd name="connsiteY10" fmla="*/ 406 h 133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1082" h="1331225">
                <a:moveTo>
                  <a:pt x="232" y="406"/>
                </a:moveTo>
                <a:cubicBezTo>
                  <a:pt x="10110" y="13811"/>
                  <a:pt x="407338" y="487239"/>
                  <a:pt x="432032" y="525339"/>
                </a:cubicBezTo>
                <a:cubicBezTo>
                  <a:pt x="456726" y="563439"/>
                  <a:pt x="131466" y="185967"/>
                  <a:pt x="148399" y="229006"/>
                </a:cubicBezTo>
                <a:cubicBezTo>
                  <a:pt x="165332" y="272045"/>
                  <a:pt x="478599" y="683383"/>
                  <a:pt x="533632" y="783572"/>
                </a:cubicBezTo>
                <a:cubicBezTo>
                  <a:pt x="588665" y="883761"/>
                  <a:pt x="497649" y="754645"/>
                  <a:pt x="478599" y="830139"/>
                </a:cubicBezTo>
                <a:cubicBezTo>
                  <a:pt x="459549" y="905633"/>
                  <a:pt x="435560" y="1206200"/>
                  <a:pt x="419332" y="1236539"/>
                </a:cubicBezTo>
                <a:cubicBezTo>
                  <a:pt x="403104" y="1266878"/>
                  <a:pt x="392521" y="996650"/>
                  <a:pt x="381232" y="1012172"/>
                </a:cubicBezTo>
                <a:cubicBezTo>
                  <a:pt x="369943" y="1027694"/>
                  <a:pt x="338899" y="1356483"/>
                  <a:pt x="351599" y="1329672"/>
                </a:cubicBezTo>
                <a:cubicBezTo>
                  <a:pt x="364299" y="1302861"/>
                  <a:pt x="453904" y="998767"/>
                  <a:pt x="457432" y="851306"/>
                </a:cubicBezTo>
                <a:cubicBezTo>
                  <a:pt x="460960" y="703845"/>
                  <a:pt x="446848" y="581078"/>
                  <a:pt x="372765" y="444906"/>
                </a:cubicBezTo>
                <a:cubicBezTo>
                  <a:pt x="298682" y="308734"/>
                  <a:pt x="-9646" y="-12999"/>
                  <a:pt x="232" y="40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39F8E391-CA9F-48BC-8C1F-5794CE09AD82}"/>
              </a:ext>
            </a:extLst>
          </p:cNvPr>
          <p:cNvSpPr/>
          <p:nvPr/>
        </p:nvSpPr>
        <p:spPr>
          <a:xfrm>
            <a:off x="5942186" y="1447478"/>
            <a:ext cx="468397" cy="1481887"/>
          </a:xfrm>
          <a:custGeom>
            <a:avLst/>
            <a:gdLst>
              <a:gd name="connsiteX0" fmla="*/ 1414 w 468397"/>
              <a:gd name="connsiteY0" fmla="*/ 322 h 1481887"/>
              <a:gd name="connsiteX1" fmla="*/ 365481 w 468397"/>
              <a:gd name="connsiteY1" fmla="*/ 449055 h 1481887"/>
              <a:gd name="connsiteX2" fmla="*/ 77614 w 468397"/>
              <a:gd name="connsiteY2" fmla="*/ 114622 h 1481887"/>
              <a:gd name="connsiteX3" fmla="*/ 441681 w 468397"/>
              <a:gd name="connsiteY3" fmla="*/ 609922 h 1481887"/>
              <a:gd name="connsiteX4" fmla="*/ 314681 w 468397"/>
              <a:gd name="connsiteY4" fmla="*/ 499855 h 1481887"/>
              <a:gd name="connsiteX5" fmla="*/ 467081 w 468397"/>
              <a:gd name="connsiteY5" fmla="*/ 825822 h 1481887"/>
              <a:gd name="connsiteX6" fmla="*/ 390881 w 468397"/>
              <a:gd name="connsiteY6" fmla="*/ 775022 h 1481887"/>
              <a:gd name="connsiteX7" fmla="*/ 433214 w 468397"/>
              <a:gd name="connsiteY7" fmla="*/ 1105222 h 1481887"/>
              <a:gd name="connsiteX8" fmla="*/ 378181 w 468397"/>
              <a:gd name="connsiteY8" fmla="*/ 1012089 h 1481887"/>
              <a:gd name="connsiteX9" fmla="*/ 348547 w 468397"/>
              <a:gd name="connsiteY9" fmla="*/ 1219522 h 1481887"/>
              <a:gd name="connsiteX10" fmla="*/ 285047 w 468397"/>
              <a:gd name="connsiteY10" fmla="*/ 1003622 h 1481887"/>
              <a:gd name="connsiteX11" fmla="*/ 301981 w 468397"/>
              <a:gd name="connsiteY11" fmla="*/ 1418489 h 1481887"/>
              <a:gd name="connsiteX12" fmla="*/ 306214 w 468397"/>
              <a:gd name="connsiteY12" fmla="*/ 1460822 h 1481887"/>
              <a:gd name="connsiteX13" fmla="*/ 272347 w 468397"/>
              <a:gd name="connsiteY13" fmla="*/ 1223755 h 1481887"/>
              <a:gd name="connsiteX14" fmla="*/ 327381 w 468397"/>
              <a:gd name="connsiteY14" fmla="*/ 851222 h 1481887"/>
              <a:gd name="connsiteX15" fmla="*/ 327381 w 468397"/>
              <a:gd name="connsiteY15" fmla="*/ 635322 h 1481887"/>
              <a:gd name="connsiteX16" fmla="*/ 242714 w 468397"/>
              <a:gd name="connsiteY16" fmla="*/ 381322 h 1481887"/>
              <a:gd name="connsiteX17" fmla="*/ 1414 w 468397"/>
              <a:gd name="connsiteY17" fmla="*/ 322 h 14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8397" h="1481887">
                <a:moveTo>
                  <a:pt x="1414" y="322"/>
                </a:moveTo>
                <a:cubicBezTo>
                  <a:pt x="21875" y="11611"/>
                  <a:pt x="352781" y="430005"/>
                  <a:pt x="365481" y="449055"/>
                </a:cubicBezTo>
                <a:cubicBezTo>
                  <a:pt x="378181" y="468105"/>
                  <a:pt x="64914" y="87811"/>
                  <a:pt x="77614" y="114622"/>
                </a:cubicBezTo>
                <a:cubicBezTo>
                  <a:pt x="90314" y="141433"/>
                  <a:pt x="402170" y="545717"/>
                  <a:pt x="441681" y="609922"/>
                </a:cubicBezTo>
                <a:cubicBezTo>
                  <a:pt x="481192" y="674128"/>
                  <a:pt x="310448" y="463872"/>
                  <a:pt x="314681" y="499855"/>
                </a:cubicBezTo>
                <a:cubicBezTo>
                  <a:pt x="318914" y="535838"/>
                  <a:pt x="454381" y="779961"/>
                  <a:pt x="467081" y="825822"/>
                </a:cubicBezTo>
                <a:cubicBezTo>
                  <a:pt x="479781" y="871683"/>
                  <a:pt x="396525" y="728455"/>
                  <a:pt x="390881" y="775022"/>
                </a:cubicBezTo>
                <a:cubicBezTo>
                  <a:pt x="385237" y="821589"/>
                  <a:pt x="435331" y="1065711"/>
                  <a:pt x="433214" y="1105222"/>
                </a:cubicBezTo>
                <a:cubicBezTo>
                  <a:pt x="431097" y="1144733"/>
                  <a:pt x="392292" y="993039"/>
                  <a:pt x="378181" y="1012089"/>
                </a:cubicBezTo>
                <a:cubicBezTo>
                  <a:pt x="364070" y="1031139"/>
                  <a:pt x="364069" y="1220933"/>
                  <a:pt x="348547" y="1219522"/>
                </a:cubicBezTo>
                <a:cubicBezTo>
                  <a:pt x="333025" y="1218111"/>
                  <a:pt x="292808" y="970461"/>
                  <a:pt x="285047" y="1003622"/>
                </a:cubicBezTo>
                <a:cubicBezTo>
                  <a:pt x="277286" y="1036783"/>
                  <a:pt x="298453" y="1342289"/>
                  <a:pt x="301981" y="1418489"/>
                </a:cubicBezTo>
                <a:cubicBezTo>
                  <a:pt x="305509" y="1494689"/>
                  <a:pt x="311153" y="1493278"/>
                  <a:pt x="306214" y="1460822"/>
                </a:cubicBezTo>
                <a:cubicBezTo>
                  <a:pt x="301275" y="1428366"/>
                  <a:pt x="268819" y="1325355"/>
                  <a:pt x="272347" y="1223755"/>
                </a:cubicBezTo>
                <a:cubicBezTo>
                  <a:pt x="275875" y="1122155"/>
                  <a:pt x="318209" y="949294"/>
                  <a:pt x="327381" y="851222"/>
                </a:cubicBezTo>
                <a:cubicBezTo>
                  <a:pt x="336553" y="753150"/>
                  <a:pt x="341492" y="713639"/>
                  <a:pt x="327381" y="635322"/>
                </a:cubicBezTo>
                <a:cubicBezTo>
                  <a:pt x="313270" y="557005"/>
                  <a:pt x="297042" y="485039"/>
                  <a:pt x="242714" y="381322"/>
                </a:cubicBezTo>
                <a:cubicBezTo>
                  <a:pt x="188386" y="277605"/>
                  <a:pt x="-19047" y="-10967"/>
                  <a:pt x="1414" y="3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3E16EF76-44DE-465D-A085-35BCFDA8E943}"/>
              </a:ext>
            </a:extLst>
          </p:cNvPr>
          <p:cNvSpPr/>
          <p:nvPr/>
        </p:nvSpPr>
        <p:spPr>
          <a:xfrm>
            <a:off x="5386965" y="2514583"/>
            <a:ext cx="961628" cy="800255"/>
          </a:xfrm>
          <a:custGeom>
            <a:avLst/>
            <a:gdLst>
              <a:gd name="connsiteX0" fmla="*/ 946102 w 961628"/>
              <a:gd name="connsiteY0" fmla="*/ 33884 h 800255"/>
              <a:gd name="connsiteX1" fmla="*/ 958802 w 961628"/>
              <a:gd name="connsiteY1" fmla="*/ 330217 h 800255"/>
              <a:gd name="connsiteX2" fmla="*/ 916468 w 961628"/>
              <a:gd name="connsiteY2" fmla="*/ 266717 h 800255"/>
              <a:gd name="connsiteX3" fmla="*/ 912235 w 961628"/>
              <a:gd name="connsiteY3" fmla="*/ 474150 h 800255"/>
              <a:gd name="connsiteX4" fmla="*/ 840268 w 961628"/>
              <a:gd name="connsiteY4" fmla="*/ 431817 h 800255"/>
              <a:gd name="connsiteX5" fmla="*/ 819102 w 961628"/>
              <a:gd name="connsiteY5" fmla="*/ 651950 h 800255"/>
              <a:gd name="connsiteX6" fmla="*/ 819102 w 961628"/>
              <a:gd name="connsiteY6" fmla="*/ 690050 h 800255"/>
              <a:gd name="connsiteX7" fmla="*/ 730202 w 961628"/>
              <a:gd name="connsiteY7" fmla="*/ 702750 h 800255"/>
              <a:gd name="connsiteX8" fmla="*/ 607435 w 961628"/>
              <a:gd name="connsiteY8" fmla="*/ 694284 h 800255"/>
              <a:gd name="connsiteX9" fmla="*/ 692102 w 961628"/>
              <a:gd name="connsiteY9" fmla="*/ 800117 h 800255"/>
              <a:gd name="connsiteX10" fmla="*/ 374602 w 961628"/>
              <a:gd name="connsiteY10" fmla="*/ 668884 h 800255"/>
              <a:gd name="connsiteX11" fmla="*/ 400002 w 961628"/>
              <a:gd name="connsiteY11" fmla="*/ 787417 h 800255"/>
              <a:gd name="connsiteX12" fmla="*/ 336502 w 961628"/>
              <a:gd name="connsiteY12" fmla="*/ 635017 h 800255"/>
              <a:gd name="connsiteX13" fmla="*/ 90968 w 961628"/>
              <a:gd name="connsiteY13" fmla="*/ 783184 h 800255"/>
              <a:gd name="connsiteX14" fmla="*/ 57102 w 961628"/>
              <a:gd name="connsiteY14" fmla="*/ 622317 h 800255"/>
              <a:gd name="connsiteX15" fmla="*/ 27468 w 961628"/>
              <a:gd name="connsiteY15" fmla="*/ 635017 h 800255"/>
              <a:gd name="connsiteX16" fmla="*/ 133302 w 961628"/>
              <a:gd name="connsiteY16" fmla="*/ 512250 h 800255"/>
              <a:gd name="connsiteX17" fmla="*/ 2068 w 961628"/>
              <a:gd name="connsiteY17" fmla="*/ 491084 h 800255"/>
              <a:gd name="connsiteX18" fmla="*/ 260302 w 961628"/>
              <a:gd name="connsiteY18" fmla="*/ 334450 h 800255"/>
              <a:gd name="connsiteX19" fmla="*/ 543935 w 961628"/>
              <a:gd name="connsiteY19" fmla="*/ 292117 h 800255"/>
              <a:gd name="connsiteX20" fmla="*/ 797935 w 961628"/>
              <a:gd name="connsiteY20" fmla="*/ 148184 h 800255"/>
              <a:gd name="connsiteX21" fmla="*/ 294168 w 961628"/>
              <a:gd name="connsiteY21" fmla="*/ 461450 h 800255"/>
              <a:gd name="connsiteX22" fmla="*/ 527002 w 961628"/>
              <a:gd name="connsiteY22" fmla="*/ 292117 h 800255"/>
              <a:gd name="connsiteX23" fmla="*/ 666702 w 961628"/>
              <a:gd name="connsiteY23" fmla="*/ 237084 h 800255"/>
              <a:gd name="connsiteX24" fmla="*/ 869902 w 961628"/>
              <a:gd name="connsiteY24" fmla="*/ 17 h 800255"/>
              <a:gd name="connsiteX25" fmla="*/ 852968 w 961628"/>
              <a:gd name="connsiteY25" fmla="*/ 249784 h 800255"/>
              <a:gd name="connsiteX26" fmla="*/ 946102 w 961628"/>
              <a:gd name="connsiteY26" fmla="*/ 33884 h 80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61628" h="800255">
                <a:moveTo>
                  <a:pt x="946102" y="33884"/>
                </a:moveTo>
                <a:cubicBezTo>
                  <a:pt x="963741" y="47289"/>
                  <a:pt x="963741" y="291412"/>
                  <a:pt x="958802" y="330217"/>
                </a:cubicBezTo>
                <a:cubicBezTo>
                  <a:pt x="953863" y="369022"/>
                  <a:pt x="924229" y="242728"/>
                  <a:pt x="916468" y="266717"/>
                </a:cubicBezTo>
                <a:cubicBezTo>
                  <a:pt x="908707" y="290706"/>
                  <a:pt x="924935" y="446633"/>
                  <a:pt x="912235" y="474150"/>
                </a:cubicBezTo>
                <a:cubicBezTo>
                  <a:pt x="899535" y="501667"/>
                  <a:pt x="855790" y="402184"/>
                  <a:pt x="840268" y="431817"/>
                </a:cubicBezTo>
                <a:cubicBezTo>
                  <a:pt x="824746" y="461450"/>
                  <a:pt x="822630" y="608911"/>
                  <a:pt x="819102" y="651950"/>
                </a:cubicBezTo>
                <a:cubicBezTo>
                  <a:pt x="815574" y="694989"/>
                  <a:pt x="833919" y="681583"/>
                  <a:pt x="819102" y="690050"/>
                </a:cubicBezTo>
                <a:cubicBezTo>
                  <a:pt x="804285" y="698517"/>
                  <a:pt x="765480" y="702044"/>
                  <a:pt x="730202" y="702750"/>
                </a:cubicBezTo>
                <a:cubicBezTo>
                  <a:pt x="694924" y="703456"/>
                  <a:pt x="613785" y="678056"/>
                  <a:pt x="607435" y="694284"/>
                </a:cubicBezTo>
                <a:cubicBezTo>
                  <a:pt x="601085" y="710512"/>
                  <a:pt x="730907" y="804350"/>
                  <a:pt x="692102" y="800117"/>
                </a:cubicBezTo>
                <a:cubicBezTo>
                  <a:pt x="653297" y="795884"/>
                  <a:pt x="423285" y="671001"/>
                  <a:pt x="374602" y="668884"/>
                </a:cubicBezTo>
                <a:cubicBezTo>
                  <a:pt x="325919" y="666767"/>
                  <a:pt x="406352" y="793061"/>
                  <a:pt x="400002" y="787417"/>
                </a:cubicBezTo>
                <a:cubicBezTo>
                  <a:pt x="393652" y="781773"/>
                  <a:pt x="388008" y="635722"/>
                  <a:pt x="336502" y="635017"/>
                </a:cubicBezTo>
                <a:cubicBezTo>
                  <a:pt x="284996" y="634312"/>
                  <a:pt x="137535" y="785301"/>
                  <a:pt x="90968" y="783184"/>
                </a:cubicBezTo>
                <a:cubicBezTo>
                  <a:pt x="44401" y="781067"/>
                  <a:pt x="67685" y="647011"/>
                  <a:pt x="57102" y="622317"/>
                </a:cubicBezTo>
                <a:cubicBezTo>
                  <a:pt x="46519" y="597623"/>
                  <a:pt x="14768" y="653362"/>
                  <a:pt x="27468" y="635017"/>
                </a:cubicBezTo>
                <a:cubicBezTo>
                  <a:pt x="40168" y="616672"/>
                  <a:pt x="137535" y="536239"/>
                  <a:pt x="133302" y="512250"/>
                </a:cubicBezTo>
                <a:cubicBezTo>
                  <a:pt x="129069" y="488261"/>
                  <a:pt x="-19099" y="520717"/>
                  <a:pt x="2068" y="491084"/>
                </a:cubicBezTo>
                <a:cubicBezTo>
                  <a:pt x="23235" y="461451"/>
                  <a:pt x="169991" y="367611"/>
                  <a:pt x="260302" y="334450"/>
                </a:cubicBezTo>
                <a:cubicBezTo>
                  <a:pt x="350613" y="301289"/>
                  <a:pt x="454330" y="323161"/>
                  <a:pt x="543935" y="292117"/>
                </a:cubicBezTo>
                <a:cubicBezTo>
                  <a:pt x="633540" y="261073"/>
                  <a:pt x="839563" y="119962"/>
                  <a:pt x="797935" y="148184"/>
                </a:cubicBezTo>
                <a:cubicBezTo>
                  <a:pt x="756307" y="176406"/>
                  <a:pt x="339323" y="437461"/>
                  <a:pt x="294168" y="461450"/>
                </a:cubicBezTo>
                <a:cubicBezTo>
                  <a:pt x="249012" y="485439"/>
                  <a:pt x="464913" y="329511"/>
                  <a:pt x="527002" y="292117"/>
                </a:cubicBezTo>
                <a:cubicBezTo>
                  <a:pt x="589091" y="254723"/>
                  <a:pt x="609552" y="285767"/>
                  <a:pt x="666702" y="237084"/>
                </a:cubicBezTo>
                <a:cubicBezTo>
                  <a:pt x="723852" y="188401"/>
                  <a:pt x="838858" y="-2100"/>
                  <a:pt x="869902" y="17"/>
                </a:cubicBezTo>
                <a:cubicBezTo>
                  <a:pt x="900946" y="2134"/>
                  <a:pt x="842385" y="239906"/>
                  <a:pt x="852968" y="249784"/>
                </a:cubicBezTo>
                <a:cubicBezTo>
                  <a:pt x="863551" y="259662"/>
                  <a:pt x="928463" y="20479"/>
                  <a:pt x="946102" y="3388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09418ED1-1418-4BCF-95EB-B0F0851E99C3}"/>
              </a:ext>
            </a:extLst>
          </p:cNvPr>
          <p:cNvSpPr/>
          <p:nvPr/>
        </p:nvSpPr>
        <p:spPr>
          <a:xfrm>
            <a:off x="4883057" y="3943182"/>
            <a:ext cx="760441" cy="433268"/>
          </a:xfrm>
          <a:custGeom>
            <a:avLst/>
            <a:gdLst>
              <a:gd name="connsiteX0" fmla="*/ 93 w 760441"/>
              <a:gd name="connsiteY0" fmla="*/ 168 h 433268"/>
              <a:gd name="connsiteX1" fmla="*/ 190593 w 760441"/>
              <a:gd name="connsiteY1" fmla="*/ 279568 h 433268"/>
              <a:gd name="connsiteX2" fmla="*/ 393793 w 760441"/>
              <a:gd name="connsiteY2" fmla="*/ 285918 h 433268"/>
              <a:gd name="connsiteX3" fmla="*/ 755743 w 760441"/>
              <a:gd name="connsiteY3" fmla="*/ 431968 h 433268"/>
              <a:gd name="connsiteX4" fmla="*/ 571593 w 760441"/>
              <a:gd name="connsiteY4" fmla="*/ 355768 h 433268"/>
              <a:gd name="connsiteX5" fmla="*/ 171543 w 760441"/>
              <a:gd name="connsiteY5" fmla="*/ 324018 h 433268"/>
              <a:gd name="connsiteX6" fmla="*/ 93 w 760441"/>
              <a:gd name="connsiteY6" fmla="*/ 168 h 43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441" h="433268">
                <a:moveTo>
                  <a:pt x="93" y="168"/>
                </a:moveTo>
                <a:cubicBezTo>
                  <a:pt x="3268" y="-7240"/>
                  <a:pt x="124976" y="231943"/>
                  <a:pt x="190593" y="279568"/>
                </a:cubicBezTo>
                <a:cubicBezTo>
                  <a:pt x="256210" y="327193"/>
                  <a:pt x="299601" y="260518"/>
                  <a:pt x="393793" y="285918"/>
                </a:cubicBezTo>
                <a:cubicBezTo>
                  <a:pt x="487985" y="311318"/>
                  <a:pt x="726110" y="420326"/>
                  <a:pt x="755743" y="431968"/>
                </a:cubicBezTo>
                <a:cubicBezTo>
                  <a:pt x="785376" y="443610"/>
                  <a:pt x="668960" y="373760"/>
                  <a:pt x="571593" y="355768"/>
                </a:cubicBezTo>
                <a:cubicBezTo>
                  <a:pt x="474226" y="337776"/>
                  <a:pt x="267851" y="379051"/>
                  <a:pt x="171543" y="324018"/>
                </a:cubicBezTo>
                <a:cubicBezTo>
                  <a:pt x="75235" y="268985"/>
                  <a:pt x="-3082" y="7576"/>
                  <a:pt x="93" y="1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1306DE72-5CBA-4225-9E12-C456E8BD58A9}"/>
              </a:ext>
            </a:extLst>
          </p:cNvPr>
          <p:cNvSpPr/>
          <p:nvPr/>
        </p:nvSpPr>
        <p:spPr>
          <a:xfrm>
            <a:off x="3898619" y="4522611"/>
            <a:ext cx="108428" cy="451979"/>
          </a:xfrm>
          <a:custGeom>
            <a:avLst/>
            <a:gdLst>
              <a:gd name="connsiteX0" fmla="*/ 281 w 108428"/>
              <a:gd name="connsiteY0" fmla="*/ 4939 h 451979"/>
              <a:gd name="connsiteX1" fmla="*/ 57431 w 108428"/>
              <a:gd name="connsiteY1" fmla="*/ 347839 h 451979"/>
              <a:gd name="connsiteX2" fmla="*/ 108231 w 108428"/>
              <a:gd name="connsiteY2" fmla="*/ 443089 h 451979"/>
              <a:gd name="connsiteX3" fmla="*/ 38381 w 108428"/>
              <a:gd name="connsiteY3" fmla="*/ 163689 h 451979"/>
              <a:gd name="connsiteX4" fmla="*/ 281 w 108428"/>
              <a:gd name="connsiteY4" fmla="*/ 4939 h 45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28" h="451979">
                <a:moveTo>
                  <a:pt x="281" y="4939"/>
                </a:moveTo>
                <a:cubicBezTo>
                  <a:pt x="3456" y="35631"/>
                  <a:pt x="39439" y="274814"/>
                  <a:pt x="57431" y="347839"/>
                </a:cubicBezTo>
                <a:cubicBezTo>
                  <a:pt x="75423" y="420864"/>
                  <a:pt x="111406" y="473781"/>
                  <a:pt x="108231" y="443089"/>
                </a:cubicBezTo>
                <a:cubicBezTo>
                  <a:pt x="105056" y="412397"/>
                  <a:pt x="55314" y="233539"/>
                  <a:pt x="38381" y="163689"/>
                </a:cubicBezTo>
                <a:cubicBezTo>
                  <a:pt x="21448" y="93839"/>
                  <a:pt x="-2894" y="-25753"/>
                  <a:pt x="281" y="49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B84BB9E3-90F6-47D6-B5A7-96BE7B91ADD2}"/>
              </a:ext>
            </a:extLst>
          </p:cNvPr>
          <p:cNvSpPr/>
          <p:nvPr/>
        </p:nvSpPr>
        <p:spPr>
          <a:xfrm>
            <a:off x="4889492" y="4418990"/>
            <a:ext cx="179614" cy="462701"/>
          </a:xfrm>
          <a:custGeom>
            <a:avLst/>
            <a:gdLst>
              <a:gd name="connsiteX0" fmla="*/ 101608 w 179614"/>
              <a:gd name="connsiteY0" fmla="*/ 610 h 462701"/>
              <a:gd name="connsiteX1" fmla="*/ 57158 w 179614"/>
              <a:gd name="connsiteY1" fmla="*/ 222860 h 462701"/>
              <a:gd name="connsiteX2" fmla="*/ 177808 w 179614"/>
              <a:gd name="connsiteY2" fmla="*/ 457810 h 462701"/>
              <a:gd name="connsiteX3" fmla="*/ 120658 w 179614"/>
              <a:gd name="connsiteY3" fmla="*/ 375260 h 462701"/>
              <a:gd name="connsiteX4" fmla="*/ 8 w 179614"/>
              <a:gd name="connsiteY4" fmla="*/ 292710 h 462701"/>
              <a:gd name="connsiteX5" fmla="*/ 101608 w 179614"/>
              <a:gd name="connsiteY5" fmla="*/ 610 h 46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614" h="462701">
                <a:moveTo>
                  <a:pt x="101608" y="610"/>
                </a:moveTo>
                <a:cubicBezTo>
                  <a:pt x="111133" y="-11032"/>
                  <a:pt x="44458" y="146660"/>
                  <a:pt x="57158" y="222860"/>
                </a:cubicBezTo>
                <a:cubicBezTo>
                  <a:pt x="69858" y="299060"/>
                  <a:pt x="167225" y="432410"/>
                  <a:pt x="177808" y="457810"/>
                </a:cubicBezTo>
                <a:cubicBezTo>
                  <a:pt x="188391" y="483210"/>
                  <a:pt x="150291" y="402777"/>
                  <a:pt x="120658" y="375260"/>
                </a:cubicBezTo>
                <a:cubicBezTo>
                  <a:pt x="91025" y="347743"/>
                  <a:pt x="1066" y="347743"/>
                  <a:pt x="8" y="292710"/>
                </a:cubicBezTo>
                <a:cubicBezTo>
                  <a:pt x="-1050" y="237677"/>
                  <a:pt x="92083" y="12252"/>
                  <a:pt x="101608" y="61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81D7D642-ECF8-4FA4-9CBD-7C2F00E5FFA0}"/>
              </a:ext>
            </a:extLst>
          </p:cNvPr>
          <p:cNvSpPr/>
          <p:nvPr/>
        </p:nvSpPr>
        <p:spPr>
          <a:xfrm>
            <a:off x="5005489" y="2707686"/>
            <a:ext cx="944811" cy="199527"/>
          </a:xfrm>
          <a:custGeom>
            <a:avLst/>
            <a:gdLst>
              <a:gd name="connsiteX0" fmla="*/ 428 w 944811"/>
              <a:gd name="connsiteY0" fmla="*/ 194264 h 199527"/>
              <a:gd name="connsiteX1" fmla="*/ 267128 w 944811"/>
              <a:gd name="connsiteY1" fmla="*/ 196381 h 199527"/>
              <a:gd name="connsiteX2" fmla="*/ 610028 w 944811"/>
              <a:gd name="connsiteY2" fmla="*/ 149814 h 199527"/>
              <a:gd name="connsiteX3" fmla="*/ 861911 w 944811"/>
              <a:gd name="connsiteY3" fmla="*/ 94781 h 199527"/>
              <a:gd name="connsiteX4" fmla="*/ 942344 w 944811"/>
              <a:gd name="connsiteY4" fmla="*/ 1647 h 199527"/>
              <a:gd name="connsiteX5" fmla="*/ 904244 w 944811"/>
              <a:gd name="connsiteY5" fmla="*/ 39747 h 199527"/>
              <a:gd name="connsiteX6" fmla="*/ 711628 w 944811"/>
              <a:gd name="connsiteY6" fmla="*/ 96897 h 199527"/>
              <a:gd name="connsiteX7" fmla="*/ 218444 w 944811"/>
              <a:gd name="connsiteY7" fmla="*/ 185797 h 199527"/>
              <a:gd name="connsiteX8" fmla="*/ 428 w 944811"/>
              <a:gd name="connsiteY8" fmla="*/ 194264 h 19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4811" h="199527">
                <a:moveTo>
                  <a:pt x="428" y="194264"/>
                </a:moveTo>
                <a:cubicBezTo>
                  <a:pt x="8542" y="196028"/>
                  <a:pt x="165528" y="203789"/>
                  <a:pt x="267128" y="196381"/>
                </a:cubicBezTo>
                <a:cubicBezTo>
                  <a:pt x="368728" y="188973"/>
                  <a:pt x="510897" y="166747"/>
                  <a:pt x="610028" y="149814"/>
                </a:cubicBezTo>
                <a:cubicBezTo>
                  <a:pt x="709159" y="132881"/>
                  <a:pt x="806525" y="119475"/>
                  <a:pt x="861911" y="94781"/>
                </a:cubicBezTo>
                <a:cubicBezTo>
                  <a:pt x="917297" y="70087"/>
                  <a:pt x="935289" y="10819"/>
                  <a:pt x="942344" y="1647"/>
                </a:cubicBezTo>
                <a:cubicBezTo>
                  <a:pt x="949399" y="-7525"/>
                  <a:pt x="942697" y="23872"/>
                  <a:pt x="904244" y="39747"/>
                </a:cubicBezTo>
                <a:cubicBezTo>
                  <a:pt x="865791" y="55622"/>
                  <a:pt x="825928" y="72555"/>
                  <a:pt x="711628" y="96897"/>
                </a:cubicBezTo>
                <a:cubicBezTo>
                  <a:pt x="597328" y="121239"/>
                  <a:pt x="336272" y="170980"/>
                  <a:pt x="218444" y="185797"/>
                </a:cubicBezTo>
                <a:cubicBezTo>
                  <a:pt x="100616" y="200614"/>
                  <a:pt x="-7686" y="192500"/>
                  <a:pt x="428" y="19426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C87CE577-7471-450E-856A-848E84D21604}"/>
              </a:ext>
            </a:extLst>
          </p:cNvPr>
          <p:cNvSpPr/>
          <p:nvPr/>
        </p:nvSpPr>
        <p:spPr>
          <a:xfrm>
            <a:off x="4991084" y="2719900"/>
            <a:ext cx="962907" cy="152469"/>
          </a:xfrm>
          <a:custGeom>
            <a:avLst/>
            <a:gdLst>
              <a:gd name="connsiteX0" fmla="*/ 16 w 962907"/>
              <a:gd name="connsiteY0" fmla="*/ 152417 h 152469"/>
              <a:gd name="connsiteX1" fmla="*/ 366199 w 962907"/>
              <a:gd name="connsiteY1" fmla="*/ 118550 h 152469"/>
              <a:gd name="connsiteX2" fmla="*/ 592683 w 962907"/>
              <a:gd name="connsiteY2" fmla="*/ 74100 h 152469"/>
              <a:gd name="connsiteX3" fmla="*/ 960983 w 962907"/>
              <a:gd name="connsiteY3" fmla="*/ 17 h 152469"/>
              <a:gd name="connsiteX4" fmla="*/ 721799 w 962907"/>
              <a:gd name="connsiteY4" fmla="*/ 67750 h 152469"/>
              <a:gd name="connsiteX5" fmla="*/ 381016 w 962907"/>
              <a:gd name="connsiteY5" fmla="*/ 124900 h 152469"/>
              <a:gd name="connsiteX6" fmla="*/ 16 w 962907"/>
              <a:gd name="connsiteY6" fmla="*/ 152417 h 15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907" h="152469">
                <a:moveTo>
                  <a:pt x="16" y="152417"/>
                </a:moveTo>
                <a:cubicBezTo>
                  <a:pt x="-2454" y="151359"/>
                  <a:pt x="267421" y="131603"/>
                  <a:pt x="366199" y="118550"/>
                </a:cubicBezTo>
                <a:cubicBezTo>
                  <a:pt x="464977" y="105497"/>
                  <a:pt x="592683" y="74100"/>
                  <a:pt x="592683" y="74100"/>
                </a:cubicBezTo>
                <a:lnTo>
                  <a:pt x="960983" y="17"/>
                </a:lnTo>
                <a:cubicBezTo>
                  <a:pt x="982502" y="-1041"/>
                  <a:pt x="818460" y="46936"/>
                  <a:pt x="721799" y="67750"/>
                </a:cubicBezTo>
                <a:cubicBezTo>
                  <a:pt x="625138" y="88564"/>
                  <a:pt x="497433" y="111495"/>
                  <a:pt x="381016" y="124900"/>
                </a:cubicBezTo>
                <a:cubicBezTo>
                  <a:pt x="264599" y="138305"/>
                  <a:pt x="2486" y="153475"/>
                  <a:pt x="16" y="15241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30C7C0AE-1483-48F9-AC64-22A32F2A5F14}"/>
              </a:ext>
            </a:extLst>
          </p:cNvPr>
          <p:cNvSpPr/>
          <p:nvPr/>
        </p:nvSpPr>
        <p:spPr>
          <a:xfrm>
            <a:off x="4997872" y="2427864"/>
            <a:ext cx="546233" cy="127487"/>
          </a:xfrm>
          <a:custGeom>
            <a:avLst/>
            <a:gdLst>
              <a:gd name="connsiteX0" fmla="*/ 1695 w 546233"/>
              <a:gd name="connsiteY0" fmla="*/ 126953 h 127487"/>
              <a:gd name="connsiteX1" fmla="*/ 223945 w 546233"/>
              <a:gd name="connsiteY1" fmla="*/ 54986 h 127487"/>
              <a:gd name="connsiteX2" fmla="*/ 541445 w 546233"/>
              <a:gd name="connsiteY2" fmla="*/ 4186 h 127487"/>
              <a:gd name="connsiteX3" fmla="*/ 410211 w 546233"/>
              <a:gd name="connsiteY3" fmla="*/ 4186 h 127487"/>
              <a:gd name="connsiteX4" fmla="*/ 340361 w 546233"/>
              <a:gd name="connsiteY4" fmla="*/ 14769 h 127487"/>
              <a:gd name="connsiteX5" fmla="*/ 1695 w 546233"/>
              <a:gd name="connsiteY5" fmla="*/ 126953 h 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233" h="127487">
                <a:moveTo>
                  <a:pt x="1695" y="126953"/>
                </a:moveTo>
                <a:cubicBezTo>
                  <a:pt x="-17708" y="133656"/>
                  <a:pt x="133987" y="75447"/>
                  <a:pt x="223945" y="54986"/>
                </a:cubicBezTo>
                <a:cubicBezTo>
                  <a:pt x="313903" y="34525"/>
                  <a:pt x="510401" y="12653"/>
                  <a:pt x="541445" y="4186"/>
                </a:cubicBezTo>
                <a:cubicBezTo>
                  <a:pt x="572489" y="-4281"/>
                  <a:pt x="443725" y="2422"/>
                  <a:pt x="410211" y="4186"/>
                </a:cubicBezTo>
                <a:cubicBezTo>
                  <a:pt x="376697" y="5950"/>
                  <a:pt x="404214" y="-1106"/>
                  <a:pt x="340361" y="14769"/>
                </a:cubicBezTo>
                <a:cubicBezTo>
                  <a:pt x="276508" y="30644"/>
                  <a:pt x="21098" y="120250"/>
                  <a:pt x="1695" y="1269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99CEF14D-5D5E-4924-BCB3-3AC3BFB87048}"/>
              </a:ext>
            </a:extLst>
          </p:cNvPr>
          <p:cNvSpPr/>
          <p:nvPr/>
        </p:nvSpPr>
        <p:spPr>
          <a:xfrm>
            <a:off x="4997945" y="2406347"/>
            <a:ext cx="518102" cy="116768"/>
          </a:xfrm>
          <a:custGeom>
            <a:avLst/>
            <a:gdLst>
              <a:gd name="connsiteX0" fmla="*/ 1622 w 518102"/>
              <a:gd name="connsiteY0" fmla="*/ 116720 h 116768"/>
              <a:gd name="connsiteX1" fmla="*/ 137088 w 518102"/>
              <a:gd name="connsiteY1" fmla="*/ 53220 h 116768"/>
              <a:gd name="connsiteX2" fmla="*/ 439772 w 518102"/>
              <a:gd name="connsiteY2" fmla="*/ 4536 h 116768"/>
              <a:gd name="connsiteX3" fmla="*/ 518088 w 518102"/>
              <a:gd name="connsiteY3" fmla="*/ 4536 h 116768"/>
              <a:gd name="connsiteX4" fmla="*/ 444005 w 518102"/>
              <a:gd name="connsiteY4" fmla="*/ 2420 h 116768"/>
              <a:gd name="connsiteX5" fmla="*/ 219638 w 518102"/>
              <a:gd name="connsiteY5" fmla="*/ 42636 h 116768"/>
              <a:gd name="connsiteX6" fmla="*/ 1622 w 518102"/>
              <a:gd name="connsiteY6" fmla="*/ 116720 h 1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102" h="116768">
                <a:moveTo>
                  <a:pt x="1622" y="116720"/>
                </a:moveTo>
                <a:cubicBezTo>
                  <a:pt x="-12136" y="118484"/>
                  <a:pt x="64063" y="71917"/>
                  <a:pt x="137088" y="53220"/>
                </a:cubicBezTo>
                <a:cubicBezTo>
                  <a:pt x="210113" y="34523"/>
                  <a:pt x="376272" y="12650"/>
                  <a:pt x="439772" y="4536"/>
                </a:cubicBezTo>
                <a:cubicBezTo>
                  <a:pt x="503272" y="-3578"/>
                  <a:pt x="517383" y="4889"/>
                  <a:pt x="518088" y="4536"/>
                </a:cubicBezTo>
                <a:cubicBezTo>
                  <a:pt x="518793" y="4183"/>
                  <a:pt x="493747" y="-3930"/>
                  <a:pt x="444005" y="2420"/>
                </a:cubicBezTo>
                <a:cubicBezTo>
                  <a:pt x="394263" y="8770"/>
                  <a:pt x="295132" y="23939"/>
                  <a:pt x="219638" y="42636"/>
                </a:cubicBezTo>
                <a:cubicBezTo>
                  <a:pt x="144144" y="61333"/>
                  <a:pt x="15380" y="114956"/>
                  <a:pt x="1622" y="1167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D53400A7-7930-4CFC-9141-6A5E63AF06E5}"/>
              </a:ext>
            </a:extLst>
          </p:cNvPr>
          <p:cNvSpPr/>
          <p:nvPr/>
        </p:nvSpPr>
        <p:spPr>
          <a:xfrm>
            <a:off x="5710581" y="2364311"/>
            <a:ext cx="349202" cy="29661"/>
          </a:xfrm>
          <a:custGeom>
            <a:avLst/>
            <a:gdLst>
              <a:gd name="connsiteX0" fmla="*/ 186 w 349202"/>
              <a:gd name="connsiteY0" fmla="*/ 29639 h 29661"/>
              <a:gd name="connsiteX1" fmla="*/ 245719 w 349202"/>
              <a:gd name="connsiteY1" fmla="*/ 21172 h 29661"/>
              <a:gd name="connsiteX2" fmla="*/ 347319 w 349202"/>
              <a:gd name="connsiteY2" fmla="*/ 6 h 29661"/>
              <a:gd name="connsiteX3" fmla="*/ 288052 w 349202"/>
              <a:gd name="connsiteY3" fmla="*/ 19056 h 29661"/>
              <a:gd name="connsiteX4" fmla="*/ 186 w 349202"/>
              <a:gd name="connsiteY4" fmla="*/ 29639 h 2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02" h="29661">
                <a:moveTo>
                  <a:pt x="186" y="29639"/>
                </a:moveTo>
                <a:cubicBezTo>
                  <a:pt x="-6869" y="29992"/>
                  <a:pt x="187864" y="26111"/>
                  <a:pt x="245719" y="21172"/>
                </a:cubicBezTo>
                <a:cubicBezTo>
                  <a:pt x="303575" y="16233"/>
                  <a:pt x="340264" y="359"/>
                  <a:pt x="347319" y="6"/>
                </a:cubicBezTo>
                <a:cubicBezTo>
                  <a:pt x="354374" y="-347"/>
                  <a:pt x="343085" y="13764"/>
                  <a:pt x="288052" y="19056"/>
                </a:cubicBezTo>
                <a:cubicBezTo>
                  <a:pt x="233019" y="24348"/>
                  <a:pt x="7241" y="29286"/>
                  <a:pt x="186" y="296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6C1A3C49-1A5E-482F-B7EA-24394F8AD9CE}"/>
              </a:ext>
            </a:extLst>
          </p:cNvPr>
          <p:cNvSpPr/>
          <p:nvPr/>
        </p:nvSpPr>
        <p:spPr>
          <a:xfrm>
            <a:off x="5716973" y="2395202"/>
            <a:ext cx="341843" cy="31117"/>
          </a:xfrm>
          <a:custGeom>
            <a:avLst/>
            <a:gdLst>
              <a:gd name="connsiteX0" fmla="*/ 144 w 341843"/>
              <a:gd name="connsiteY0" fmla="*/ 30498 h 31117"/>
              <a:gd name="connsiteX1" fmla="*/ 266844 w 341843"/>
              <a:gd name="connsiteY1" fmla="*/ 19915 h 31117"/>
              <a:gd name="connsiteX2" fmla="*/ 340927 w 341843"/>
              <a:gd name="connsiteY2" fmla="*/ 7215 h 31117"/>
              <a:gd name="connsiteX3" fmla="*/ 230860 w 341843"/>
              <a:gd name="connsiteY3" fmla="*/ 865 h 31117"/>
              <a:gd name="connsiteX4" fmla="*/ 144 w 341843"/>
              <a:gd name="connsiteY4" fmla="*/ 30498 h 3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843" h="31117">
                <a:moveTo>
                  <a:pt x="144" y="30498"/>
                </a:moveTo>
                <a:cubicBezTo>
                  <a:pt x="6141" y="33673"/>
                  <a:pt x="210047" y="23795"/>
                  <a:pt x="266844" y="19915"/>
                </a:cubicBezTo>
                <a:cubicBezTo>
                  <a:pt x="323641" y="16035"/>
                  <a:pt x="346924" y="10390"/>
                  <a:pt x="340927" y="7215"/>
                </a:cubicBezTo>
                <a:cubicBezTo>
                  <a:pt x="334930" y="4040"/>
                  <a:pt x="284835" y="-2310"/>
                  <a:pt x="230860" y="865"/>
                </a:cubicBezTo>
                <a:cubicBezTo>
                  <a:pt x="176885" y="4040"/>
                  <a:pt x="-5853" y="27323"/>
                  <a:pt x="144" y="3049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44531961-DE40-4FA2-B0E3-47FD5602B86A}"/>
              </a:ext>
            </a:extLst>
          </p:cNvPr>
          <p:cNvSpPr/>
          <p:nvPr/>
        </p:nvSpPr>
        <p:spPr>
          <a:xfrm>
            <a:off x="5071286" y="2237225"/>
            <a:ext cx="976738" cy="437150"/>
          </a:xfrm>
          <a:custGeom>
            <a:avLst/>
            <a:gdLst>
              <a:gd name="connsiteX0" fmla="*/ 247 w 976738"/>
              <a:gd name="connsiteY0" fmla="*/ 92 h 437150"/>
              <a:gd name="connsiteX1" fmla="*/ 296581 w 976738"/>
              <a:gd name="connsiteY1" fmla="*/ 93225 h 437150"/>
              <a:gd name="connsiteX2" fmla="*/ 341031 w 976738"/>
              <a:gd name="connsiteY2" fmla="*/ 127092 h 437150"/>
              <a:gd name="connsiteX3" fmla="*/ 444747 w 976738"/>
              <a:gd name="connsiteY3" fmla="*/ 137675 h 437150"/>
              <a:gd name="connsiteX4" fmla="*/ 819397 w 976738"/>
              <a:gd name="connsiteY4" fmla="*/ 336642 h 437150"/>
              <a:gd name="connsiteX5" fmla="*/ 965447 w 976738"/>
              <a:gd name="connsiteY5" fmla="*/ 436125 h 437150"/>
              <a:gd name="connsiteX6" fmla="*/ 897714 w 976738"/>
              <a:gd name="connsiteY6" fmla="*/ 368392 h 437150"/>
              <a:gd name="connsiteX7" fmla="*/ 351614 w 976738"/>
              <a:gd name="connsiteY7" fmla="*/ 82642 h 437150"/>
              <a:gd name="connsiteX8" fmla="*/ 247 w 976738"/>
              <a:gd name="connsiteY8" fmla="*/ 92 h 43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6738" h="437150">
                <a:moveTo>
                  <a:pt x="247" y="92"/>
                </a:moveTo>
                <a:cubicBezTo>
                  <a:pt x="-8925" y="1856"/>
                  <a:pt x="239784" y="72058"/>
                  <a:pt x="296581" y="93225"/>
                </a:cubicBezTo>
                <a:cubicBezTo>
                  <a:pt x="353378" y="114392"/>
                  <a:pt x="316337" y="119684"/>
                  <a:pt x="341031" y="127092"/>
                </a:cubicBezTo>
                <a:cubicBezTo>
                  <a:pt x="365725" y="134500"/>
                  <a:pt x="365019" y="102750"/>
                  <a:pt x="444747" y="137675"/>
                </a:cubicBezTo>
                <a:cubicBezTo>
                  <a:pt x="524475" y="172600"/>
                  <a:pt x="732614" y="286900"/>
                  <a:pt x="819397" y="336642"/>
                </a:cubicBezTo>
                <a:cubicBezTo>
                  <a:pt x="906180" y="386384"/>
                  <a:pt x="952394" y="430833"/>
                  <a:pt x="965447" y="436125"/>
                </a:cubicBezTo>
                <a:cubicBezTo>
                  <a:pt x="978500" y="441417"/>
                  <a:pt x="1000019" y="427306"/>
                  <a:pt x="897714" y="368392"/>
                </a:cubicBezTo>
                <a:cubicBezTo>
                  <a:pt x="795409" y="309478"/>
                  <a:pt x="498370" y="143673"/>
                  <a:pt x="351614" y="82642"/>
                </a:cubicBezTo>
                <a:cubicBezTo>
                  <a:pt x="204859" y="21611"/>
                  <a:pt x="9419" y="-1672"/>
                  <a:pt x="247" y="9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AA2A37EE-A53B-4D57-9C5E-946AA475481A}"/>
              </a:ext>
            </a:extLst>
          </p:cNvPr>
          <p:cNvSpPr/>
          <p:nvPr/>
        </p:nvSpPr>
        <p:spPr>
          <a:xfrm>
            <a:off x="5084948" y="2210782"/>
            <a:ext cx="981687" cy="380471"/>
          </a:xfrm>
          <a:custGeom>
            <a:avLst/>
            <a:gdLst>
              <a:gd name="connsiteX0" fmla="*/ 18335 w 981687"/>
              <a:gd name="connsiteY0" fmla="*/ 5368 h 380471"/>
              <a:gd name="connsiteX1" fmla="*/ 67019 w 981687"/>
              <a:gd name="connsiteY1" fmla="*/ 18068 h 380471"/>
              <a:gd name="connsiteX2" fmla="*/ 488235 w 981687"/>
              <a:gd name="connsiteY2" fmla="*/ 136601 h 380471"/>
              <a:gd name="connsiteX3" fmla="*/ 583485 w 981687"/>
              <a:gd name="connsiteY3" fmla="*/ 195868 h 380471"/>
              <a:gd name="connsiteX4" fmla="*/ 712602 w 981687"/>
              <a:gd name="connsiteY4" fmla="*/ 193751 h 380471"/>
              <a:gd name="connsiteX5" fmla="*/ 981419 w 981687"/>
              <a:gd name="connsiteY5" fmla="*/ 159885 h 380471"/>
              <a:gd name="connsiteX6" fmla="*/ 659685 w 981687"/>
              <a:gd name="connsiteY6" fmla="*/ 178935 h 380471"/>
              <a:gd name="connsiteX7" fmla="*/ 602535 w 981687"/>
              <a:gd name="connsiteY7" fmla="*/ 204335 h 380471"/>
              <a:gd name="connsiteX8" fmla="*/ 873469 w 981687"/>
              <a:gd name="connsiteY8" fmla="*/ 380018 h 380471"/>
              <a:gd name="connsiteX9" fmla="*/ 666035 w 981687"/>
              <a:gd name="connsiteY9" fmla="*/ 250901 h 380471"/>
              <a:gd name="connsiteX10" fmla="*/ 431085 w 981687"/>
              <a:gd name="connsiteY10" fmla="*/ 121785 h 380471"/>
              <a:gd name="connsiteX11" fmla="*/ 18335 w 981687"/>
              <a:gd name="connsiteY11" fmla="*/ 5368 h 38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1687" h="380471">
                <a:moveTo>
                  <a:pt x="18335" y="5368"/>
                </a:moveTo>
                <a:cubicBezTo>
                  <a:pt x="-42343" y="-11918"/>
                  <a:pt x="67019" y="18068"/>
                  <a:pt x="67019" y="18068"/>
                </a:cubicBezTo>
                <a:cubicBezTo>
                  <a:pt x="145335" y="39940"/>
                  <a:pt x="402157" y="106968"/>
                  <a:pt x="488235" y="136601"/>
                </a:cubicBezTo>
                <a:cubicBezTo>
                  <a:pt x="574313" y="166234"/>
                  <a:pt x="546090" y="186343"/>
                  <a:pt x="583485" y="195868"/>
                </a:cubicBezTo>
                <a:cubicBezTo>
                  <a:pt x="620880" y="205393"/>
                  <a:pt x="646280" y="199748"/>
                  <a:pt x="712602" y="193751"/>
                </a:cubicBezTo>
                <a:cubicBezTo>
                  <a:pt x="778924" y="187754"/>
                  <a:pt x="990239" y="162354"/>
                  <a:pt x="981419" y="159885"/>
                </a:cubicBezTo>
                <a:cubicBezTo>
                  <a:pt x="972600" y="157416"/>
                  <a:pt x="722832" y="171527"/>
                  <a:pt x="659685" y="178935"/>
                </a:cubicBezTo>
                <a:cubicBezTo>
                  <a:pt x="596538" y="186343"/>
                  <a:pt x="566904" y="170821"/>
                  <a:pt x="602535" y="204335"/>
                </a:cubicBezTo>
                <a:cubicBezTo>
                  <a:pt x="638166" y="237849"/>
                  <a:pt x="862886" y="372257"/>
                  <a:pt x="873469" y="380018"/>
                </a:cubicBezTo>
                <a:cubicBezTo>
                  <a:pt x="884052" y="387779"/>
                  <a:pt x="739766" y="293940"/>
                  <a:pt x="666035" y="250901"/>
                </a:cubicBezTo>
                <a:cubicBezTo>
                  <a:pt x="592304" y="207862"/>
                  <a:pt x="539388" y="161296"/>
                  <a:pt x="431085" y="121785"/>
                </a:cubicBezTo>
                <a:cubicBezTo>
                  <a:pt x="322782" y="82274"/>
                  <a:pt x="79013" y="22654"/>
                  <a:pt x="18335" y="53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8800174E-F56D-43DF-B55A-803A0D0F363E}"/>
              </a:ext>
            </a:extLst>
          </p:cNvPr>
          <p:cNvSpPr/>
          <p:nvPr/>
        </p:nvSpPr>
        <p:spPr>
          <a:xfrm>
            <a:off x="5122215" y="2222477"/>
            <a:ext cx="466029" cy="150319"/>
          </a:xfrm>
          <a:custGeom>
            <a:avLst/>
            <a:gdLst>
              <a:gd name="connsiteX0" fmla="*/ 118 w 466029"/>
              <a:gd name="connsiteY0" fmla="*/ 23 h 150319"/>
              <a:gd name="connsiteX1" fmla="*/ 268935 w 466029"/>
              <a:gd name="connsiteY1" fmla="*/ 65640 h 150319"/>
              <a:gd name="connsiteX2" fmla="*/ 465785 w 466029"/>
              <a:gd name="connsiteY2" fmla="*/ 150306 h 150319"/>
              <a:gd name="connsiteX3" fmla="*/ 302802 w 466029"/>
              <a:gd name="connsiteY3" fmla="*/ 59290 h 150319"/>
              <a:gd name="connsiteX4" fmla="*/ 118 w 466029"/>
              <a:gd name="connsiteY4" fmla="*/ 23 h 15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9" h="150319">
                <a:moveTo>
                  <a:pt x="118" y="23"/>
                </a:moveTo>
                <a:cubicBezTo>
                  <a:pt x="-5526" y="1081"/>
                  <a:pt x="191324" y="40593"/>
                  <a:pt x="268935" y="65640"/>
                </a:cubicBezTo>
                <a:cubicBezTo>
                  <a:pt x="346546" y="90687"/>
                  <a:pt x="460141" y="151364"/>
                  <a:pt x="465785" y="150306"/>
                </a:cubicBezTo>
                <a:cubicBezTo>
                  <a:pt x="471429" y="149248"/>
                  <a:pt x="378296" y="85395"/>
                  <a:pt x="302802" y="59290"/>
                </a:cubicBezTo>
                <a:cubicBezTo>
                  <a:pt x="227308" y="33185"/>
                  <a:pt x="5762" y="-1035"/>
                  <a:pt x="118" y="2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245051DC-B6C9-4D18-B7C3-FDEE6DE7FC07}"/>
              </a:ext>
            </a:extLst>
          </p:cNvPr>
          <p:cNvSpPr/>
          <p:nvPr/>
        </p:nvSpPr>
        <p:spPr>
          <a:xfrm>
            <a:off x="5075759" y="2055264"/>
            <a:ext cx="505932" cy="32104"/>
          </a:xfrm>
          <a:custGeom>
            <a:avLst/>
            <a:gdLst>
              <a:gd name="connsiteX0" fmla="*/ 8 w 505932"/>
              <a:gd name="connsiteY0" fmla="*/ 31769 h 32104"/>
              <a:gd name="connsiteX1" fmla="*/ 368308 w 505932"/>
              <a:gd name="connsiteY1" fmla="*/ 16953 h 32104"/>
              <a:gd name="connsiteX2" fmla="*/ 505891 w 505932"/>
              <a:gd name="connsiteY2" fmla="*/ 21186 h 32104"/>
              <a:gd name="connsiteX3" fmla="*/ 357724 w 505932"/>
              <a:gd name="connsiteY3" fmla="*/ 19 h 32104"/>
              <a:gd name="connsiteX4" fmla="*/ 8 w 505932"/>
              <a:gd name="connsiteY4" fmla="*/ 31769 h 3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32" h="32104">
                <a:moveTo>
                  <a:pt x="8" y="31769"/>
                </a:moveTo>
                <a:cubicBezTo>
                  <a:pt x="1772" y="34591"/>
                  <a:pt x="283994" y="18717"/>
                  <a:pt x="368308" y="16953"/>
                </a:cubicBezTo>
                <a:cubicBezTo>
                  <a:pt x="452622" y="15189"/>
                  <a:pt x="507655" y="24008"/>
                  <a:pt x="505891" y="21186"/>
                </a:cubicBezTo>
                <a:cubicBezTo>
                  <a:pt x="504127" y="18364"/>
                  <a:pt x="440627" y="-686"/>
                  <a:pt x="357724" y="19"/>
                </a:cubicBezTo>
                <a:cubicBezTo>
                  <a:pt x="274821" y="724"/>
                  <a:pt x="-1756" y="28947"/>
                  <a:pt x="8" y="3176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F84261B9-0A1E-45D4-BA87-3B86E6E35CFF}"/>
              </a:ext>
            </a:extLst>
          </p:cNvPr>
          <p:cNvSpPr/>
          <p:nvPr/>
        </p:nvSpPr>
        <p:spPr>
          <a:xfrm>
            <a:off x="5395340" y="2109980"/>
            <a:ext cx="71223" cy="131881"/>
          </a:xfrm>
          <a:custGeom>
            <a:avLst/>
            <a:gdLst>
              <a:gd name="connsiteX0" fmla="*/ 23327 w 71223"/>
              <a:gd name="connsiteY0" fmla="*/ 337 h 131881"/>
              <a:gd name="connsiteX1" fmla="*/ 55077 w 71223"/>
              <a:gd name="connsiteY1" fmla="*/ 80770 h 131881"/>
              <a:gd name="connsiteX2" fmla="*/ 43 w 71223"/>
              <a:gd name="connsiteY2" fmla="*/ 131570 h 131881"/>
              <a:gd name="connsiteX3" fmla="*/ 65660 w 71223"/>
              <a:gd name="connsiteY3" fmla="*/ 99820 h 131881"/>
              <a:gd name="connsiteX4" fmla="*/ 63543 w 71223"/>
              <a:gd name="connsiteY4" fmla="*/ 53253 h 131881"/>
              <a:gd name="connsiteX5" fmla="*/ 23327 w 71223"/>
              <a:gd name="connsiteY5" fmla="*/ 337 h 13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223" h="131881">
                <a:moveTo>
                  <a:pt x="23327" y="337"/>
                </a:moveTo>
                <a:cubicBezTo>
                  <a:pt x="21916" y="4923"/>
                  <a:pt x="58958" y="58898"/>
                  <a:pt x="55077" y="80770"/>
                </a:cubicBezTo>
                <a:cubicBezTo>
                  <a:pt x="51196" y="102642"/>
                  <a:pt x="-1721" y="128395"/>
                  <a:pt x="43" y="131570"/>
                </a:cubicBezTo>
                <a:cubicBezTo>
                  <a:pt x="1807" y="134745"/>
                  <a:pt x="55077" y="112873"/>
                  <a:pt x="65660" y="99820"/>
                </a:cubicBezTo>
                <a:cubicBezTo>
                  <a:pt x="76243" y="86767"/>
                  <a:pt x="69540" y="67364"/>
                  <a:pt x="63543" y="53253"/>
                </a:cubicBezTo>
                <a:cubicBezTo>
                  <a:pt x="57546" y="39142"/>
                  <a:pt x="24738" y="-4249"/>
                  <a:pt x="23327" y="33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5058EA32-6EE1-47C4-B836-D028CB04C33D}"/>
              </a:ext>
            </a:extLst>
          </p:cNvPr>
          <p:cNvSpPr/>
          <p:nvPr/>
        </p:nvSpPr>
        <p:spPr>
          <a:xfrm>
            <a:off x="5335224" y="1927968"/>
            <a:ext cx="782689" cy="362078"/>
          </a:xfrm>
          <a:custGeom>
            <a:avLst/>
            <a:gdLst>
              <a:gd name="connsiteX0" fmla="*/ 893 w 782689"/>
              <a:gd name="connsiteY0" fmla="*/ 315 h 362078"/>
              <a:gd name="connsiteX1" fmla="*/ 422109 w 782689"/>
              <a:gd name="connsiteY1" fmla="*/ 144249 h 362078"/>
              <a:gd name="connsiteX2" fmla="*/ 769243 w 782689"/>
              <a:gd name="connsiteY2" fmla="*/ 355915 h 362078"/>
              <a:gd name="connsiteX3" fmla="*/ 695159 w 782689"/>
              <a:gd name="connsiteY3" fmla="*/ 294532 h 362078"/>
              <a:gd name="connsiteX4" fmla="*/ 540643 w 782689"/>
              <a:gd name="connsiteY4" fmla="*/ 182349 h 362078"/>
              <a:gd name="connsiteX5" fmla="*/ 893 w 782689"/>
              <a:gd name="connsiteY5" fmla="*/ 315 h 36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689" h="362078">
                <a:moveTo>
                  <a:pt x="893" y="315"/>
                </a:moveTo>
                <a:cubicBezTo>
                  <a:pt x="-18863" y="-6035"/>
                  <a:pt x="294051" y="84982"/>
                  <a:pt x="422109" y="144249"/>
                </a:cubicBezTo>
                <a:cubicBezTo>
                  <a:pt x="550167" y="203516"/>
                  <a:pt x="723735" y="330868"/>
                  <a:pt x="769243" y="355915"/>
                </a:cubicBezTo>
                <a:cubicBezTo>
                  <a:pt x="814751" y="380962"/>
                  <a:pt x="733259" y="323460"/>
                  <a:pt x="695159" y="294532"/>
                </a:cubicBezTo>
                <a:cubicBezTo>
                  <a:pt x="657059" y="265604"/>
                  <a:pt x="651415" y="229974"/>
                  <a:pt x="540643" y="182349"/>
                </a:cubicBezTo>
                <a:cubicBezTo>
                  <a:pt x="429871" y="134724"/>
                  <a:pt x="20649" y="6665"/>
                  <a:pt x="893" y="31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D156E1E1-A464-4A82-BE87-AA28669CB374}"/>
              </a:ext>
            </a:extLst>
          </p:cNvPr>
          <p:cNvSpPr/>
          <p:nvPr/>
        </p:nvSpPr>
        <p:spPr>
          <a:xfrm>
            <a:off x="5351351" y="1771332"/>
            <a:ext cx="53900" cy="163220"/>
          </a:xfrm>
          <a:custGeom>
            <a:avLst/>
            <a:gdLst>
              <a:gd name="connsiteX0" fmla="*/ 52499 w 53900"/>
              <a:gd name="connsiteY0" fmla="*/ 318 h 163220"/>
              <a:gd name="connsiteX1" fmla="*/ 1699 w 53900"/>
              <a:gd name="connsiteY1" fmla="*/ 133668 h 163220"/>
              <a:gd name="connsiteX2" fmla="*/ 14399 w 53900"/>
              <a:gd name="connsiteY2" fmla="*/ 161185 h 163220"/>
              <a:gd name="connsiteX3" fmla="*/ 37682 w 53900"/>
              <a:gd name="connsiteY3" fmla="*/ 97685 h 163220"/>
              <a:gd name="connsiteX4" fmla="*/ 52499 w 53900"/>
              <a:gd name="connsiteY4" fmla="*/ 318 h 16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00" h="163220">
                <a:moveTo>
                  <a:pt x="52499" y="318"/>
                </a:moveTo>
                <a:cubicBezTo>
                  <a:pt x="46502" y="6315"/>
                  <a:pt x="8049" y="106857"/>
                  <a:pt x="1699" y="133668"/>
                </a:cubicBezTo>
                <a:cubicBezTo>
                  <a:pt x="-4651" y="160479"/>
                  <a:pt x="8402" y="167182"/>
                  <a:pt x="14399" y="161185"/>
                </a:cubicBezTo>
                <a:cubicBezTo>
                  <a:pt x="20396" y="155188"/>
                  <a:pt x="31685" y="120616"/>
                  <a:pt x="37682" y="97685"/>
                </a:cubicBezTo>
                <a:cubicBezTo>
                  <a:pt x="43679" y="74754"/>
                  <a:pt x="58496" y="-5679"/>
                  <a:pt x="52499" y="31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59D0C0A2-EBB8-4290-823A-3B4C2BEE1349}"/>
              </a:ext>
            </a:extLst>
          </p:cNvPr>
          <p:cNvSpPr/>
          <p:nvPr/>
        </p:nvSpPr>
        <p:spPr>
          <a:xfrm>
            <a:off x="5392317" y="1798986"/>
            <a:ext cx="718034" cy="439103"/>
          </a:xfrm>
          <a:custGeom>
            <a:avLst/>
            <a:gdLst>
              <a:gd name="connsiteX0" fmla="*/ 64450 w 718034"/>
              <a:gd name="connsiteY0" fmla="*/ 181 h 439103"/>
              <a:gd name="connsiteX1" fmla="*/ 28466 w 718034"/>
              <a:gd name="connsiteY1" fmla="*/ 91197 h 439103"/>
              <a:gd name="connsiteX2" fmla="*/ 94083 w 718034"/>
              <a:gd name="connsiteY2" fmla="*/ 146231 h 439103"/>
              <a:gd name="connsiteX3" fmla="*/ 331150 w 718034"/>
              <a:gd name="connsiteY3" fmla="*/ 218197 h 439103"/>
              <a:gd name="connsiteX4" fmla="*/ 568216 w 718034"/>
              <a:gd name="connsiteY4" fmla="*/ 330381 h 439103"/>
              <a:gd name="connsiteX5" fmla="*/ 716383 w 718034"/>
              <a:gd name="connsiteY5" fmla="*/ 438331 h 439103"/>
              <a:gd name="connsiteX6" fmla="*/ 621133 w 718034"/>
              <a:gd name="connsiteY6" fmla="*/ 370597 h 439103"/>
              <a:gd name="connsiteX7" fmla="*/ 246483 w 718034"/>
              <a:gd name="connsiteY7" fmla="*/ 220314 h 439103"/>
              <a:gd name="connsiteX8" fmla="*/ 7300 w 718034"/>
              <a:gd name="connsiteY8" fmla="*/ 116597 h 439103"/>
              <a:gd name="connsiteX9" fmla="*/ 64450 w 718034"/>
              <a:gd name="connsiteY9" fmla="*/ 181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8034" h="439103">
                <a:moveTo>
                  <a:pt x="64450" y="181"/>
                </a:moveTo>
                <a:cubicBezTo>
                  <a:pt x="67978" y="-4052"/>
                  <a:pt x="23527" y="66855"/>
                  <a:pt x="28466" y="91197"/>
                </a:cubicBezTo>
                <a:cubicBezTo>
                  <a:pt x="33405" y="115539"/>
                  <a:pt x="43636" y="125064"/>
                  <a:pt x="94083" y="146231"/>
                </a:cubicBezTo>
                <a:cubicBezTo>
                  <a:pt x="144530" y="167398"/>
                  <a:pt x="252128" y="187505"/>
                  <a:pt x="331150" y="218197"/>
                </a:cubicBezTo>
                <a:cubicBezTo>
                  <a:pt x="410172" y="248889"/>
                  <a:pt x="504011" y="293692"/>
                  <a:pt x="568216" y="330381"/>
                </a:cubicBezTo>
                <a:cubicBezTo>
                  <a:pt x="632421" y="367070"/>
                  <a:pt x="707564" y="431628"/>
                  <a:pt x="716383" y="438331"/>
                </a:cubicBezTo>
                <a:cubicBezTo>
                  <a:pt x="725203" y="445034"/>
                  <a:pt x="699450" y="406933"/>
                  <a:pt x="621133" y="370597"/>
                </a:cubicBezTo>
                <a:cubicBezTo>
                  <a:pt x="542816" y="334261"/>
                  <a:pt x="348789" y="262647"/>
                  <a:pt x="246483" y="220314"/>
                </a:cubicBezTo>
                <a:cubicBezTo>
                  <a:pt x="144178" y="177981"/>
                  <a:pt x="39755" y="152228"/>
                  <a:pt x="7300" y="116597"/>
                </a:cubicBezTo>
                <a:cubicBezTo>
                  <a:pt x="-25156" y="80967"/>
                  <a:pt x="60922" y="4414"/>
                  <a:pt x="64450" y="18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15F94827-B8B7-4E74-B914-9905B686FAE5}"/>
              </a:ext>
            </a:extLst>
          </p:cNvPr>
          <p:cNvSpPr/>
          <p:nvPr/>
        </p:nvSpPr>
        <p:spPr>
          <a:xfrm>
            <a:off x="5030638" y="1659395"/>
            <a:ext cx="447322" cy="95570"/>
          </a:xfrm>
          <a:custGeom>
            <a:avLst/>
            <a:gdLst>
              <a:gd name="connsiteX0" fmla="*/ 2795 w 447322"/>
              <a:gd name="connsiteY0" fmla="*/ 72 h 95570"/>
              <a:gd name="connsiteX1" fmla="*/ 180595 w 447322"/>
              <a:gd name="connsiteY1" fmla="*/ 69922 h 95570"/>
              <a:gd name="connsiteX2" fmla="*/ 443062 w 447322"/>
              <a:gd name="connsiteY2" fmla="*/ 95322 h 95570"/>
              <a:gd name="connsiteX3" fmla="*/ 320295 w 447322"/>
              <a:gd name="connsiteY3" fmla="*/ 57222 h 95570"/>
              <a:gd name="connsiteX4" fmla="*/ 2795 w 447322"/>
              <a:gd name="connsiteY4" fmla="*/ 72 h 9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322" h="95570">
                <a:moveTo>
                  <a:pt x="2795" y="72"/>
                </a:moveTo>
                <a:cubicBezTo>
                  <a:pt x="-20488" y="2189"/>
                  <a:pt x="107217" y="54047"/>
                  <a:pt x="180595" y="69922"/>
                </a:cubicBezTo>
                <a:cubicBezTo>
                  <a:pt x="253973" y="85797"/>
                  <a:pt x="419779" y="97439"/>
                  <a:pt x="443062" y="95322"/>
                </a:cubicBezTo>
                <a:cubicBezTo>
                  <a:pt x="466345" y="93205"/>
                  <a:pt x="389792" y="71333"/>
                  <a:pt x="320295" y="57222"/>
                </a:cubicBezTo>
                <a:cubicBezTo>
                  <a:pt x="250798" y="43111"/>
                  <a:pt x="26078" y="-2045"/>
                  <a:pt x="2795" y="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41CC5538-C273-4A42-B115-A463D1D0FAAD}"/>
              </a:ext>
            </a:extLst>
          </p:cNvPr>
          <p:cNvSpPr/>
          <p:nvPr/>
        </p:nvSpPr>
        <p:spPr>
          <a:xfrm>
            <a:off x="5036154" y="1633048"/>
            <a:ext cx="438074" cy="114589"/>
          </a:xfrm>
          <a:custGeom>
            <a:avLst/>
            <a:gdLst>
              <a:gd name="connsiteX0" fmla="*/ 1513 w 438074"/>
              <a:gd name="connsiteY0" fmla="*/ 1019 h 114589"/>
              <a:gd name="connsiteX1" fmla="*/ 426963 w 438074"/>
              <a:gd name="connsiteY1" fmla="*/ 113202 h 114589"/>
              <a:gd name="connsiteX2" fmla="*/ 289379 w 438074"/>
              <a:gd name="connsiteY2" fmla="*/ 60285 h 114589"/>
              <a:gd name="connsiteX3" fmla="*/ 1513 w 438074"/>
              <a:gd name="connsiteY3" fmla="*/ 1019 h 11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074" h="114589">
                <a:moveTo>
                  <a:pt x="1513" y="1019"/>
                </a:moveTo>
                <a:cubicBezTo>
                  <a:pt x="24444" y="9838"/>
                  <a:pt x="378985" y="103324"/>
                  <a:pt x="426963" y="113202"/>
                </a:cubicBezTo>
                <a:cubicBezTo>
                  <a:pt x="474941" y="123080"/>
                  <a:pt x="356054" y="77571"/>
                  <a:pt x="289379" y="60285"/>
                </a:cubicBezTo>
                <a:cubicBezTo>
                  <a:pt x="222704" y="42999"/>
                  <a:pt x="-21418" y="-7800"/>
                  <a:pt x="1513" y="10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C37FB2F7-C446-4C3A-94D0-73E984616CC5}"/>
              </a:ext>
            </a:extLst>
          </p:cNvPr>
          <p:cNvSpPr/>
          <p:nvPr/>
        </p:nvSpPr>
        <p:spPr>
          <a:xfrm>
            <a:off x="4977838" y="1547760"/>
            <a:ext cx="952579" cy="352649"/>
          </a:xfrm>
          <a:custGeom>
            <a:avLst/>
            <a:gdLst>
              <a:gd name="connsiteX0" fmla="*/ 562 w 952579"/>
              <a:gd name="connsiteY0" fmla="*/ 130757 h 352649"/>
              <a:gd name="connsiteX1" fmla="*/ 76762 w 952579"/>
              <a:gd name="connsiteY1" fmla="*/ 37623 h 352649"/>
              <a:gd name="connsiteX2" fmla="*/ 169895 w 952579"/>
              <a:gd name="connsiteY2" fmla="*/ 48207 h 352649"/>
              <a:gd name="connsiteX3" fmla="*/ 940362 w 952579"/>
              <a:gd name="connsiteY3" fmla="*/ 348773 h 352649"/>
              <a:gd name="connsiteX4" fmla="*/ 603812 w 952579"/>
              <a:gd name="connsiteY4" fmla="*/ 204840 h 352649"/>
              <a:gd name="connsiteX5" fmla="*/ 85229 w 952579"/>
              <a:gd name="connsiteY5" fmla="*/ 1640 h 352649"/>
              <a:gd name="connsiteX6" fmla="*/ 562 w 952579"/>
              <a:gd name="connsiteY6" fmla="*/ 130757 h 35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79" h="352649">
                <a:moveTo>
                  <a:pt x="562" y="130757"/>
                </a:moveTo>
                <a:cubicBezTo>
                  <a:pt x="-849" y="136754"/>
                  <a:pt x="48540" y="51381"/>
                  <a:pt x="76762" y="37623"/>
                </a:cubicBezTo>
                <a:cubicBezTo>
                  <a:pt x="104984" y="23865"/>
                  <a:pt x="25962" y="-3651"/>
                  <a:pt x="169895" y="48207"/>
                </a:cubicBezTo>
                <a:cubicBezTo>
                  <a:pt x="313828" y="100065"/>
                  <a:pt x="868043" y="322668"/>
                  <a:pt x="940362" y="348773"/>
                </a:cubicBezTo>
                <a:cubicBezTo>
                  <a:pt x="1012681" y="374878"/>
                  <a:pt x="746334" y="262695"/>
                  <a:pt x="603812" y="204840"/>
                </a:cubicBezTo>
                <a:cubicBezTo>
                  <a:pt x="461290" y="146985"/>
                  <a:pt x="187535" y="19984"/>
                  <a:pt x="85229" y="1640"/>
                </a:cubicBezTo>
                <a:cubicBezTo>
                  <a:pt x="-17077" y="-16705"/>
                  <a:pt x="1973" y="124760"/>
                  <a:pt x="562" y="13075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F85A3A50-0F70-4875-9FF2-73103FD9766C}"/>
              </a:ext>
            </a:extLst>
          </p:cNvPr>
          <p:cNvSpPr/>
          <p:nvPr/>
        </p:nvSpPr>
        <p:spPr>
          <a:xfrm>
            <a:off x="5053750" y="1533624"/>
            <a:ext cx="907178" cy="315884"/>
          </a:xfrm>
          <a:custGeom>
            <a:avLst/>
            <a:gdLst>
              <a:gd name="connsiteX0" fmla="*/ 850 w 907178"/>
              <a:gd name="connsiteY0" fmla="*/ 959 h 315884"/>
              <a:gd name="connsiteX1" fmla="*/ 356450 w 907178"/>
              <a:gd name="connsiteY1" fmla="*/ 28476 h 315884"/>
              <a:gd name="connsiteX2" fmla="*/ 394550 w 907178"/>
              <a:gd name="connsiteY2" fmla="*/ 91976 h 315884"/>
              <a:gd name="connsiteX3" fmla="*/ 591400 w 907178"/>
              <a:gd name="connsiteY3" fmla="*/ 149126 h 315884"/>
              <a:gd name="connsiteX4" fmla="*/ 902550 w 907178"/>
              <a:gd name="connsiteY4" fmla="*/ 312109 h 315884"/>
              <a:gd name="connsiteX5" fmla="*/ 786133 w 907178"/>
              <a:gd name="connsiteY5" fmla="*/ 267659 h 315884"/>
              <a:gd name="connsiteX6" fmla="*/ 273900 w 907178"/>
              <a:gd name="connsiteY6" fmla="*/ 60226 h 315884"/>
              <a:gd name="connsiteX7" fmla="*/ 850 w 907178"/>
              <a:gd name="connsiteY7" fmla="*/ 959 h 31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178" h="315884">
                <a:moveTo>
                  <a:pt x="850" y="959"/>
                </a:moveTo>
                <a:cubicBezTo>
                  <a:pt x="14608" y="-4333"/>
                  <a:pt x="290833" y="13307"/>
                  <a:pt x="356450" y="28476"/>
                </a:cubicBezTo>
                <a:cubicBezTo>
                  <a:pt x="422067" y="43645"/>
                  <a:pt x="355392" y="71868"/>
                  <a:pt x="394550" y="91976"/>
                </a:cubicBezTo>
                <a:cubicBezTo>
                  <a:pt x="433708" y="112084"/>
                  <a:pt x="506733" y="112437"/>
                  <a:pt x="591400" y="149126"/>
                </a:cubicBezTo>
                <a:cubicBezTo>
                  <a:pt x="676067" y="185815"/>
                  <a:pt x="870095" y="292354"/>
                  <a:pt x="902550" y="312109"/>
                </a:cubicBezTo>
                <a:cubicBezTo>
                  <a:pt x="935005" y="331864"/>
                  <a:pt x="786133" y="267659"/>
                  <a:pt x="786133" y="267659"/>
                </a:cubicBezTo>
                <a:cubicBezTo>
                  <a:pt x="681358" y="225679"/>
                  <a:pt x="404781" y="101501"/>
                  <a:pt x="273900" y="60226"/>
                </a:cubicBezTo>
                <a:cubicBezTo>
                  <a:pt x="143020" y="18951"/>
                  <a:pt x="-12908" y="6251"/>
                  <a:pt x="850" y="9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0ACD4E27-7491-4830-AD29-E755F6AB18F9}"/>
              </a:ext>
            </a:extLst>
          </p:cNvPr>
          <p:cNvSpPr/>
          <p:nvPr/>
        </p:nvSpPr>
        <p:spPr>
          <a:xfrm>
            <a:off x="5018038" y="1383887"/>
            <a:ext cx="777971" cy="267384"/>
          </a:xfrm>
          <a:custGeom>
            <a:avLst/>
            <a:gdLst>
              <a:gd name="connsiteX0" fmla="*/ 50 w 777971"/>
              <a:gd name="connsiteY0" fmla="*/ 413 h 267384"/>
              <a:gd name="connsiteX1" fmla="*/ 303262 w 777971"/>
              <a:gd name="connsiteY1" fmla="*/ 46451 h 267384"/>
              <a:gd name="connsiteX2" fmla="*/ 462012 w 777971"/>
              <a:gd name="connsiteY2" fmla="*/ 103601 h 267384"/>
              <a:gd name="connsiteX3" fmla="*/ 687437 w 777971"/>
              <a:gd name="connsiteY3" fmla="*/ 181388 h 267384"/>
              <a:gd name="connsiteX4" fmla="*/ 777925 w 777971"/>
              <a:gd name="connsiteY4" fmla="*/ 267113 h 267384"/>
              <a:gd name="connsiteX5" fmla="*/ 677912 w 777971"/>
              <a:gd name="connsiteY5" fmla="*/ 203613 h 267384"/>
              <a:gd name="connsiteX6" fmla="*/ 327075 w 777971"/>
              <a:gd name="connsiteY6" fmla="*/ 73438 h 267384"/>
              <a:gd name="connsiteX7" fmla="*/ 50 w 777971"/>
              <a:gd name="connsiteY7" fmla="*/ 413 h 26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971" h="267384">
                <a:moveTo>
                  <a:pt x="50" y="413"/>
                </a:moveTo>
                <a:cubicBezTo>
                  <a:pt x="-3919" y="-4085"/>
                  <a:pt x="226268" y="29253"/>
                  <a:pt x="303262" y="46451"/>
                </a:cubicBezTo>
                <a:cubicBezTo>
                  <a:pt x="380256" y="63649"/>
                  <a:pt x="462012" y="103601"/>
                  <a:pt x="462012" y="103601"/>
                </a:cubicBezTo>
                <a:cubicBezTo>
                  <a:pt x="526041" y="126091"/>
                  <a:pt x="634785" y="154136"/>
                  <a:pt x="687437" y="181388"/>
                </a:cubicBezTo>
                <a:cubicBezTo>
                  <a:pt x="740089" y="208640"/>
                  <a:pt x="779512" y="263409"/>
                  <a:pt x="777925" y="267113"/>
                </a:cubicBezTo>
                <a:cubicBezTo>
                  <a:pt x="776338" y="270817"/>
                  <a:pt x="753054" y="235892"/>
                  <a:pt x="677912" y="203613"/>
                </a:cubicBezTo>
                <a:cubicBezTo>
                  <a:pt x="602770" y="171334"/>
                  <a:pt x="442698" y="105452"/>
                  <a:pt x="327075" y="73438"/>
                </a:cubicBezTo>
                <a:cubicBezTo>
                  <a:pt x="211452" y="41424"/>
                  <a:pt x="4019" y="4911"/>
                  <a:pt x="50" y="4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A3C4C164-56DC-46C0-B044-107B591ACAC4}"/>
              </a:ext>
            </a:extLst>
          </p:cNvPr>
          <p:cNvSpPr/>
          <p:nvPr/>
        </p:nvSpPr>
        <p:spPr>
          <a:xfrm>
            <a:off x="5033536" y="1454695"/>
            <a:ext cx="441790" cy="68216"/>
          </a:xfrm>
          <a:custGeom>
            <a:avLst/>
            <a:gdLst>
              <a:gd name="connsiteX0" fmla="*/ 427 w 441790"/>
              <a:gd name="connsiteY0" fmla="*/ 1043 h 68216"/>
              <a:gd name="connsiteX1" fmla="*/ 284589 w 441790"/>
              <a:gd name="connsiteY1" fmla="*/ 66130 h 68216"/>
              <a:gd name="connsiteX2" fmla="*/ 441752 w 441790"/>
              <a:gd name="connsiteY2" fmla="*/ 51843 h 68216"/>
              <a:gd name="connsiteX3" fmla="*/ 298877 w 441790"/>
              <a:gd name="connsiteY3" fmla="*/ 48668 h 68216"/>
              <a:gd name="connsiteX4" fmla="*/ 222677 w 441790"/>
              <a:gd name="connsiteY4" fmla="*/ 28030 h 68216"/>
              <a:gd name="connsiteX5" fmla="*/ 427 w 441790"/>
              <a:gd name="connsiteY5" fmla="*/ 1043 h 6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790" h="68216">
                <a:moveTo>
                  <a:pt x="427" y="1043"/>
                </a:moveTo>
                <a:cubicBezTo>
                  <a:pt x="10746" y="7393"/>
                  <a:pt x="211035" y="57663"/>
                  <a:pt x="284589" y="66130"/>
                </a:cubicBezTo>
                <a:cubicBezTo>
                  <a:pt x="358143" y="74597"/>
                  <a:pt x="439371" y="54753"/>
                  <a:pt x="441752" y="51843"/>
                </a:cubicBezTo>
                <a:cubicBezTo>
                  <a:pt x="444133" y="48933"/>
                  <a:pt x="335390" y="52637"/>
                  <a:pt x="298877" y="48668"/>
                </a:cubicBezTo>
                <a:cubicBezTo>
                  <a:pt x="262365" y="44699"/>
                  <a:pt x="275858" y="37026"/>
                  <a:pt x="222677" y="28030"/>
                </a:cubicBezTo>
                <a:cubicBezTo>
                  <a:pt x="169496" y="19034"/>
                  <a:pt x="-9892" y="-5307"/>
                  <a:pt x="427" y="104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6E7F2018-EA95-4EE9-8F1E-37C3D872129E}"/>
              </a:ext>
            </a:extLst>
          </p:cNvPr>
          <p:cNvSpPr/>
          <p:nvPr/>
        </p:nvSpPr>
        <p:spPr>
          <a:xfrm>
            <a:off x="5034522" y="1497650"/>
            <a:ext cx="733034" cy="140757"/>
          </a:xfrm>
          <a:custGeom>
            <a:avLst/>
            <a:gdLst>
              <a:gd name="connsiteX0" fmla="*/ 1028 w 733034"/>
              <a:gd name="connsiteY0" fmla="*/ 950 h 140757"/>
              <a:gd name="connsiteX1" fmla="*/ 364566 w 733034"/>
              <a:gd name="connsiteY1" fmla="*/ 56513 h 140757"/>
              <a:gd name="connsiteX2" fmla="*/ 488391 w 733034"/>
              <a:gd name="connsiteY2" fmla="*/ 37463 h 140757"/>
              <a:gd name="connsiteX3" fmla="*/ 732866 w 733034"/>
              <a:gd name="connsiteY3" fmla="*/ 140650 h 140757"/>
              <a:gd name="connsiteX4" fmla="*/ 448703 w 733034"/>
              <a:gd name="connsiteY4" fmla="*/ 15238 h 140757"/>
              <a:gd name="connsiteX5" fmla="*/ 261378 w 733034"/>
              <a:gd name="connsiteY5" fmla="*/ 20000 h 140757"/>
              <a:gd name="connsiteX6" fmla="*/ 1028 w 733034"/>
              <a:gd name="connsiteY6" fmla="*/ 950 h 1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034" h="140757">
                <a:moveTo>
                  <a:pt x="1028" y="950"/>
                </a:moveTo>
                <a:cubicBezTo>
                  <a:pt x="18226" y="7035"/>
                  <a:pt x="283339" y="50427"/>
                  <a:pt x="364566" y="56513"/>
                </a:cubicBezTo>
                <a:cubicBezTo>
                  <a:pt x="445793" y="62599"/>
                  <a:pt x="427008" y="23440"/>
                  <a:pt x="488391" y="37463"/>
                </a:cubicBezTo>
                <a:cubicBezTo>
                  <a:pt x="549774" y="51486"/>
                  <a:pt x="739481" y="144354"/>
                  <a:pt x="732866" y="140650"/>
                </a:cubicBezTo>
                <a:cubicBezTo>
                  <a:pt x="726251" y="136946"/>
                  <a:pt x="527284" y="35346"/>
                  <a:pt x="448703" y="15238"/>
                </a:cubicBezTo>
                <a:cubicBezTo>
                  <a:pt x="370122" y="-4870"/>
                  <a:pt x="335726" y="20000"/>
                  <a:pt x="261378" y="20000"/>
                </a:cubicBezTo>
                <a:cubicBezTo>
                  <a:pt x="187030" y="20000"/>
                  <a:pt x="-16170" y="-5135"/>
                  <a:pt x="1028" y="9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8F88F916-6882-4C1B-AD55-06B936116471}"/>
              </a:ext>
            </a:extLst>
          </p:cNvPr>
          <p:cNvSpPr/>
          <p:nvPr/>
        </p:nvSpPr>
        <p:spPr>
          <a:xfrm>
            <a:off x="4989472" y="1989137"/>
            <a:ext cx="59083" cy="122239"/>
          </a:xfrm>
          <a:custGeom>
            <a:avLst/>
            <a:gdLst>
              <a:gd name="connsiteX0" fmla="*/ 41 w 59083"/>
              <a:gd name="connsiteY0" fmla="*/ 1 h 122239"/>
              <a:gd name="connsiteX1" fmla="*/ 49253 w 59083"/>
              <a:gd name="connsiteY1" fmla="*/ 69851 h 122239"/>
              <a:gd name="connsiteX2" fmla="*/ 41316 w 59083"/>
              <a:gd name="connsiteY2" fmla="*/ 122238 h 122239"/>
              <a:gd name="connsiteX3" fmla="*/ 58778 w 59083"/>
              <a:gd name="connsiteY3" fmla="*/ 71438 h 122239"/>
              <a:gd name="connsiteX4" fmla="*/ 41 w 59083"/>
              <a:gd name="connsiteY4" fmla="*/ 1 h 12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83" h="122239">
                <a:moveTo>
                  <a:pt x="41" y="1"/>
                </a:moveTo>
                <a:cubicBezTo>
                  <a:pt x="-1546" y="-263"/>
                  <a:pt x="42374" y="49478"/>
                  <a:pt x="49253" y="69851"/>
                </a:cubicBezTo>
                <a:cubicBezTo>
                  <a:pt x="56132" y="90224"/>
                  <a:pt x="39729" y="121974"/>
                  <a:pt x="41316" y="122238"/>
                </a:cubicBezTo>
                <a:cubicBezTo>
                  <a:pt x="42903" y="122502"/>
                  <a:pt x="61688" y="87842"/>
                  <a:pt x="58778" y="71438"/>
                </a:cubicBezTo>
                <a:cubicBezTo>
                  <a:pt x="55868" y="55034"/>
                  <a:pt x="1628" y="265"/>
                  <a:pt x="41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FE5EFECE-E761-44C0-88B7-6A7473BBFA96}"/>
              </a:ext>
            </a:extLst>
          </p:cNvPr>
          <p:cNvSpPr/>
          <p:nvPr/>
        </p:nvSpPr>
        <p:spPr>
          <a:xfrm>
            <a:off x="5016094" y="1993771"/>
            <a:ext cx="555668" cy="63710"/>
          </a:xfrm>
          <a:custGeom>
            <a:avLst/>
            <a:gdLst>
              <a:gd name="connsiteX0" fmla="*/ 406 w 555668"/>
              <a:gd name="connsiteY0" fmla="*/ 129 h 63710"/>
              <a:gd name="connsiteX1" fmla="*/ 52794 w 555668"/>
              <a:gd name="connsiteY1" fmla="*/ 46167 h 63710"/>
              <a:gd name="connsiteX2" fmla="*/ 59144 w 555668"/>
              <a:gd name="connsiteY2" fmla="*/ 60454 h 63710"/>
              <a:gd name="connsiteX3" fmla="*/ 132169 w 555668"/>
              <a:gd name="connsiteY3" fmla="*/ 60454 h 63710"/>
              <a:gd name="connsiteX4" fmla="*/ 549681 w 555668"/>
              <a:gd name="connsiteY4" fmla="*/ 50929 h 63710"/>
              <a:gd name="connsiteX5" fmla="*/ 359181 w 555668"/>
              <a:gd name="connsiteY5" fmla="*/ 49342 h 63710"/>
              <a:gd name="connsiteX6" fmla="*/ 84544 w 555668"/>
              <a:gd name="connsiteY6" fmla="*/ 62042 h 63710"/>
              <a:gd name="connsiteX7" fmla="*/ 406 w 555668"/>
              <a:gd name="connsiteY7" fmla="*/ 129 h 6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668" h="63710">
                <a:moveTo>
                  <a:pt x="406" y="129"/>
                </a:moveTo>
                <a:cubicBezTo>
                  <a:pt x="-4886" y="-2517"/>
                  <a:pt x="43004" y="36113"/>
                  <a:pt x="52794" y="46167"/>
                </a:cubicBezTo>
                <a:cubicBezTo>
                  <a:pt x="62584" y="56221"/>
                  <a:pt x="45915" y="58073"/>
                  <a:pt x="59144" y="60454"/>
                </a:cubicBezTo>
                <a:cubicBezTo>
                  <a:pt x="72373" y="62835"/>
                  <a:pt x="132169" y="60454"/>
                  <a:pt x="132169" y="60454"/>
                </a:cubicBezTo>
                <a:lnTo>
                  <a:pt x="549681" y="50929"/>
                </a:lnTo>
                <a:cubicBezTo>
                  <a:pt x="587516" y="49077"/>
                  <a:pt x="436704" y="47490"/>
                  <a:pt x="359181" y="49342"/>
                </a:cubicBezTo>
                <a:cubicBezTo>
                  <a:pt x="281658" y="51194"/>
                  <a:pt x="142752" y="69186"/>
                  <a:pt x="84544" y="62042"/>
                </a:cubicBezTo>
                <a:cubicBezTo>
                  <a:pt x="26336" y="54898"/>
                  <a:pt x="5698" y="2775"/>
                  <a:pt x="406" y="1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B6C52794-93DE-4341-95D5-C3C1867D1D15}"/>
              </a:ext>
            </a:extLst>
          </p:cNvPr>
          <p:cNvSpPr/>
          <p:nvPr/>
        </p:nvSpPr>
        <p:spPr>
          <a:xfrm>
            <a:off x="5009921" y="2131654"/>
            <a:ext cx="64374" cy="189872"/>
          </a:xfrm>
          <a:custGeom>
            <a:avLst/>
            <a:gdLst>
              <a:gd name="connsiteX0" fmla="*/ 229 w 64374"/>
              <a:gd name="connsiteY0" fmla="*/ 359 h 189872"/>
              <a:gd name="connsiteX1" fmla="*/ 63729 w 64374"/>
              <a:gd name="connsiteY1" fmla="*/ 92434 h 189872"/>
              <a:gd name="connsiteX2" fmla="*/ 33567 w 64374"/>
              <a:gd name="connsiteY2" fmla="*/ 189271 h 189872"/>
              <a:gd name="connsiteX3" fmla="*/ 41504 w 64374"/>
              <a:gd name="connsiteY3" fmla="*/ 127359 h 189872"/>
              <a:gd name="connsiteX4" fmla="*/ 229 w 64374"/>
              <a:gd name="connsiteY4" fmla="*/ 359 h 1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74" h="189872">
                <a:moveTo>
                  <a:pt x="229" y="359"/>
                </a:moveTo>
                <a:cubicBezTo>
                  <a:pt x="3933" y="-5462"/>
                  <a:pt x="58173" y="60949"/>
                  <a:pt x="63729" y="92434"/>
                </a:cubicBezTo>
                <a:cubicBezTo>
                  <a:pt x="69285" y="123919"/>
                  <a:pt x="37271" y="183450"/>
                  <a:pt x="33567" y="189271"/>
                </a:cubicBezTo>
                <a:cubicBezTo>
                  <a:pt x="29863" y="195092"/>
                  <a:pt x="44150" y="157521"/>
                  <a:pt x="41504" y="127359"/>
                </a:cubicBezTo>
                <a:cubicBezTo>
                  <a:pt x="38858" y="97197"/>
                  <a:pt x="-3475" y="6180"/>
                  <a:pt x="229" y="3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24B2A0CF-BA27-4914-A8FA-341ED099FF1D}"/>
              </a:ext>
            </a:extLst>
          </p:cNvPr>
          <p:cNvSpPr/>
          <p:nvPr/>
        </p:nvSpPr>
        <p:spPr>
          <a:xfrm>
            <a:off x="5002056" y="2147875"/>
            <a:ext cx="32380" cy="163542"/>
          </a:xfrm>
          <a:custGeom>
            <a:avLst/>
            <a:gdLst>
              <a:gd name="connsiteX0" fmla="*/ 157 w 32380"/>
              <a:gd name="connsiteY0" fmla="*/ 13 h 163542"/>
              <a:gd name="connsiteX1" fmla="*/ 31907 w 32380"/>
              <a:gd name="connsiteY1" fmla="*/ 85738 h 163542"/>
              <a:gd name="connsiteX2" fmla="*/ 19207 w 32380"/>
              <a:gd name="connsiteY2" fmla="*/ 163525 h 163542"/>
              <a:gd name="connsiteX3" fmla="*/ 19207 w 32380"/>
              <a:gd name="connsiteY3" fmla="*/ 92088 h 163542"/>
              <a:gd name="connsiteX4" fmla="*/ 157 w 32380"/>
              <a:gd name="connsiteY4" fmla="*/ 13 h 16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0" h="163542">
                <a:moveTo>
                  <a:pt x="157" y="13"/>
                </a:moveTo>
                <a:cubicBezTo>
                  <a:pt x="2274" y="-1045"/>
                  <a:pt x="28732" y="58486"/>
                  <a:pt x="31907" y="85738"/>
                </a:cubicBezTo>
                <a:cubicBezTo>
                  <a:pt x="35082" y="112990"/>
                  <a:pt x="21324" y="162467"/>
                  <a:pt x="19207" y="163525"/>
                </a:cubicBezTo>
                <a:cubicBezTo>
                  <a:pt x="17090" y="164583"/>
                  <a:pt x="20530" y="117488"/>
                  <a:pt x="19207" y="92088"/>
                </a:cubicBezTo>
                <a:cubicBezTo>
                  <a:pt x="17884" y="66688"/>
                  <a:pt x="-1960" y="1071"/>
                  <a:pt x="157" y="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C95D4633-D271-4FC1-92D1-60E0268E57CF}"/>
              </a:ext>
            </a:extLst>
          </p:cNvPr>
          <p:cNvSpPr/>
          <p:nvPr/>
        </p:nvSpPr>
        <p:spPr>
          <a:xfrm>
            <a:off x="4775127" y="1346911"/>
            <a:ext cx="206784" cy="124704"/>
          </a:xfrm>
          <a:custGeom>
            <a:avLst/>
            <a:gdLst>
              <a:gd name="connsiteX0" fmla="*/ 73 w 206784"/>
              <a:gd name="connsiteY0" fmla="*/ 15164 h 124704"/>
              <a:gd name="connsiteX1" fmla="*/ 131836 w 206784"/>
              <a:gd name="connsiteY1" fmla="*/ 29452 h 124704"/>
              <a:gd name="connsiteX2" fmla="*/ 204861 w 206784"/>
              <a:gd name="connsiteY2" fmla="*/ 124702 h 124704"/>
              <a:gd name="connsiteX3" fmla="*/ 182636 w 206784"/>
              <a:gd name="connsiteY3" fmla="*/ 32627 h 124704"/>
              <a:gd name="connsiteX4" fmla="*/ 150886 w 206784"/>
              <a:gd name="connsiteY4" fmla="*/ 877 h 124704"/>
              <a:gd name="connsiteX5" fmla="*/ 73 w 206784"/>
              <a:gd name="connsiteY5" fmla="*/ 15164 h 1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784" h="124704">
                <a:moveTo>
                  <a:pt x="73" y="15164"/>
                </a:moveTo>
                <a:cubicBezTo>
                  <a:pt x="-3102" y="19926"/>
                  <a:pt x="97705" y="11196"/>
                  <a:pt x="131836" y="29452"/>
                </a:cubicBezTo>
                <a:cubicBezTo>
                  <a:pt x="165967" y="47708"/>
                  <a:pt x="196394" y="124173"/>
                  <a:pt x="204861" y="124702"/>
                </a:cubicBezTo>
                <a:cubicBezTo>
                  <a:pt x="213328" y="125231"/>
                  <a:pt x="191632" y="53265"/>
                  <a:pt x="182636" y="32627"/>
                </a:cubicBezTo>
                <a:cubicBezTo>
                  <a:pt x="173640" y="11989"/>
                  <a:pt x="181842" y="5375"/>
                  <a:pt x="150886" y="877"/>
                </a:cubicBezTo>
                <a:cubicBezTo>
                  <a:pt x="119930" y="-3621"/>
                  <a:pt x="3248" y="10402"/>
                  <a:pt x="73" y="1516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525D6A03-0A25-4CCE-A977-DC390FF89111}"/>
              </a:ext>
            </a:extLst>
          </p:cNvPr>
          <p:cNvSpPr/>
          <p:nvPr/>
        </p:nvSpPr>
        <p:spPr>
          <a:xfrm>
            <a:off x="4837105" y="1423682"/>
            <a:ext cx="200055" cy="121155"/>
          </a:xfrm>
          <a:custGeom>
            <a:avLst/>
            <a:gdLst>
              <a:gd name="connsiteX0" fmla="*/ 8 w 200055"/>
              <a:gd name="connsiteY0" fmla="*/ 306 h 121155"/>
              <a:gd name="connsiteX1" fmla="*/ 127008 w 200055"/>
              <a:gd name="connsiteY1" fmla="*/ 43168 h 121155"/>
              <a:gd name="connsiteX2" fmla="*/ 200033 w 200055"/>
              <a:gd name="connsiteY2" fmla="*/ 120956 h 121155"/>
              <a:gd name="connsiteX3" fmla="*/ 133358 w 200055"/>
              <a:gd name="connsiteY3" fmla="*/ 63806 h 121155"/>
              <a:gd name="connsiteX4" fmla="*/ 8 w 200055"/>
              <a:gd name="connsiteY4" fmla="*/ 306 h 12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55" h="121155">
                <a:moveTo>
                  <a:pt x="8" y="306"/>
                </a:moveTo>
                <a:cubicBezTo>
                  <a:pt x="-1050" y="-3133"/>
                  <a:pt x="93671" y="23060"/>
                  <a:pt x="127008" y="43168"/>
                </a:cubicBezTo>
                <a:cubicBezTo>
                  <a:pt x="160346" y="63276"/>
                  <a:pt x="198975" y="117517"/>
                  <a:pt x="200033" y="120956"/>
                </a:cubicBezTo>
                <a:cubicBezTo>
                  <a:pt x="201091" y="124395"/>
                  <a:pt x="165108" y="82592"/>
                  <a:pt x="133358" y="63806"/>
                </a:cubicBezTo>
                <a:cubicBezTo>
                  <a:pt x="101608" y="45021"/>
                  <a:pt x="1066" y="3745"/>
                  <a:pt x="8" y="30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EA98618E-B79E-43BE-A67B-A7D9D721A9ED}"/>
              </a:ext>
            </a:extLst>
          </p:cNvPr>
          <p:cNvSpPr/>
          <p:nvPr/>
        </p:nvSpPr>
        <p:spPr>
          <a:xfrm>
            <a:off x="4769537" y="1152261"/>
            <a:ext cx="197012" cy="116219"/>
          </a:xfrm>
          <a:custGeom>
            <a:avLst/>
            <a:gdLst>
              <a:gd name="connsiteX0" fmla="*/ 901 w 197012"/>
              <a:gd name="connsiteY0" fmla="*/ 65352 h 116219"/>
              <a:gd name="connsiteX1" fmla="*/ 80276 w 197012"/>
              <a:gd name="connsiteY1" fmla="*/ 9789 h 116219"/>
              <a:gd name="connsiteX2" fmla="*/ 145363 w 197012"/>
              <a:gd name="connsiteY2" fmla="*/ 24077 h 116219"/>
              <a:gd name="connsiteX3" fmla="*/ 181876 w 197012"/>
              <a:gd name="connsiteY3" fmla="*/ 116152 h 116219"/>
              <a:gd name="connsiteX4" fmla="*/ 194576 w 197012"/>
              <a:gd name="connsiteY4" fmla="*/ 38364 h 116219"/>
              <a:gd name="connsiteX5" fmla="*/ 135838 w 197012"/>
              <a:gd name="connsiteY5" fmla="*/ 264 h 116219"/>
              <a:gd name="connsiteX6" fmla="*/ 901 w 197012"/>
              <a:gd name="connsiteY6" fmla="*/ 65352 h 1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12" h="116219">
                <a:moveTo>
                  <a:pt x="901" y="65352"/>
                </a:moveTo>
                <a:cubicBezTo>
                  <a:pt x="-8359" y="66940"/>
                  <a:pt x="56199" y="16668"/>
                  <a:pt x="80276" y="9789"/>
                </a:cubicBezTo>
                <a:cubicBezTo>
                  <a:pt x="104353" y="2910"/>
                  <a:pt x="128430" y="6350"/>
                  <a:pt x="145363" y="24077"/>
                </a:cubicBezTo>
                <a:cubicBezTo>
                  <a:pt x="162296" y="41804"/>
                  <a:pt x="173674" y="113771"/>
                  <a:pt x="181876" y="116152"/>
                </a:cubicBezTo>
                <a:cubicBezTo>
                  <a:pt x="190078" y="118533"/>
                  <a:pt x="202249" y="57679"/>
                  <a:pt x="194576" y="38364"/>
                </a:cubicBezTo>
                <a:cubicBezTo>
                  <a:pt x="186903" y="19049"/>
                  <a:pt x="166001" y="-2647"/>
                  <a:pt x="135838" y="264"/>
                </a:cubicBezTo>
                <a:cubicBezTo>
                  <a:pt x="105676" y="3174"/>
                  <a:pt x="10161" y="63764"/>
                  <a:pt x="901" y="653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0DD171F5-B305-4953-BB5D-3647B98A5DDD}"/>
              </a:ext>
            </a:extLst>
          </p:cNvPr>
          <p:cNvSpPr/>
          <p:nvPr/>
        </p:nvSpPr>
        <p:spPr>
          <a:xfrm>
            <a:off x="4673167" y="1152012"/>
            <a:ext cx="178244" cy="91019"/>
          </a:xfrm>
          <a:custGeom>
            <a:avLst/>
            <a:gdLst>
              <a:gd name="connsiteX0" fmla="*/ 433 w 178244"/>
              <a:gd name="connsiteY0" fmla="*/ 91001 h 91019"/>
              <a:gd name="connsiteX1" fmla="*/ 30596 w 178244"/>
              <a:gd name="connsiteY1" fmla="*/ 10038 h 91019"/>
              <a:gd name="connsiteX2" fmla="*/ 78221 w 178244"/>
              <a:gd name="connsiteY2" fmla="*/ 3688 h 91019"/>
              <a:gd name="connsiteX3" fmla="*/ 113146 w 178244"/>
              <a:gd name="connsiteY3" fmla="*/ 32263 h 91019"/>
              <a:gd name="connsiteX4" fmla="*/ 178233 w 178244"/>
              <a:gd name="connsiteY4" fmla="*/ 51313 h 91019"/>
              <a:gd name="connsiteX5" fmla="*/ 117908 w 178244"/>
              <a:gd name="connsiteY5" fmla="*/ 44963 h 91019"/>
              <a:gd name="connsiteX6" fmla="*/ 52821 w 178244"/>
              <a:gd name="connsiteY6" fmla="*/ 17976 h 91019"/>
              <a:gd name="connsiteX7" fmla="*/ 433 w 178244"/>
              <a:gd name="connsiteY7" fmla="*/ 91001 h 9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244" h="91019">
                <a:moveTo>
                  <a:pt x="433" y="91001"/>
                </a:moveTo>
                <a:cubicBezTo>
                  <a:pt x="-3271" y="89678"/>
                  <a:pt x="17631" y="24590"/>
                  <a:pt x="30596" y="10038"/>
                </a:cubicBezTo>
                <a:cubicBezTo>
                  <a:pt x="43561" y="-4514"/>
                  <a:pt x="64463" y="-16"/>
                  <a:pt x="78221" y="3688"/>
                </a:cubicBezTo>
                <a:cubicBezTo>
                  <a:pt x="91979" y="7392"/>
                  <a:pt x="96477" y="24326"/>
                  <a:pt x="113146" y="32263"/>
                </a:cubicBezTo>
                <a:cubicBezTo>
                  <a:pt x="129815" y="40200"/>
                  <a:pt x="177439" y="49196"/>
                  <a:pt x="178233" y="51313"/>
                </a:cubicBezTo>
                <a:cubicBezTo>
                  <a:pt x="179027" y="53430"/>
                  <a:pt x="138810" y="50519"/>
                  <a:pt x="117908" y="44963"/>
                </a:cubicBezTo>
                <a:cubicBezTo>
                  <a:pt x="97006" y="39407"/>
                  <a:pt x="72665" y="13214"/>
                  <a:pt x="52821" y="17976"/>
                </a:cubicBezTo>
                <a:cubicBezTo>
                  <a:pt x="32977" y="22738"/>
                  <a:pt x="4137" y="92324"/>
                  <a:pt x="433" y="9100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AD956843-FE7B-44F0-8CA4-B8FDEADB9DBF}"/>
              </a:ext>
            </a:extLst>
          </p:cNvPr>
          <p:cNvSpPr/>
          <p:nvPr/>
        </p:nvSpPr>
        <p:spPr>
          <a:xfrm>
            <a:off x="4849595" y="1215985"/>
            <a:ext cx="255074" cy="193805"/>
          </a:xfrm>
          <a:custGeom>
            <a:avLst/>
            <a:gdLst>
              <a:gd name="connsiteX0" fmla="*/ 218 w 255074"/>
              <a:gd name="connsiteY0" fmla="*/ 40 h 193805"/>
              <a:gd name="connsiteX1" fmla="*/ 124043 w 255074"/>
              <a:gd name="connsiteY1" fmla="*/ 68303 h 193805"/>
              <a:gd name="connsiteX2" fmla="*/ 95468 w 255074"/>
              <a:gd name="connsiteY2" fmla="*/ 93703 h 193805"/>
              <a:gd name="connsiteX3" fmla="*/ 254218 w 255074"/>
              <a:gd name="connsiteY3" fmla="*/ 190540 h 193805"/>
              <a:gd name="connsiteX4" fmla="*/ 155793 w 255074"/>
              <a:gd name="connsiteY4" fmla="*/ 163553 h 193805"/>
              <a:gd name="connsiteX5" fmla="*/ 90705 w 255074"/>
              <a:gd name="connsiteY5" fmla="*/ 90528 h 193805"/>
              <a:gd name="connsiteX6" fmla="*/ 93880 w 255074"/>
              <a:gd name="connsiteY6" fmla="*/ 58778 h 193805"/>
              <a:gd name="connsiteX7" fmla="*/ 218 w 255074"/>
              <a:gd name="connsiteY7" fmla="*/ 40 h 19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074" h="193805">
                <a:moveTo>
                  <a:pt x="218" y="40"/>
                </a:moveTo>
                <a:cubicBezTo>
                  <a:pt x="5245" y="1627"/>
                  <a:pt x="108168" y="52693"/>
                  <a:pt x="124043" y="68303"/>
                </a:cubicBezTo>
                <a:cubicBezTo>
                  <a:pt x="139918" y="83913"/>
                  <a:pt x="73772" y="73330"/>
                  <a:pt x="95468" y="93703"/>
                </a:cubicBezTo>
                <a:cubicBezTo>
                  <a:pt x="117164" y="114076"/>
                  <a:pt x="244164" y="178898"/>
                  <a:pt x="254218" y="190540"/>
                </a:cubicBezTo>
                <a:cubicBezTo>
                  <a:pt x="264272" y="202182"/>
                  <a:pt x="183045" y="180222"/>
                  <a:pt x="155793" y="163553"/>
                </a:cubicBezTo>
                <a:cubicBezTo>
                  <a:pt x="128541" y="146884"/>
                  <a:pt x="101024" y="107991"/>
                  <a:pt x="90705" y="90528"/>
                </a:cubicBezTo>
                <a:cubicBezTo>
                  <a:pt x="80386" y="73065"/>
                  <a:pt x="109490" y="74124"/>
                  <a:pt x="93880" y="58778"/>
                </a:cubicBezTo>
                <a:cubicBezTo>
                  <a:pt x="78270" y="43432"/>
                  <a:pt x="-4809" y="-1547"/>
                  <a:pt x="218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49102661-AF3D-4B9B-8149-4A649F9EE0B3}"/>
              </a:ext>
            </a:extLst>
          </p:cNvPr>
          <p:cNvSpPr/>
          <p:nvPr/>
        </p:nvSpPr>
        <p:spPr>
          <a:xfrm>
            <a:off x="4747990" y="1238551"/>
            <a:ext cx="179623" cy="97417"/>
          </a:xfrm>
          <a:custGeom>
            <a:avLst/>
            <a:gdLst>
              <a:gd name="connsiteX0" fmla="*/ 223 w 179623"/>
              <a:gd name="connsiteY0" fmla="*/ 36212 h 97417"/>
              <a:gd name="connsiteX1" fmla="*/ 124048 w 179623"/>
              <a:gd name="connsiteY1" fmla="*/ 94949 h 97417"/>
              <a:gd name="connsiteX2" fmla="*/ 179610 w 179623"/>
              <a:gd name="connsiteY2" fmla="*/ 80662 h 97417"/>
              <a:gd name="connsiteX3" fmla="*/ 128810 w 179623"/>
              <a:gd name="connsiteY3" fmla="*/ 28274 h 97417"/>
              <a:gd name="connsiteX4" fmla="*/ 70073 w 179623"/>
              <a:gd name="connsiteY4" fmla="*/ 1287 h 97417"/>
              <a:gd name="connsiteX5" fmla="*/ 157385 w 179623"/>
              <a:gd name="connsiteY5" fmla="*/ 67962 h 97417"/>
              <a:gd name="connsiteX6" fmla="*/ 157385 w 179623"/>
              <a:gd name="connsiteY6" fmla="*/ 77487 h 97417"/>
              <a:gd name="connsiteX7" fmla="*/ 223 w 179623"/>
              <a:gd name="connsiteY7" fmla="*/ 36212 h 9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623" h="97417">
                <a:moveTo>
                  <a:pt x="223" y="36212"/>
                </a:moveTo>
                <a:cubicBezTo>
                  <a:pt x="-5333" y="39122"/>
                  <a:pt x="94150" y="87541"/>
                  <a:pt x="124048" y="94949"/>
                </a:cubicBezTo>
                <a:cubicBezTo>
                  <a:pt x="153946" y="102357"/>
                  <a:pt x="178816" y="91774"/>
                  <a:pt x="179610" y="80662"/>
                </a:cubicBezTo>
                <a:cubicBezTo>
                  <a:pt x="180404" y="69550"/>
                  <a:pt x="147066" y="41503"/>
                  <a:pt x="128810" y="28274"/>
                </a:cubicBezTo>
                <a:cubicBezTo>
                  <a:pt x="110554" y="15045"/>
                  <a:pt x="65311" y="-5328"/>
                  <a:pt x="70073" y="1287"/>
                </a:cubicBezTo>
                <a:cubicBezTo>
                  <a:pt x="74835" y="7902"/>
                  <a:pt x="142833" y="55262"/>
                  <a:pt x="157385" y="67962"/>
                </a:cubicBezTo>
                <a:cubicBezTo>
                  <a:pt x="171937" y="80662"/>
                  <a:pt x="182256" y="82779"/>
                  <a:pt x="157385" y="77487"/>
                </a:cubicBezTo>
                <a:cubicBezTo>
                  <a:pt x="132514" y="72195"/>
                  <a:pt x="5779" y="33302"/>
                  <a:pt x="223" y="362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EF369717-ED0C-4563-877F-B1E64026D8A4}"/>
              </a:ext>
            </a:extLst>
          </p:cNvPr>
          <p:cNvSpPr/>
          <p:nvPr/>
        </p:nvSpPr>
        <p:spPr>
          <a:xfrm>
            <a:off x="4811662" y="1547759"/>
            <a:ext cx="178531" cy="130026"/>
          </a:xfrm>
          <a:custGeom>
            <a:avLst/>
            <a:gdLst>
              <a:gd name="connsiteX0" fmla="*/ 51 w 178531"/>
              <a:gd name="connsiteY0" fmla="*/ 54 h 130026"/>
              <a:gd name="connsiteX1" fmla="*/ 66726 w 178531"/>
              <a:gd name="connsiteY1" fmla="*/ 92129 h 130026"/>
              <a:gd name="connsiteX2" fmla="*/ 119113 w 178531"/>
              <a:gd name="connsiteY2" fmla="*/ 114354 h 130026"/>
              <a:gd name="connsiteX3" fmla="*/ 177851 w 178531"/>
              <a:gd name="connsiteY3" fmla="*/ 128641 h 130026"/>
              <a:gd name="connsiteX4" fmla="*/ 77838 w 178531"/>
              <a:gd name="connsiteY4" fmla="*/ 79429 h 130026"/>
              <a:gd name="connsiteX5" fmla="*/ 51 w 178531"/>
              <a:gd name="connsiteY5" fmla="*/ 54 h 13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1" h="130026">
                <a:moveTo>
                  <a:pt x="51" y="54"/>
                </a:moveTo>
                <a:cubicBezTo>
                  <a:pt x="-1801" y="2171"/>
                  <a:pt x="46882" y="73079"/>
                  <a:pt x="66726" y="92129"/>
                </a:cubicBezTo>
                <a:cubicBezTo>
                  <a:pt x="86570" y="111179"/>
                  <a:pt x="100592" y="108269"/>
                  <a:pt x="119113" y="114354"/>
                </a:cubicBezTo>
                <a:cubicBezTo>
                  <a:pt x="137634" y="120439"/>
                  <a:pt x="184730" y="134462"/>
                  <a:pt x="177851" y="128641"/>
                </a:cubicBezTo>
                <a:cubicBezTo>
                  <a:pt x="170972" y="122820"/>
                  <a:pt x="107207" y="100860"/>
                  <a:pt x="77838" y="79429"/>
                </a:cubicBezTo>
                <a:cubicBezTo>
                  <a:pt x="48469" y="57998"/>
                  <a:pt x="1903" y="-2063"/>
                  <a:pt x="51" y="5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A614F5DB-3860-48E9-9F75-A5C478721172}"/>
              </a:ext>
            </a:extLst>
          </p:cNvPr>
          <p:cNvSpPr/>
          <p:nvPr/>
        </p:nvSpPr>
        <p:spPr>
          <a:xfrm>
            <a:off x="4886005" y="1501847"/>
            <a:ext cx="125571" cy="144391"/>
          </a:xfrm>
          <a:custGeom>
            <a:avLst/>
            <a:gdLst>
              <a:gd name="connsiteX0" fmla="*/ 320 w 125571"/>
              <a:gd name="connsiteY0" fmla="*/ 1516 h 144391"/>
              <a:gd name="connsiteX1" fmla="*/ 86045 w 125571"/>
              <a:gd name="connsiteY1" fmla="*/ 25328 h 144391"/>
              <a:gd name="connsiteX2" fmla="*/ 55883 w 125571"/>
              <a:gd name="connsiteY2" fmla="*/ 49141 h 144391"/>
              <a:gd name="connsiteX3" fmla="*/ 100333 w 125571"/>
              <a:gd name="connsiteY3" fmla="*/ 71366 h 144391"/>
              <a:gd name="connsiteX4" fmla="*/ 89220 w 125571"/>
              <a:gd name="connsiteY4" fmla="*/ 144391 h 144391"/>
              <a:gd name="connsiteX5" fmla="*/ 122558 w 125571"/>
              <a:gd name="connsiteY5" fmla="*/ 71366 h 144391"/>
              <a:gd name="connsiteX6" fmla="*/ 320 w 125571"/>
              <a:gd name="connsiteY6" fmla="*/ 1516 h 14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71" h="144391">
                <a:moveTo>
                  <a:pt x="320" y="1516"/>
                </a:moveTo>
                <a:cubicBezTo>
                  <a:pt x="-5765" y="-6157"/>
                  <a:pt x="76785" y="17391"/>
                  <a:pt x="86045" y="25328"/>
                </a:cubicBezTo>
                <a:cubicBezTo>
                  <a:pt x="95305" y="33265"/>
                  <a:pt x="53502" y="41468"/>
                  <a:pt x="55883" y="49141"/>
                </a:cubicBezTo>
                <a:cubicBezTo>
                  <a:pt x="58264" y="56814"/>
                  <a:pt x="94777" y="55491"/>
                  <a:pt x="100333" y="71366"/>
                </a:cubicBezTo>
                <a:cubicBezTo>
                  <a:pt x="105889" y="87241"/>
                  <a:pt x="85516" y="144391"/>
                  <a:pt x="89220" y="144391"/>
                </a:cubicBezTo>
                <a:cubicBezTo>
                  <a:pt x="92924" y="144391"/>
                  <a:pt x="137375" y="95178"/>
                  <a:pt x="122558" y="71366"/>
                </a:cubicBezTo>
                <a:cubicBezTo>
                  <a:pt x="107741" y="47554"/>
                  <a:pt x="6405" y="9189"/>
                  <a:pt x="320" y="15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4641FEA8-C640-484A-94F7-03955ED6A91A}"/>
              </a:ext>
            </a:extLst>
          </p:cNvPr>
          <p:cNvSpPr/>
          <p:nvPr/>
        </p:nvSpPr>
        <p:spPr>
          <a:xfrm>
            <a:off x="4987727" y="1671612"/>
            <a:ext cx="84628" cy="107992"/>
          </a:xfrm>
          <a:custGeom>
            <a:avLst/>
            <a:gdLst>
              <a:gd name="connsiteX0" fmla="*/ 198 w 84628"/>
              <a:gd name="connsiteY0" fmla="*/ 26 h 107992"/>
              <a:gd name="connsiteX1" fmla="*/ 17661 w 84628"/>
              <a:gd name="connsiteY1" fmla="*/ 90513 h 107992"/>
              <a:gd name="connsiteX2" fmla="*/ 198 w 84628"/>
              <a:gd name="connsiteY2" fmla="*/ 107976 h 107992"/>
              <a:gd name="connsiteX3" fmla="*/ 31948 w 84628"/>
              <a:gd name="connsiteY3" fmla="*/ 93688 h 107992"/>
              <a:gd name="connsiteX4" fmla="*/ 65286 w 84628"/>
              <a:gd name="connsiteY4" fmla="*/ 93688 h 107992"/>
              <a:gd name="connsiteX5" fmla="*/ 84336 w 84628"/>
              <a:gd name="connsiteY5" fmla="*/ 11138 h 107992"/>
              <a:gd name="connsiteX6" fmla="*/ 50998 w 84628"/>
              <a:gd name="connsiteY6" fmla="*/ 69876 h 107992"/>
              <a:gd name="connsiteX7" fmla="*/ 30361 w 84628"/>
              <a:gd name="connsiteY7" fmla="*/ 80988 h 107992"/>
              <a:gd name="connsiteX8" fmla="*/ 198 w 84628"/>
              <a:gd name="connsiteY8" fmla="*/ 26 h 10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28" h="107992">
                <a:moveTo>
                  <a:pt x="198" y="26"/>
                </a:moveTo>
                <a:cubicBezTo>
                  <a:pt x="-1919" y="1614"/>
                  <a:pt x="17661" y="72521"/>
                  <a:pt x="17661" y="90513"/>
                </a:cubicBezTo>
                <a:cubicBezTo>
                  <a:pt x="17661" y="108505"/>
                  <a:pt x="-2183" y="107447"/>
                  <a:pt x="198" y="107976"/>
                </a:cubicBezTo>
                <a:cubicBezTo>
                  <a:pt x="2579" y="108505"/>
                  <a:pt x="21100" y="96069"/>
                  <a:pt x="31948" y="93688"/>
                </a:cubicBezTo>
                <a:cubicBezTo>
                  <a:pt x="42796" y="91307"/>
                  <a:pt x="56555" y="107446"/>
                  <a:pt x="65286" y="93688"/>
                </a:cubicBezTo>
                <a:cubicBezTo>
                  <a:pt x="74017" y="79930"/>
                  <a:pt x="86717" y="15107"/>
                  <a:pt x="84336" y="11138"/>
                </a:cubicBezTo>
                <a:cubicBezTo>
                  <a:pt x="81955" y="7169"/>
                  <a:pt x="59994" y="58234"/>
                  <a:pt x="50998" y="69876"/>
                </a:cubicBezTo>
                <a:cubicBezTo>
                  <a:pt x="42002" y="81518"/>
                  <a:pt x="36446" y="92101"/>
                  <a:pt x="30361" y="80988"/>
                </a:cubicBezTo>
                <a:cubicBezTo>
                  <a:pt x="24276" y="69876"/>
                  <a:pt x="2315" y="-1562"/>
                  <a:pt x="198" y="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FE643FCF-9141-4B46-8336-E8EFF3C8681C}"/>
              </a:ext>
            </a:extLst>
          </p:cNvPr>
          <p:cNvSpPr/>
          <p:nvPr/>
        </p:nvSpPr>
        <p:spPr>
          <a:xfrm>
            <a:off x="4951619" y="1698298"/>
            <a:ext cx="122897" cy="243205"/>
          </a:xfrm>
          <a:custGeom>
            <a:avLst/>
            <a:gdLst>
              <a:gd name="connsiteX0" fmla="*/ 17256 w 122897"/>
              <a:gd name="connsiteY0" fmla="*/ 327 h 243205"/>
              <a:gd name="connsiteX1" fmla="*/ 39481 w 122897"/>
              <a:gd name="connsiteY1" fmla="*/ 92402 h 243205"/>
              <a:gd name="connsiteX2" fmla="*/ 107744 w 122897"/>
              <a:gd name="connsiteY2" fmla="*/ 119390 h 243205"/>
              <a:gd name="connsiteX3" fmla="*/ 90281 w 122897"/>
              <a:gd name="connsiteY3" fmla="*/ 241627 h 243205"/>
              <a:gd name="connsiteX4" fmla="*/ 122031 w 122897"/>
              <a:gd name="connsiteY4" fmla="*/ 184477 h 243205"/>
              <a:gd name="connsiteX5" fmla="*/ 49006 w 122897"/>
              <a:gd name="connsiteY5" fmla="*/ 120977 h 243205"/>
              <a:gd name="connsiteX6" fmla="*/ 1381 w 122897"/>
              <a:gd name="connsiteY6" fmla="*/ 63827 h 243205"/>
              <a:gd name="connsiteX7" fmla="*/ 17256 w 122897"/>
              <a:gd name="connsiteY7" fmla="*/ 327 h 24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97" h="243205">
                <a:moveTo>
                  <a:pt x="17256" y="327"/>
                </a:moveTo>
                <a:cubicBezTo>
                  <a:pt x="23606" y="5089"/>
                  <a:pt x="24400" y="72558"/>
                  <a:pt x="39481" y="92402"/>
                </a:cubicBezTo>
                <a:cubicBezTo>
                  <a:pt x="54562" y="112246"/>
                  <a:pt x="99277" y="94519"/>
                  <a:pt x="107744" y="119390"/>
                </a:cubicBezTo>
                <a:cubicBezTo>
                  <a:pt x="116211" y="144261"/>
                  <a:pt x="87900" y="230779"/>
                  <a:pt x="90281" y="241627"/>
                </a:cubicBezTo>
                <a:cubicBezTo>
                  <a:pt x="92662" y="252475"/>
                  <a:pt x="128910" y="204585"/>
                  <a:pt x="122031" y="184477"/>
                </a:cubicBezTo>
                <a:cubicBezTo>
                  <a:pt x="115152" y="164369"/>
                  <a:pt x="69114" y="141085"/>
                  <a:pt x="49006" y="120977"/>
                </a:cubicBezTo>
                <a:cubicBezTo>
                  <a:pt x="28898" y="100869"/>
                  <a:pt x="7466" y="83671"/>
                  <a:pt x="1381" y="63827"/>
                </a:cubicBezTo>
                <a:cubicBezTo>
                  <a:pt x="-4704" y="43983"/>
                  <a:pt x="10906" y="-4435"/>
                  <a:pt x="17256" y="32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199F529B-842F-41B2-99CA-6805F7190397}"/>
              </a:ext>
            </a:extLst>
          </p:cNvPr>
          <p:cNvSpPr/>
          <p:nvPr/>
        </p:nvSpPr>
        <p:spPr>
          <a:xfrm>
            <a:off x="4936224" y="1690275"/>
            <a:ext cx="88390" cy="254431"/>
          </a:xfrm>
          <a:custGeom>
            <a:avLst/>
            <a:gdLst>
              <a:gd name="connsiteX0" fmla="*/ 8839 w 88390"/>
              <a:gd name="connsiteY0" fmla="*/ 413 h 254431"/>
              <a:gd name="connsiteX1" fmla="*/ 2489 w 88390"/>
              <a:gd name="connsiteY1" fmla="*/ 95663 h 254431"/>
              <a:gd name="connsiteX2" fmla="*/ 31064 w 88390"/>
              <a:gd name="connsiteY2" fmla="*/ 127413 h 254431"/>
              <a:gd name="connsiteX3" fmla="*/ 69164 w 88390"/>
              <a:gd name="connsiteY3" fmla="*/ 189325 h 254431"/>
              <a:gd name="connsiteX4" fmla="*/ 77101 w 88390"/>
              <a:gd name="connsiteY4" fmla="*/ 254413 h 254431"/>
              <a:gd name="connsiteX5" fmla="*/ 88214 w 88390"/>
              <a:gd name="connsiteY5" fmla="*/ 182975 h 254431"/>
              <a:gd name="connsiteX6" fmla="*/ 67576 w 88390"/>
              <a:gd name="connsiteY6" fmla="*/ 136938 h 254431"/>
              <a:gd name="connsiteX7" fmla="*/ 8839 w 88390"/>
              <a:gd name="connsiteY7" fmla="*/ 413 h 25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90" h="254431">
                <a:moveTo>
                  <a:pt x="8839" y="413"/>
                </a:moveTo>
                <a:cubicBezTo>
                  <a:pt x="-2009" y="-6466"/>
                  <a:pt x="-1215" y="74496"/>
                  <a:pt x="2489" y="95663"/>
                </a:cubicBezTo>
                <a:cubicBezTo>
                  <a:pt x="6193" y="116830"/>
                  <a:pt x="19951" y="111803"/>
                  <a:pt x="31064" y="127413"/>
                </a:cubicBezTo>
                <a:cubicBezTo>
                  <a:pt x="42177" y="143023"/>
                  <a:pt x="61491" y="168158"/>
                  <a:pt x="69164" y="189325"/>
                </a:cubicBezTo>
                <a:cubicBezTo>
                  <a:pt x="76837" y="210492"/>
                  <a:pt x="73926" y="255471"/>
                  <a:pt x="77101" y="254413"/>
                </a:cubicBezTo>
                <a:cubicBezTo>
                  <a:pt x="80276" y="253355"/>
                  <a:pt x="89801" y="202554"/>
                  <a:pt x="88214" y="182975"/>
                </a:cubicBezTo>
                <a:cubicBezTo>
                  <a:pt x="86627" y="163396"/>
                  <a:pt x="82128" y="163661"/>
                  <a:pt x="67576" y="136938"/>
                </a:cubicBezTo>
                <a:cubicBezTo>
                  <a:pt x="53024" y="110215"/>
                  <a:pt x="19687" y="7292"/>
                  <a:pt x="8839" y="4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617A3258-2DF6-4E5D-A95B-B4D9EB94FCCF}"/>
              </a:ext>
            </a:extLst>
          </p:cNvPr>
          <p:cNvSpPr/>
          <p:nvPr/>
        </p:nvSpPr>
        <p:spPr>
          <a:xfrm>
            <a:off x="4914795" y="2626681"/>
            <a:ext cx="137040" cy="266328"/>
          </a:xfrm>
          <a:custGeom>
            <a:avLst/>
            <a:gdLst>
              <a:gd name="connsiteX0" fmla="*/ 105 w 137040"/>
              <a:gd name="connsiteY0" fmla="*/ 2219 h 266328"/>
              <a:gd name="connsiteX1" fmla="*/ 109643 w 137040"/>
              <a:gd name="connsiteY1" fmla="*/ 49844 h 266328"/>
              <a:gd name="connsiteX2" fmla="*/ 108055 w 137040"/>
              <a:gd name="connsiteY2" fmla="*/ 126044 h 266328"/>
              <a:gd name="connsiteX3" fmla="*/ 57255 w 137040"/>
              <a:gd name="connsiteY3" fmla="*/ 183194 h 266328"/>
              <a:gd name="connsiteX4" fmla="*/ 82655 w 137040"/>
              <a:gd name="connsiteY4" fmla="*/ 246694 h 266328"/>
              <a:gd name="connsiteX5" fmla="*/ 130280 w 137040"/>
              <a:gd name="connsiteY5" fmla="*/ 265744 h 266328"/>
              <a:gd name="connsiteX6" fmla="*/ 57255 w 137040"/>
              <a:gd name="connsiteY6" fmla="*/ 229232 h 266328"/>
              <a:gd name="connsiteX7" fmla="*/ 106468 w 137040"/>
              <a:gd name="connsiteY7" fmla="*/ 189544 h 266328"/>
              <a:gd name="connsiteX8" fmla="*/ 131868 w 137040"/>
              <a:gd name="connsiteY8" fmla="*/ 121282 h 266328"/>
              <a:gd name="connsiteX9" fmla="*/ 105 w 137040"/>
              <a:gd name="connsiteY9" fmla="*/ 2219 h 26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040" h="266328">
                <a:moveTo>
                  <a:pt x="105" y="2219"/>
                </a:moveTo>
                <a:cubicBezTo>
                  <a:pt x="-3599" y="-9687"/>
                  <a:pt x="91651" y="29207"/>
                  <a:pt x="109643" y="49844"/>
                </a:cubicBezTo>
                <a:cubicBezTo>
                  <a:pt x="127635" y="70482"/>
                  <a:pt x="116786" y="103819"/>
                  <a:pt x="108055" y="126044"/>
                </a:cubicBezTo>
                <a:cubicBezTo>
                  <a:pt x="99324" y="148269"/>
                  <a:pt x="61488" y="163086"/>
                  <a:pt x="57255" y="183194"/>
                </a:cubicBezTo>
                <a:cubicBezTo>
                  <a:pt x="53022" y="203302"/>
                  <a:pt x="70484" y="232936"/>
                  <a:pt x="82655" y="246694"/>
                </a:cubicBezTo>
                <a:cubicBezTo>
                  <a:pt x="94826" y="260452"/>
                  <a:pt x="134513" y="268654"/>
                  <a:pt x="130280" y="265744"/>
                </a:cubicBezTo>
                <a:cubicBezTo>
                  <a:pt x="126047" y="262834"/>
                  <a:pt x="61224" y="241932"/>
                  <a:pt x="57255" y="229232"/>
                </a:cubicBezTo>
                <a:cubicBezTo>
                  <a:pt x="53286" y="216532"/>
                  <a:pt x="94033" y="207536"/>
                  <a:pt x="106468" y="189544"/>
                </a:cubicBezTo>
                <a:cubicBezTo>
                  <a:pt x="118904" y="171552"/>
                  <a:pt x="149066" y="152767"/>
                  <a:pt x="131868" y="121282"/>
                </a:cubicBezTo>
                <a:cubicBezTo>
                  <a:pt x="114670" y="89797"/>
                  <a:pt x="3809" y="14125"/>
                  <a:pt x="105" y="22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0436D72D-FB83-4DD8-994A-5A3CF6DA592F}"/>
              </a:ext>
            </a:extLst>
          </p:cNvPr>
          <p:cNvSpPr/>
          <p:nvPr/>
        </p:nvSpPr>
        <p:spPr>
          <a:xfrm>
            <a:off x="4921318" y="2703487"/>
            <a:ext cx="67130" cy="181251"/>
          </a:xfrm>
          <a:custGeom>
            <a:avLst/>
            <a:gdLst>
              <a:gd name="connsiteX0" fmla="*/ 66607 w 67130"/>
              <a:gd name="connsiteY0" fmla="*/ 26 h 181251"/>
              <a:gd name="connsiteX1" fmla="*/ 49145 w 67130"/>
              <a:gd name="connsiteY1" fmla="*/ 63526 h 181251"/>
              <a:gd name="connsiteX2" fmla="*/ 6282 w 67130"/>
              <a:gd name="connsiteY2" fmla="*/ 100038 h 181251"/>
              <a:gd name="connsiteX3" fmla="*/ 6282 w 67130"/>
              <a:gd name="connsiteY3" fmla="*/ 142901 h 181251"/>
              <a:gd name="connsiteX4" fmla="*/ 63432 w 67130"/>
              <a:gd name="connsiteY4" fmla="*/ 181001 h 181251"/>
              <a:gd name="connsiteX5" fmla="*/ 15807 w 67130"/>
              <a:gd name="connsiteY5" fmla="*/ 123851 h 181251"/>
              <a:gd name="connsiteX6" fmla="*/ 58670 w 67130"/>
              <a:gd name="connsiteY6" fmla="*/ 71463 h 181251"/>
              <a:gd name="connsiteX7" fmla="*/ 66607 w 67130"/>
              <a:gd name="connsiteY7" fmla="*/ 26 h 18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30" h="181251">
                <a:moveTo>
                  <a:pt x="66607" y="26"/>
                </a:moveTo>
                <a:cubicBezTo>
                  <a:pt x="65020" y="-1297"/>
                  <a:pt x="59199" y="46857"/>
                  <a:pt x="49145" y="63526"/>
                </a:cubicBezTo>
                <a:cubicBezTo>
                  <a:pt x="39091" y="80195"/>
                  <a:pt x="13426" y="86809"/>
                  <a:pt x="6282" y="100038"/>
                </a:cubicBezTo>
                <a:cubicBezTo>
                  <a:pt x="-862" y="113267"/>
                  <a:pt x="-3243" y="129407"/>
                  <a:pt x="6282" y="142901"/>
                </a:cubicBezTo>
                <a:cubicBezTo>
                  <a:pt x="15807" y="156395"/>
                  <a:pt x="61845" y="184176"/>
                  <a:pt x="63432" y="181001"/>
                </a:cubicBezTo>
                <a:cubicBezTo>
                  <a:pt x="65019" y="177826"/>
                  <a:pt x="16601" y="142107"/>
                  <a:pt x="15807" y="123851"/>
                </a:cubicBezTo>
                <a:cubicBezTo>
                  <a:pt x="15013" y="105595"/>
                  <a:pt x="50997" y="93953"/>
                  <a:pt x="58670" y="71463"/>
                </a:cubicBezTo>
                <a:cubicBezTo>
                  <a:pt x="66343" y="48973"/>
                  <a:pt x="68194" y="1349"/>
                  <a:pt x="66607" y="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C3609D02-DAE8-433B-ACDE-3045FC0CFB14}"/>
              </a:ext>
            </a:extLst>
          </p:cNvPr>
          <p:cNvSpPr/>
          <p:nvPr/>
        </p:nvSpPr>
        <p:spPr>
          <a:xfrm>
            <a:off x="6646006" y="3491335"/>
            <a:ext cx="827606" cy="1620510"/>
          </a:xfrm>
          <a:custGeom>
            <a:avLst/>
            <a:gdLst>
              <a:gd name="connsiteX0" fmla="*/ 434244 w 827606"/>
              <a:gd name="connsiteY0" fmla="*/ 1165 h 1620510"/>
              <a:gd name="connsiteX1" fmla="*/ 659669 w 827606"/>
              <a:gd name="connsiteY1" fmla="*/ 1052090 h 1620510"/>
              <a:gd name="connsiteX2" fmla="*/ 583469 w 827606"/>
              <a:gd name="connsiteY2" fmla="*/ 740940 h 1620510"/>
              <a:gd name="connsiteX3" fmla="*/ 612044 w 827606"/>
              <a:gd name="connsiteY3" fmla="*/ 1125115 h 1620510"/>
              <a:gd name="connsiteX4" fmla="*/ 786669 w 827606"/>
              <a:gd name="connsiteY4" fmla="*/ 1537865 h 1620510"/>
              <a:gd name="connsiteX5" fmla="*/ 793019 w 827606"/>
              <a:gd name="connsiteY5" fmla="*/ 1588665 h 1620510"/>
              <a:gd name="connsiteX6" fmla="*/ 396144 w 827606"/>
              <a:gd name="connsiteY6" fmla="*/ 1163215 h 1620510"/>
              <a:gd name="connsiteX7" fmla="*/ 656494 w 827606"/>
              <a:gd name="connsiteY7" fmla="*/ 1525165 h 1620510"/>
              <a:gd name="connsiteX8" fmla="*/ 2444 w 827606"/>
              <a:gd name="connsiteY8" fmla="*/ 636165 h 1620510"/>
              <a:gd name="connsiteX9" fmla="*/ 421544 w 827606"/>
              <a:gd name="connsiteY9" fmla="*/ 1277515 h 1620510"/>
              <a:gd name="connsiteX10" fmla="*/ 88169 w 827606"/>
              <a:gd name="connsiteY10" fmla="*/ 207540 h 1620510"/>
              <a:gd name="connsiteX11" fmla="*/ 259619 w 827606"/>
              <a:gd name="connsiteY11" fmla="*/ 982240 h 1620510"/>
              <a:gd name="connsiteX12" fmla="*/ 218344 w 827606"/>
              <a:gd name="connsiteY12" fmla="*/ 207540 h 1620510"/>
              <a:gd name="connsiteX13" fmla="*/ 316769 w 827606"/>
              <a:gd name="connsiteY13" fmla="*/ 788565 h 1620510"/>
              <a:gd name="connsiteX14" fmla="*/ 329469 w 827606"/>
              <a:gd name="connsiteY14" fmla="*/ 58315 h 1620510"/>
              <a:gd name="connsiteX15" fmla="*/ 338994 w 827606"/>
              <a:gd name="connsiteY15" fmla="*/ 829840 h 1620510"/>
              <a:gd name="connsiteX16" fmla="*/ 434244 w 827606"/>
              <a:gd name="connsiteY16" fmla="*/ 1165 h 162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27606" h="1620510">
                <a:moveTo>
                  <a:pt x="434244" y="1165"/>
                </a:moveTo>
                <a:cubicBezTo>
                  <a:pt x="487690" y="38207"/>
                  <a:pt x="634798" y="928794"/>
                  <a:pt x="659669" y="1052090"/>
                </a:cubicBezTo>
                <a:cubicBezTo>
                  <a:pt x="684540" y="1175386"/>
                  <a:pt x="591406" y="728769"/>
                  <a:pt x="583469" y="740940"/>
                </a:cubicBezTo>
                <a:cubicBezTo>
                  <a:pt x="575532" y="753111"/>
                  <a:pt x="578177" y="992294"/>
                  <a:pt x="612044" y="1125115"/>
                </a:cubicBezTo>
                <a:cubicBezTo>
                  <a:pt x="645911" y="1257936"/>
                  <a:pt x="756507" y="1460607"/>
                  <a:pt x="786669" y="1537865"/>
                </a:cubicBezTo>
                <a:cubicBezTo>
                  <a:pt x="816831" y="1615123"/>
                  <a:pt x="858106" y="1651107"/>
                  <a:pt x="793019" y="1588665"/>
                </a:cubicBezTo>
                <a:cubicBezTo>
                  <a:pt x="727932" y="1526223"/>
                  <a:pt x="418898" y="1173798"/>
                  <a:pt x="396144" y="1163215"/>
                </a:cubicBezTo>
                <a:cubicBezTo>
                  <a:pt x="373390" y="1152632"/>
                  <a:pt x="722111" y="1613007"/>
                  <a:pt x="656494" y="1525165"/>
                </a:cubicBezTo>
                <a:cubicBezTo>
                  <a:pt x="590877" y="1437323"/>
                  <a:pt x="41602" y="677440"/>
                  <a:pt x="2444" y="636165"/>
                </a:cubicBezTo>
                <a:cubicBezTo>
                  <a:pt x="-36714" y="594890"/>
                  <a:pt x="407256" y="1348953"/>
                  <a:pt x="421544" y="1277515"/>
                </a:cubicBezTo>
                <a:cubicBezTo>
                  <a:pt x="435832" y="1206078"/>
                  <a:pt x="115156" y="256752"/>
                  <a:pt x="88169" y="207540"/>
                </a:cubicBezTo>
                <a:cubicBezTo>
                  <a:pt x="61182" y="158328"/>
                  <a:pt x="237923" y="982240"/>
                  <a:pt x="259619" y="982240"/>
                </a:cubicBezTo>
                <a:cubicBezTo>
                  <a:pt x="281315" y="982240"/>
                  <a:pt x="208819" y="239819"/>
                  <a:pt x="218344" y="207540"/>
                </a:cubicBezTo>
                <a:cubicBezTo>
                  <a:pt x="227869" y="175261"/>
                  <a:pt x="298248" y="813436"/>
                  <a:pt x="316769" y="788565"/>
                </a:cubicBezTo>
                <a:cubicBezTo>
                  <a:pt x="335290" y="763694"/>
                  <a:pt x="325765" y="51436"/>
                  <a:pt x="329469" y="58315"/>
                </a:cubicBezTo>
                <a:cubicBezTo>
                  <a:pt x="333173" y="65194"/>
                  <a:pt x="322590" y="837248"/>
                  <a:pt x="338994" y="829840"/>
                </a:cubicBezTo>
                <a:cubicBezTo>
                  <a:pt x="355398" y="822432"/>
                  <a:pt x="380798" y="-35877"/>
                  <a:pt x="434244" y="116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A0CBEF0A-E7A3-472B-A499-0624F68C77B6}"/>
              </a:ext>
            </a:extLst>
          </p:cNvPr>
          <p:cNvSpPr/>
          <p:nvPr/>
        </p:nvSpPr>
        <p:spPr>
          <a:xfrm>
            <a:off x="6035476" y="4009467"/>
            <a:ext cx="448314" cy="638208"/>
          </a:xfrm>
          <a:custGeom>
            <a:avLst/>
            <a:gdLst>
              <a:gd name="connsiteX0" fmla="*/ 6549 w 448314"/>
              <a:gd name="connsiteY0" fmla="*/ 558 h 638208"/>
              <a:gd name="connsiteX1" fmla="*/ 165299 w 448314"/>
              <a:gd name="connsiteY1" fmla="*/ 197408 h 638208"/>
              <a:gd name="connsiteX2" fmla="*/ 314524 w 448314"/>
              <a:gd name="connsiteY2" fmla="*/ 302183 h 638208"/>
              <a:gd name="connsiteX3" fmla="*/ 447874 w 448314"/>
              <a:gd name="connsiteY3" fmla="*/ 635558 h 638208"/>
              <a:gd name="connsiteX4" fmla="*/ 346274 w 448314"/>
              <a:gd name="connsiteY4" fmla="*/ 448233 h 638208"/>
              <a:gd name="connsiteX5" fmla="*/ 63699 w 448314"/>
              <a:gd name="connsiteY5" fmla="*/ 264083 h 638208"/>
              <a:gd name="connsiteX6" fmla="*/ 6549 w 448314"/>
              <a:gd name="connsiteY6" fmla="*/ 558 h 63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314" h="638208">
                <a:moveTo>
                  <a:pt x="6549" y="558"/>
                </a:moveTo>
                <a:cubicBezTo>
                  <a:pt x="23482" y="-10554"/>
                  <a:pt x="113970" y="147137"/>
                  <a:pt x="165299" y="197408"/>
                </a:cubicBezTo>
                <a:cubicBezTo>
                  <a:pt x="216628" y="247679"/>
                  <a:pt x="267428" y="229158"/>
                  <a:pt x="314524" y="302183"/>
                </a:cubicBezTo>
                <a:cubicBezTo>
                  <a:pt x="361620" y="375208"/>
                  <a:pt x="442582" y="611216"/>
                  <a:pt x="447874" y="635558"/>
                </a:cubicBezTo>
                <a:cubicBezTo>
                  <a:pt x="453166" y="659900"/>
                  <a:pt x="410303" y="510145"/>
                  <a:pt x="346274" y="448233"/>
                </a:cubicBezTo>
                <a:cubicBezTo>
                  <a:pt x="282245" y="386321"/>
                  <a:pt x="122966" y="334991"/>
                  <a:pt x="63699" y="264083"/>
                </a:cubicBezTo>
                <a:cubicBezTo>
                  <a:pt x="4432" y="193175"/>
                  <a:pt x="-10384" y="11670"/>
                  <a:pt x="6549" y="55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A89CEE80-8D91-4BDA-B213-0571569308D3}"/>
              </a:ext>
            </a:extLst>
          </p:cNvPr>
          <p:cNvSpPr/>
          <p:nvPr/>
        </p:nvSpPr>
        <p:spPr>
          <a:xfrm>
            <a:off x="7251397" y="2824493"/>
            <a:ext cx="279767" cy="1865279"/>
          </a:xfrm>
          <a:custGeom>
            <a:avLst/>
            <a:gdLst>
              <a:gd name="connsiteX0" fmla="*/ 303 w 279767"/>
              <a:gd name="connsiteY0" fmla="*/ 4432 h 1865279"/>
              <a:gd name="connsiteX1" fmla="*/ 193978 w 279767"/>
              <a:gd name="connsiteY1" fmla="*/ 1156957 h 1865279"/>
              <a:gd name="connsiteX2" fmla="*/ 54278 w 279767"/>
              <a:gd name="connsiteY2" fmla="*/ 407657 h 1865279"/>
              <a:gd name="connsiteX3" fmla="*/ 213028 w 279767"/>
              <a:gd name="connsiteY3" fmla="*/ 1464932 h 1865279"/>
              <a:gd name="connsiteX4" fmla="*/ 279703 w 279767"/>
              <a:gd name="connsiteY4" fmla="*/ 1753857 h 1865279"/>
              <a:gd name="connsiteX5" fmla="*/ 225728 w 279767"/>
              <a:gd name="connsiteY5" fmla="*/ 1839582 h 1865279"/>
              <a:gd name="connsiteX6" fmla="*/ 247953 w 279767"/>
              <a:gd name="connsiteY6" fmla="*/ 1668132 h 1865279"/>
              <a:gd name="connsiteX7" fmla="*/ 303 w 279767"/>
              <a:gd name="connsiteY7" fmla="*/ 4432 h 186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767" h="1865279">
                <a:moveTo>
                  <a:pt x="303" y="4432"/>
                </a:moveTo>
                <a:cubicBezTo>
                  <a:pt x="-8693" y="-80764"/>
                  <a:pt x="184982" y="1089753"/>
                  <a:pt x="193978" y="1156957"/>
                </a:cubicBezTo>
                <a:cubicBezTo>
                  <a:pt x="202974" y="1224161"/>
                  <a:pt x="51103" y="356328"/>
                  <a:pt x="54278" y="407657"/>
                </a:cubicBezTo>
                <a:cubicBezTo>
                  <a:pt x="57453" y="458986"/>
                  <a:pt x="175457" y="1240565"/>
                  <a:pt x="213028" y="1464932"/>
                </a:cubicBezTo>
                <a:cubicBezTo>
                  <a:pt x="250599" y="1689299"/>
                  <a:pt x="277586" y="1691415"/>
                  <a:pt x="279703" y="1753857"/>
                </a:cubicBezTo>
                <a:cubicBezTo>
                  <a:pt x="281820" y="1816299"/>
                  <a:pt x="231020" y="1853869"/>
                  <a:pt x="225728" y="1839582"/>
                </a:cubicBezTo>
                <a:cubicBezTo>
                  <a:pt x="220436" y="1825295"/>
                  <a:pt x="287641" y="1979282"/>
                  <a:pt x="247953" y="1668132"/>
                </a:cubicBezTo>
                <a:cubicBezTo>
                  <a:pt x="208266" y="1356982"/>
                  <a:pt x="9299" y="89628"/>
                  <a:pt x="303" y="443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B125D2AA-544D-497E-B321-863436C47973}"/>
              </a:ext>
            </a:extLst>
          </p:cNvPr>
          <p:cNvSpPr/>
          <p:nvPr/>
        </p:nvSpPr>
        <p:spPr>
          <a:xfrm>
            <a:off x="7113551" y="2722311"/>
            <a:ext cx="313071" cy="1631414"/>
          </a:xfrm>
          <a:custGeom>
            <a:avLst/>
            <a:gdLst>
              <a:gd name="connsiteX0" fmla="*/ 1624 w 313071"/>
              <a:gd name="connsiteY0" fmla="*/ 24064 h 1631414"/>
              <a:gd name="connsiteX1" fmla="*/ 134974 w 313071"/>
              <a:gd name="connsiteY1" fmla="*/ 751139 h 1631414"/>
              <a:gd name="connsiteX2" fmla="*/ 249274 w 313071"/>
              <a:gd name="connsiteY2" fmla="*/ 1325814 h 1631414"/>
              <a:gd name="connsiteX3" fmla="*/ 312774 w 313071"/>
              <a:gd name="connsiteY3" fmla="*/ 1630614 h 1631414"/>
              <a:gd name="connsiteX4" fmla="*/ 274674 w 313071"/>
              <a:gd name="connsiteY4" fmla="*/ 1421064 h 1631414"/>
              <a:gd name="connsiteX5" fmla="*/ 74649 w 313071"/>
              <a:gd name="connsiteY5" fmla="*/ 287589 h 1631414"/>
              <a:gd name="connsiteX6" fmla="*/ 1624 w 313071"/>
              <a:gd name="connsiteY6" fmla="*/ 24064 h 163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71" h="1631414">
                <a:moveTo>
                  <a:pt x="1624" y="24064"/>
                </a:moveTo>
                <a:cubicBezTo>
                  <a:pt x="11678" y="101322"/>
                  <a:pt x="93699" y="534181"/>
                  <a:pt x="134974" y="751139"/>
                </a:cubicBezTo>
                <a:cubicBezTo>
                  <a:pt x="176249" y="968097"/>
                  <a:pt x="219641" y="1179235"/>
                  <a:pt x="249274" y="1325814"/>
                </a:cubicBezTo>
                <a:cubicBezTo>
                  <a:pt x="278907" y="1472393"/>
                  <a:pt x="308541" y="1614739"/>
                  <a:pt x="312774" y="1630614"/>
                </a:cubicBezTo>
                <a:cubicBezTo>
                  <a:pt x="317007" y="1646489"/>
                  <a:pt x="274674" y="1421064"/>
                  <a:pt x="274674" y="1421064"/>
                </a:cubicBezTo>
                <a:cubicBezTo>
                  <a:pt x="234987" y="1197227"/>
                  <a:pt x="119628" y="514072"/>
                  <a:pt x="74649" y="287589"/>
                </a:cubicBezTo>
                <a:cubicBezTo>
                  <a:pt x="29670" y="61106"/>
                  <a:pt x="-8430" y="-53194"/>
                  <a:pt x="1624" y="2406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B73AB230-330A-44D3-87FD-8D624CB091CC}"/>
              </a:ext>
            </a:extLst>
          </p:cNvPr>
          <p:cNvSpPr/>
          <p:nvPr/>
        </p:nvSpPr>
        <p:spPr>
          <a:xfrm>
            <a:off x="7042261" y="2777194"/>
            <a:ext cx="364462" cy="1644790"/>
          </a:xfrm>
          <a:custGeom>
            <a:avLst/>
            <a:gdLst>
              <a:gd name="connsiteX0" fmla="*/ 9414 w 364462"/>
              <a:gd name="connsiteY0" fmla="*/ 32681 h 1644790"/>
              <a:gd name="connsiteX1" fmla="*/ 345964 w 364462"/>
              <a:gd name="connsiteY1" fmla="*/ 1559856 h 1644790"/>
              <a:gd name="connsiteX2" fmla="*/ 298339 w 364462"/>
              <a:gd name="connsiteY2" fmla="*/ 1356656 h 1644790"/>
              <a:gd name="connsiteX3" fmla="*/ 111014 w 364462"/>
              <a:gd name="connsiteY3" fmla="*/ 578781 h 1644790"/>
              <a:gd name="connsiteX4" fmla="*/ 9414 w 364462"/>
              <a:gd name="connsiteY4" fmla="*/ 32681 h 164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62" h="1644790">
                <a:moveTo>
                  <a:pt x="9414" y="32681"/>
                </a:moveTo>
                <a:cubicBezTo>
                  <a:pt x="48572" y="196193"/>
                  <a:pt x="297810" y="1339194"/>
                  <a:pt x="345964" y="1559856"/>
                </a:cubicBezTo>
                <a:cubicBezTo>
                  <a:pt x="394118" y="1780519"/>
                  <a:pt x="337497" y="1520168"/>
                  <a:pt x="298339" y="1356656"/>
                </a:cubicBezTo>
                <a:cubicBezTo>
                  <a:pt x="259181" y="1193144"/>
                  <a:pt x="159168" y="796268"/>
                  <a:pt x="111014" y="578781"/>
                </a:cubicBezTo>
                <a:cubicBezTo>
                  <a:pt x="62860" y="361294"/>
                  <a:pt x="-29744" y="-130831"/>
                  <a:pt x="9414" y="3268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135548B5-4A2B-42A3-AF9C-D73D3071D267}"/>
              </a:ext>
            </a:extLst>
          </p:cNvPr>
          <p:cNvSpPr/>
          <p:nvPr/>
        </p:nvSpPr>
        <p:spPr>
          <a:xfrm>
            <a:off x="6972172" y="2850804"/>
            <a:ext cx="509294" cy="1801628"/>
          </a:xfrm>
          <a:custGeom>
            <a:avLst/>
            <a:gdLst>
              <a:gd name="connsiteX0" fmla="*/ 128 w 509294"/>
              <a:gd name="connsiteY0" fmla="*/ 346 h 1801628"/>
              <a:gd name="connsiteX1" fmla="*/ 327153 w 509294"/>
              <a:gd name="connsiteY1" fmla="*/ 1498946 h 1801628"/>
              <a:gd name="connsiteX2" fmla="*/ 371603 w 509294"/>
              <a:gd name="connsiteY2" fmla="*/ 1695796 h 1801628"/>
              <a:gd name="connsiteX3" fmla="*/ 489078 w 509294"/>
              <a:gd name="connsiteY3" fmla="*/ 1791046 h 1801628"/>
              <a:gd name="connsiteX4" fmla="*/ 501778 w 509294"/>
              <a:gd name="connsiteY4" fmla="*/ 1787871 h 1801628"/>
              <a:gd name="connsiteX5" fmla="*/ 409703 w 509294"/>
              <a:gd name="connsiteY5" fmla="*/ 1689446 h 1801628"/>
              <a:gd name="connsiteX6" fmla="*/ 368428 w 509294"/>
              <a:gd name="connsiteY6" fmla="*/ 1362421 h 1801628"/>
              <a:gd name="connsiteX7" fmla="*/ 128 w 509294"/>
              <a:gd name="connsiteY7" fmla="*/ 346 h 180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294" h="1801628">
                <a:moveTo>
                  <a:pt x="128" y="346"/>
                </a:moveTo>
                <a:cubicBezTo>
                  <a:pt x="-6751" y="23100"/>
                  <a:pt x="265241" y="1216371"/>
                  <a:pt x="327153" y="1498946"/>
                </a:cubicBezTo>
                <a:cubicBezTo>
                  <a:pt x="389065" y="1781521"/>
                  <a:pt x="344616" y="1647113"/>
                  <a:pt x="371603" y="1695796"/>
                </a:cubicBezTo>
                <a:cubicBezTo>
                  <a:pt x="398591" y="1744479"/>
                  <a:pt x="467382" y="1775700"/>
                  <a:pt x="489078" y="1791046"/>
                </a:cubicBezTo>
                <a:cubicBezTo>
                  <a:pt x="510774" y="1806392"/>
                  <a:pt x="515007" y="1804804"/>
                  <a:pt x="501778" y="1787871"/>
                </a:cubicBezTo>
                <a:cubicBezTo>
                  <a:pt x="488549" y="1770938"/>
                  <a:pt x="431928" y="1760354"/>
                  <a:pt x="409703" y="1689446"/>
                </a:cubicBezTo>
                <a:cubicBezTo>
                  <a:pt x="387478" y="1618538"/>
                  <a:pt x="432986" y="1642879"/>
                  <a:pt x="368428" y="1362421"/>
                </a:cubicBezTo>
                <a:cubicBezTo>
                  <a:pt x="303870" y="1081963"/>
                  <a:pt x="7007" y="-22408"/>
                  <a:pt x="128" y="3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5E8351CF-67B3-4CE9-8721-F1CE9F22A6BF}"/>
              </a:ext>
            </a:extLst>
          </p:cNvPr>
          <p:cNvSpPr/>
          <p:nvPr/>
        </p:nvSpPr>
        <p:spPr>
          <a:xfrm>
            <a:off x="3745933" y="2789487"/>
            <a:ext cx="1025125" cy="112499"/>
          </a:xfrm>
          <a:custGeom>
            <a:avLst/>
            <a:gdLst>
              <a:gd name="connsiteX0" fmla="*/ 567 w 1025125"/>
              <a:gd name="connsiteY0" fmla="*/ 280 h 112499"/>
              <a:gd name="connsiteX1" fmla="*/ 591117 w 1025125"/>
              <a:gd name="connsiteY1" fmla="*/ 63780 h 112499"/>
              <a:gd name="connsiteX2" fmla="*/ 963650 w 1025125"/>
              <a:gd name="connsiteY2" fmla="*/ 110346 h 112499"/>
              <a:gd name="connsiteX3" fmla="*/ 1018684 w 1025125"/>
              <a:gd name="connsiteY3" fmla="*/ 101880 h 112499"/>
              <a:gd name="connsiteX4" fmla="*/ 898034 w 1025125"/>
              <a:gd name="connsiteY4" fmla="*/ 76480 h 112499"/>
              <a:gd name="connsiteX5" fmla="*/ 703300 w 1025125"/>
              <a:gd name="connsiteY5" fmla="*/ 42613 h 112499"/>
              <a:gd name="connsiteX6" fmla="*/ 567 w 1025125"/>
              <a:gd name="connsiteY6" fmla="*/ 280 h 11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125" h="112499">
                <a:moveTo>
                  <a:pt x="567" y="280"/>
                </a:moveTo>
                <a:cubicBezTo>
                  <a:pt x="-18130" y="3808"/>
                  <a:pt x="430603" y="45436"/>
                  <a:pt x="591117" y="63780"/>
                </a:cubicBezTo>
                <a:cubicBezTo>
                  <a:pt x="751631" y="82124"/>
                  <a:pt x="892389" y="103996"/>
                  <a:pt x="963650" y="110346"/>
                </a:cubicBezTo>
                <a:cubicBezTo>
                  <a:pt x="1034911" y="116696"/>
                  <a:pt x="1029620" y="107524"/>
                  <a:pt x="1018684" y="101880"/>
                </a:cubicBezTo>
                <a:cubicBezTo>
                  <a:pt x="1007748" y="96236"/>
                  <a:pt x="898034" y="76480"/>
                  <a:pt x="898034" y="76480"/>
                </a:cubicBezTo>
                <a:cubicBezTo>
                  <a:pt x="845470" y="66602"/>
                  <a:pt x="849350" y="57782"/>
                  <a:pt x="703300" y="42613"/>
                </a:cubicBezTo>
                <a:cubicBezTo>
                  <a:pt x="557250" y="27444"/>
                  <a:pt x="19264" y="-3248"/>
                  <a:pt x="567" y="28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7C6EBEC8-C8EE-4100-92ED-93077B389CB0}"/>
              </a:ext>
            </a:extLst>
          </p:cNvPr>
          <p:cNvSpPr/>
          <p:nvPr/>
        </p:nvSpPr>
        <p:spPr>
          <a:xfrm>
            <a:off x="3750202" y="2735597"/>
            <a:ext cx="1042673" cy="143070"/>
          </a:xfrm>
          <a:custGeom>
            <a:avLst/>
            <a:gdLst>
              <a:gd name="connsiteX0" fmla="*/ 6881 w 1042673"/>
              <a:gd name="connsiteY0" fmla="*/ 1253 h 143070"/>
              <a:gd name="connsiteX1" fmla="*/ 68265 w 1042673"/>
              <a:gd name="connsiteY1" fmla="*/ 5486 h 143070"/>
              <a:gd name="connsiteX2" fmla="*/ 766765 w 1042673"/>
              <a:gd name="connsiteY2" fmla="*/ 79570 h 143070"/>
              <a:gd name="connsiteX3" fmla="*/ 1039815 w 1042673"/>
              <a:gd name="connsiteY3" fmla="*/ 119786 h 143070"/>
              <a:gd name="connsiteX4" fmla="*/ 917048 w 1042673"/>
              <a:gd name="connsiteY4" fmla="*/ 143070 h 143070"/>
              <a:gd name="connsiteX5" fmla="*/ 929748 w 1042673"/>
              <a:gd name="connsiteY5" fmla="*/ 119786 h 143070"/>
              <a:gd name="connsiteX6" fmla="*/ 6881 w 1042673"/>
              <a:gd name="connsiteY6" fmla="*/ 1253 h 14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673" h="143070">
                <a:moveTo>
                  <a:pt x="6881" y="1253"/>
                </a:moveTo>
                <a:cubicBezTo>
                  <a:pt x="-25751" y="-3157"/>
                  <a:pt x="68265" y="5486"/>
                  <a:pt x="68265" y="5486"/>
                </a:cubicBezTo>
                <a:lnTo>
                  <a:pt x="766765" y="79570"/>
                </a:lnTo>
                <a:cubicBezTo>
                  <a:pt x="928690" y="98620"/>
                  <a:pt x="1014768" y="109203"/>
                  <a:pt x="1039815" y="119786"/>
                </a:cubicBezTo>
                <a:cubicBezTo>
                  <a:pt x="1064862" y="130369"/>
                  <a:pt x="917048" y="143070"/>
                  <a:pt x="917048" y="143070"/>
                </a:cubicBezTo>
                <a:cubicBezTo>
                  <a:pt x="898704" y="143070"/>
                  <a:pt x="1078620" y="140247"/>
                  <a:pt x="929748" y="119786"/>
                </a:cubicBezTo>
                <a:cubicBezTo>
                  <a:pt x="780876" y="99325"/>
                  <a:pt x="402345" y="59814"/>
                  <a:pt x="6881" y="12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8972C5E1-A458-4413-9B4E-617635A419CA}"/>
              </a:ext>
            </a:extLst>
          </p:cNvPr>
          <p:cNvSpPr/>
          <p:nvPr/>
        </p:nvSpPr>
        <p:spPr>
          <a:xfrm>
            <a:off x="3674918" y="2266066"/>
            <a:ext cx="971708" cy="398907"/>
          </a:xfrm>
          <a:custGeom>
            <a:avLst/>
            <a:gdLst>
              <a:gd name="connsiteX0" fmla="*/ 10199 w 971708"/>
              <a:gd name="connsiteY0" fmla="*/ 396701 h 398907"/>
              <a:gd name="connsiteX1" fmla="*/ 264199 w 971708"/>
              <a:gd name="connsiteY1" fmla="*/ 216784 h 398907"/>
              <a:gd name="connsiteX2" fmla="*/ 954232 w 971708"/>
              <a:gd name="connsiteY2" fmla="*/ 9351 h 398907"/>
              <a:gd name="connsiteX3" fmla="*/ 748915 w 971708"/>
              <a:gd name="connsiteY3" fmla="*/ 41101 h 398907"/>
              <a:gd name="connsiteX4" fmla="*/ 568999 w 971708"/>
              <a:gd name="connsiteY4" fmla="*/ 89784 h 398907"/>
              <a:gd name="connsiteX5" fmla="*/ 10199 w 971708"/>
              <a:gd name="connsiteY5" fmla="*/ 396701 h 39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708" h="398907">
                <a:moveTo>
                  <a:pt x="10199" y="396701"/>
                </a:moveTo>
                <a:cubicBezTo>
                  <a:pt x="-40601" y="417868"/>
                  <a:pt x="106860" y="281342"/>
                  <a:pt x="264199" y="216784"/>
                </a:cubicBezTo>
                <a:cubicBezTo>
                  <a:pt x="421538" y="152226"/>
                  <a:pt x="873446" y="38631"/>
                  <a:pt x="954232" y="9351"/>
                </a:cubicBezTo>
                <a:cubicBezTo>
                  <a:pt x="1035018" y="-19929"/>
                  <a:pt x="813120" y="27696"/>
                  <a:pt x="748915" y="41101"/>
                </a:cubicBezTo>
                <a:cubicBezTo>
                  <a:pt x="684710" y="54506"/>
                  <a:pt x="693530" y="32281"/>
                  <a:pt x="568999" y="89784"/>
                </a:cubicBezTo>
                <a:cubicBezTo>
                  <a:pt x="444469" y="147287"/>
                  <a:pt x="60999" y="375534"/>
                  <a:pt x="10199" y="39670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47C63AB0-8384-4115-8EA7-0E53838A175A}"/>
              </a:ext>
            </a:extLst>
          </p:cNvPr>
          <p:cNvSpPr/>
          <p:nvPr/>
        </p:nvSpPr>
        <p:spPr>
          <a:xfrm>
            <a:off x="3676637" y="2245980"/>
            <a:ext cx="1004294" cy="216698"/>
          </a:xfrm>
          <a:custGeom>
            <a:avLst/>
            <a:gdLst>
              <a:gd name="connsiteX0" fmla="*/ 971563 w 1004294"/>
              <a:gd name="connsiteY0" fmla="*/ 10387 h 216698"/>
              <a:gd name="connsiteX1" fmla="*/ 912296 w 1004294"/>
              <a:gd name="connsiteY1" fmla="*/ 12503 h 216698"/>
              <a:gd name="connsiteX2" fmla="*/ 537646 w 1004294"/>
              <a:gd name="connsiteY2" fmla="*/ 88703 h 216698"/>
              <a:gd name="connsiteX3" fmla="*/ 503780 w 1004294"/>
              <a:gd name="connsiteY3" fmla="*/ 92937 h 216698"/>
              <a:gd name="connsiteX4" fmla="*/ 529180 w 1004294"/>
              <a:gd name="connsiteY4" fmla="*/ 29437 h 216698"/>
              <a:gd name="connsiteX5" fmla="*/ 459330 w 1004294"/>
              <a:gd name="connsiteY5" fmla="*/ 103520 h 216698"/>
              <a:gd name="connsiteX6" fmla="*/ 315396 w 1004294"/>
              <a:gd name="connsiteY6" fmla="*/ 175487 h 216698"/>
              <a:gd name="connsiteX7" fmla="*/ 260363 w 1004294"/>
              <a:gd name="connsiteY7" fmla="*/ 198770 h 216698"/>
              <a:gd name="connsiteX8" fmla="*/ 13 w 1004294"/>
              <a:gd name="connsiteY8" fmla="*/ 203003 h 216698"/>
              <a:gd name="connsiteX9" fmla="*/ 249780 w 1004294"/>
              <a:gd name="connsiteY9" fmla="*/ 211470 h 216698"/>
              <a:gd name="connsiteX10" fmla="*/ 480496 w 1004294"/>
              <a:gd name="connsiteY10" fmla="*/ 114103 h 216698"/>
              <a:gd name="connsiteX11" fmla="*/ 971563 w 1004294"/>
              <a:gd name="connsiteY11" fmla="*/ 10387 h 21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4294" h="216698">
                <a:moveTo>
                  <a:pt x="971563" y="10387"/>
                </a:moveTo>
                <a:cubicBezTo>
                  <a:pt x="1043530" y="-6546"/>
                  <a:pt x="984615" y="-550"/>
                  <a:pt x="912296" y="12503"/>
                </a:cubicBezTo>
                <a:cubicBezTo>
                  <a:pt x="839977" y="25556"/>
                  <a:pt x="605732" y="75297"/>
                  <a:pt x="537646" y="88703"/>
                </a:cubicBezTo>
                <a:cubicBezTo>
                  <a:pt x="469560" y="102109"/>
                  <a:pt x="505191" y="102815"/>
                  <a:pt x="503780" y="92937"/>
                </a:cubicBezTo>
                <a:cubicBezTo>
                  <a:pt x="502369" y="83059"/>
                  <a:pt x="536588" y="27673"/>
                  <a:pt x="529180" y="29437"/>
                </a:cubicBezTo>
                <a:cubicBezTo>
                  <a:pt x="521772" y="31201"/>
                  <a:pt x="494961" y="79178"/>
                  <a:pt x="459330" y="103520"/>
                </a:cubicBezTo>
                <a:cubicBezTo>
                  <a:pt x="423699" y="127862"/>
                  <a:pt x="348557" y="159612"/>
                  <a:pt x="315396" y="175487"/>
                </a:cubicBezTo>
                <a:cubicBezTo>
                  <a:pt x="282235" y="191362"/>
                  <a:pt x="312927" y="194184"/>
                  <a:pt x="260363" y="198770"/>
                </a:cubicBezTo>
                <a:cubicBezTo>
                  <a:pt x="207799" y="203356"/>
                  <a:pt x="1777" y="200886"/>
                  <a:pt x="13" y="203003"/>
                </a:cubicBezTo>
                <a:cubicBezTo>
                  <a:pt x="-1751" y="205120"/>
                  <a:pt x="169699" y="226287"/>
                  <a:pt x="249780" y="211470"/>
                </a:cubicBezTo>
                <a:cubicBezTo>
                  <a:pt x="329861" y="196653"/>
                  <a:pt x="356318" y="147617"/>
                  <a:pt x="480496" y="114103"/>
                </a:cubicBezTo>
                <a:cubicBezTo>
                  <a:pt x="604674" y="80589"/>
                  <a:pt x="899596" y="27320"/>
                  <a:pt x="971563" y="1038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B643C65E-7F2C-4278-94C4-0F2D2C34744B}"/>
              </a:ext>
            </a:extLst>
          </p:cNvPr>
          <p:cNvSpPr/>
          <p:nvPr/>
        </p:nvSpPr>
        <p:spPr>
          <a:xfrm>
            <a:off x="3723211" y="2468688"/>
            <a:ext cx="213904" cy="41456"/>
          </a:xfrm>
          <a:custGeom>
            <a:avLst/>
            <a:gdLst>
              <a:gd name="connsiteX0" fmla="*/ 6 w 213904"/>
              <a:gd name="connsiteY0" fmla="*/ 5695 h 41456"/>
              <a:gd name="connsiteX1" fmla="*/ 173572 w 213904"/>
              <a:gd name="connsiteY1" fmla="*/ 33212 h 41456"/>
              <a:gd name="connsiteX2" fmla="*/ 213789 w 213904"/>
              <a:gd name="connsiteY2" fmla="*/ 39562 h 41456"/>
              <a:gd name="connsiteX3" fmla="*/ 167222 w 213904"/>
              <a:gd name="connsiteY3" fmla="*/ 3579 h 41456"/>
              <a:gd name="connsiteX4" fmla="*/ 6 w 213904"/>
              <a:gd name="connsiteY4" fmla="*/ 5695 h 4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04" h="41456">
                <a:moveTo>
                  <a:pt x="6" y="5695"/>
                </a:moveTo>
                <a:cubicBezTo>
                  <a:pt x="1064" y="10634"/>
                  <a:pt x="173572" y="33212"/>
                  <a:pt x="173572" y="33212"/>
                </a:cubicBezTo>
                <a:cubicBezTo>
                  <a:pt x="209203" y="38857"/>
                  <a:pt x="214847" y="44501"/>
                  <a:pt x="213789" y="39562"/>
                </a:cubicBezTo>
                <a:cubicBezTo>
                  <a:pt x="212731" y="34623"/>
                  <a:pt x="197914" y="10282"/>
                  <a:pt x="167222" y="3579"/>
                </a:cubicBezTo>
                <a:cubicBezTo>
                  <a:pt x="136530" y="-3124"/>
                  <a:pt x="-1052" y="756"/>
                  <a:pt x="6" y="569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EF78BA68-9124-4E3B-AD35-5BBB21F0A741}"/>
              </a:ext>
            </a:extLst>
          </p:cNvPr>
          <p:cNvSpPr/>
          <p:nvPr/>
        </p:nvSpPr>
        <p:spPr>
          <a:xfrm>
            <a:off x="4122826" y="2452974"/>
            <a:ext cx="656262" cy="93454"/>
          </a:xfrm>
          <a:custGeom>
            <a:avLst/>
            <a:gdLst>
              <a:gd name="connsiteX0" fmla="*/ 2557 w 656262"/>
              <a:gd name="connsiteY0" fmla="*/ 21409 h 93454"/>
              <a:gd name="connsiteX1" fmla="*/ 146491 w 656262"/>
              <a:gd name="connsiteY1" fmla="*/ 8709 h 93454"/>
              <a:gd name="connsiteX2" fmla="*/ 389907 w 656262"/>
              <a:gd name="connsiteY2" fmla="*/ 40459 h 93454"/>
              <a:gd name="connsiteX3" fmla="*/ 652374 w 656262"/>
              <a:gd name="connsiteY3" fmla="*/ 93376 h 93454"/>
              <a:gd name="connsiteX4" fmla="*/ 527491 w 656262"/>
              <a:gd name="connsiteY4" fmla="*/ 51043 h 93454"/>
              <a:gd name="connsiteX5" fmla="*/ 265024 w 656262"/>
              <a:gd name="connsiteY5" fmla="*/ 243 h 93454"/>
              <a:gd name="connsiteX6" fmla="*/ 2557 w 656262"/>
              <a:gd name="connsiteY6" fmla="*/ 21409 h 9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262" h="93454">
                <a:moveTo>
                  <a:pt x="2557" y="21409"/>
                </a:moveTo>
                <a:cubicBezTo>
                  <a:pt x="-17198" y="22820"/>
                  <a:pt x="81933" y="5534"/>
                  <a:pt x="146491" y="8709"/>
                </a:cubicBezTo>
                <a:cubicBezTo>
                  <a:pt x="211049" y="11884"/>
                  <a:pt x="305593" y="26348"/>
                  <a:pt x="389907" y="40459"/>
                </a:cubicBezTo>
                <a:cubicBezTo>
                  <a:pt x="474221" y="54570"/>
                  <a:pt x="629443" y="91612"/>
                  <a:pt x="652374" y="93376"/>
                </a:cubicBezTo>
                <a:cubicBezTo>
                  <a:pt x="675305" y="95140"/>
                  <a:pt x="592049" y="66565"/>
                  <a:pt x="527491" y="51043"/>
                </a:cubicBezTo>
                <a:cubicBezTo>
                  <a:pt x="462933" y="35521"/>
                  <a:pt x="350396" y="3065"/>
                  <a:pt x="265024" y="243"/>
                </a:cubicBezTo>
                <a:cubicBezTo>
                  <a:pt x="179652" y="-2579"/>
                  <a:pt x="22312" y="19998"/>
                  <a:pt x="2557" y="2140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BB2069B5-F267-4FBF-BCFF-3400D7913B35}"/>
              </a:ext>
            </a:extLst>
          </p:cNvPr>
          <p:cNvSpPr/>
          <p:nvPr/>
        </p:nvSpPr>
        <p:spPr>
          <a:xfrm>
            <a:off x="4162606" y="2487060"/>
            <a:ext cx="602879" cy="88938"/>
          </a:xfrm>
          <a:custGeom>
            <a:avLst/>
            <a:gdLst>
              <a:gd name="connsiteX0" fmla="*/ 877 w 602879"/>
              <a:gd name="connsiteY0" fmla="*/ 19073 h 88938"/>
              <a:gd name="connsiteX1" fmla="*/ 328961 w 602879"/>
              <a:gd name="connsiteY1" fmla="*/ 25423 h 88938"/>
              <a:gd name="connsiteX2" fmla="*/ 602011 w 602879"/>
              <a:gd name="connsiteY2" fmla="*/ 88923 h 88938"/>
              <a:gd name="connsiteX3" fmla="*/ 409394 w 602879"/>
              <a:gd name="connsiteY3" fmla="*/ 19073 h 88938"/>
              <a:gd name="connsiteX4" fmla="*/ 237944 w 602879"/>
              <a:gd name="connsiteY4" fmla="*/ 23 h 88938"/>
              <a:gd name="connsiteX5" fmla="*/ 877 w 602879"/>
              <a:gd name="connsiteY5" fmla="*/ 19073 h 8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879" h="88938">
                <a:moveTo>
                  <a:pt x="877" y="19073"/>
                </a:moveTo>
                <a:cubicBezTo>
                  <a:pt x="16046" y="23306"/>
                  <a:pt x="228772" y="13781"/>
                  <a:pt x="328961" y="25423"/>
                </a:cubicBezTo>
                <a:cubicBezTo>
                  <a:pt x="429150" y="37065"/>
                  <a:pt x="588606" y="89981"/>
                  <a:pt x="602011" y="88923"/>
                </a:cubicBezTo>
                <a:cubicBezTo>
                  <a:pt x="615417" y="87865"/>
                  <a:pt x="470072" y="33890"/>
                  <a:pt x="409394" y="19073"/>
                </a:cubicBezTo>
                <a:cubicBezTo>
                  <a:pt x="348716" y="4256"/>
                  <a:pt x="304619" y="728"/>
                  <a:pt x="237944" y="23"/>
                </a:cubicBezTo>
                <a:cubicBezTo>
                  <a:pt x="171269" y="-683"/>
                  <a:pt x="-14292" y="14840"/>
                  <a:pt x="877" y="1907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D1798645-8F3E-4005-93AD-247597B132E7}"/>
              </a:ext>
            </a:extLst>
          </p:cNvPr>
          <p:cNvSpPr/>
          <p:nvPr/>
        </p:nvSpPr>
        <p:spPr>
          <a:xfrm>
            <a:off x="3507091" y="1805526"/>
            <a:ext cx="1134956" cy="484746"/>
          </a:xfrm>
          <a:custGeom>
            <a:avLst/>
            <a:gdLst>
              <a:gd name="connsiteX0" fmla="*/ 226 w 1134956"/>
              <a:gd name="connsiteY0" fmla="*/ 484707 h 484746"/>
              <a:gd name="connsiteX1" fmla="*/ 514576 w 1134956"/>
              <a:gd name="connsiteY1" fmla="*/ 215891 h 484746"/>
              <a:gd name="connsiteX2" fmla="*/ 829959 w 1134956"/>
              <a:gd name="connsiteY2" fmla="*/ 78307 h 484746"/>
              <a:gd name="connsiteX3" fmla="*/ 1132642 w 1134956"/>
              <a:gd name="connsiteY3" fmla="*/ 4224 h 484746"/>
              <a:gd name="connsiteX4" fmla="*/ 959076 w 1134956"/>
              <a:gd name="connsiteY4" fmla="*/ 19041 h 484746"/>
              <a:gd name="connsiteX5" fmla="*/ 766459 w 1134956"/>
              <a:gd name="connsiteY5" fmla="*/ 101591 h 484746"/>
              <a:gd name="connsiteX6" fmla="*/ 453192 w 1134956"/>
              <a:gd name="connsiteY6" fmla="*/ 234941 h 484746"/>
              <a:gd name="connsiteX7" fmla="*/ 226 w 1134956"/>
              <a:gd name="connsiteY7" fmla="*/ 484707 h 48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4956" h="484746">
                <a:moveTo>
                  <a:pt x="226" y="484707"/>
                </a:moveTo>
                <a:cubicBezTo>
                  <a:pt x="10457" y="481532"/>
                  <a:pt x="376287" y="283624"/>
                  <a:pt x="514576" y="215891"/>
                </a:cubicBezTo>
                <a:cubicBezTo>
                  <a:pt x="652865" y="148158"/>
                  <a:pt x="726948" y="113585"/>
                  <a:pt x="829959" y="78307"/>
                </a:cubicBezTo>
                <a:cubicBezTo>
                  <a:pt x="932970" y="43029"/>
                  <a:pt x="1111123" y="14102"/>
                  <a:pt x="1132642" y="4224"/>
                </a:cubicBezTo>
                <a:cubicBezTo>
                  <a:pt x="1154161" y="-5654"/>
                  <a:pt x="1020107" y="2813"/>
                  <a:pt x="959076" y="19041"/>
                </a:cubicBezTo>
                <a:cubicBezTo>
                  <a:pt x="898046" y="35269"/>
                  <a:pt x="766459" y="101591"/>
                  <a:pt x="766459" y="101591"/>
                </a:cubicBezTo>
                <a:cubicBezTo>
                  <a:pt x="682145" y="137574"/>
                  <a:pt x="577722" y="170736"/>
                  <a:pt x="453192" y="234941"/>
                </a:cubicBezTo>
                <a:cubicBezTo>
                  <a:pt x="328662" y="299146"/>
                  <a:pt x="-10005" y="487882"/>
                  <a:pt x="226" y="48470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95D6965A-92FD-491B-9CDC-C91F5D5660E4}"/>
              </a:ext>
            </a:extLst>
          </p:cNvPr>
          <p:cNvSpPr/>
          <p:nvPr/>
        </p:nvSpPr>
        <p:spPr>
          <a:xfrm>
            <a:off x="3553970" y="1765151"/>
            <a:ext cx="1048019" cy="327249"/>
          </a:xfrm>
          <a:custGeom>
            <a:avLst/>
            <a:gdLst>
              <a:gd name="connsiteX0" fmla="*/ 319530 w 1048019"/>
              <a:gd name="connsiteY0" fmla="*/ 321882 h 327249"/>
              <a:gd name="connsiteX1" fmla="*/ 2030 w 1048019"/>
              <a:gd name="connsiteY1" fmla="*/ 326116 h 327249"/>
              <a:gd name="connsiteX2" fmla="*/ 184063 w 1048019"/>
              <a:gd name="connsiteY2" fmla="*/ 300716 h 327249"/>
              <a:gd name="connsiteX3" fmla="*/ 194647 w 1048019"/>
              <a:gd name="connsiteY3" fmla="*/ 292249 h 327249"/>
              <a:gd name="connsiteX4" fmla="*/ 442297 w 1048019"/>
              <a:gd name="connsiteY4" fmla="*/ 224516 h 327249"/>
              <a:gd name="connsiteX5" fmla="*/ 653963 w 1048019"/>
              <a:gd name="connsiteY5" fmla="*/ 120799 h 327249"/>
              <a:gd name="connsiteX6" fmla="*/ 1047663 w 1048019"/>
              <a:gd name="connsiteY6" fmla="*/ 149 h 327249"/>
              <a:gd name="connsiteX7" fmla="*/ 717463 w 1048019"/>
              <a:gd name="connsiteY7" fmla="*/ 99632 h 327249"/>
              <a:gd name="connsiteX8" fmla="*/ 368213 w 1048019"/>
              <a:gd name="connsiteY8" fmla="*/ 260499 h 327249"/>
              <a:gd name="connsiteX9" fmla="*/ 27430 w 1048019"/>
              <a:gd name="connsiteY9" fmla="*/ 313416 h 327249"/>
              <a:gd name="connsiteX10" fmla="*/ 319530 w 1048019"/>
              <a:gd name="connsiteY10" fmla="*/ 321882 h 32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019" h="327249">
                <a:moveTo>
                  <a:pt x="319530" y="321882"/>
                </a:moveTo>
                <a:cubicBezTo>
                  <a:pt x="315297" y="323999"/>
                  <a:pt x="24608" y="329644"/>
                  <a:pt x="2030" y="326116"/>
                </a:cubicBezTo>
                <a:cubicBezTo>
                  <a:pt x="-20548" y="322588"/>
                  <a:pt x="151960" y="306360"/>
                  <a:pt x="184063" y="300716"/>
                </a:cubicBezTo>
                <a:cubicBezTo>
                  <a:pt x="216166" y="295072"/>
                  <a:pt x="151608" y="304949"/>
                  <a:pt x="194647" y="292249"/>
                </a:cubicBezTo>
                <a:cubicBezTo>
                  <a:pt x="237686" y="279549"/>
                  <a:pt x="365744" y="253091"/>
                  <a:pt x="442297" y="224516"/>
                </a:cubicBezTo>
                <a:cubicBezTo>
                  <a:pt x="518850" y="195941"/>
                  <a:pt x="553069" y="158193"/>
                  <a:pt x="653963" y="120799"/>
                </a:cubicBezTo>
                <a:cubicBezTo>
                  <a:pt x="754857" y="83404"/>
                  <a:pt x="1037080" y="3677"/>
                  <a:pt x="1047663" y="149"/>
                </a:cubicBezTo>
                <a:cubicBezTo>
                  <a:pt x="1058246" y="-3379"/>
                  <a:pt x="830705" y="56240"/>
                  <a:pt x="717463" y="99632"/>
                </a:cubicBezTo>
                <a:cubicBezTo>
                  <a:pt x="604221" y="143024"/>
                  <a:pt x="483219" y="224868"/>
                  <a:pt x="368213" y="260499"/>
                </a:cubicBezTo>
                <a:cubicBezTo>
                  <a:pt x="253207" y="296130"/>
                  <a:pt x="41188" y="305655"/>
                  <a:pt x="27430" y="313416"/>
                </a:cubicBezTo>
                <a:cubicBezTo>
                  <a:pt x="13672" y="321177"/>
                  <a:pt x="323763" y="319765"/>
                  <a:pt x="319530" y="321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0B7F3EA3-3EED-434F-A409-B9144D79C34F}"/>
              </a:ext>
            </a:extLst>
          </p:cNvPr>
          <p:cNvSpPr/>
          <p:nvPr/>
        </p:nvSpPr>
        <p:spPr>
          <a:xfrm>
            <a:off x="4629487" y="1720805"/>
            <a:ext cx="105983" cy="172557"/>
          </a:xfrm>
          <a:custGeom>
            <a:avLst/>
            <a:gdLst>
              <a:gd name="connsiteX0" fmla="*/ 105496 w 105983"/>
              <a:gd name="connsiteY0" fmla="*/ 45 h 172557"/>
              <a:gd name="connsiteX1" fmla="*/ 41996 w 105983"/>
              <a:gd name="connsiteY1" fmla="*/ 76245 h 172557"/>
              <a:gd name="connsiteX2" fmla="*/ 71630 w 105983"/>
              <a:gd name="connsiteY2" fmla="*/ 171495 h 172557"/>
              <a:gd name="connsiteX3" fmla="*/ 39880 w 105983"/>
              <a:gd name="connsiteY3" fmla="*/ 124928 h 172557"/>
              <a:gd name="connsiteX4" fmla="*/ 1780 w 105983"/>
              <a:gd name="connsiteY4" fmla="*/ 86828 h 172557"/>
              <a:gd name="connsiteX5" fmla="*/ 105496 w 105983"/>
              <a:gd name="connsiteY5" fmla="*/ 45 h 17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983" h="172557">
                <a:moveTo>
                  <a:pt x="105496" y="45"/>
                </a:moveTo>
                <a:cubicBezTo>
                  <a:pt x="112199" y="-1719"/>
                  <a:pt x="47640" y="47670"/>
                  <a:pt x="41996" y="76245"/>
                </a:cubicBezTo>
                <a:cubicBezTo>
                  <a:pt x="36352" y="104820"/>
                  <a:pt x="71983" y="163381"/>
                  <a:pt x="71630" y="171495"/>
                </a:cubicBezTo>
                <a:cubicBezTo>
                  <a:pt x="71277" y="179609"/>
                  <a:pt x="51522" y="139039"/>
                  <a:pt x="39880" y="124928"/>
                </a:cubicBezTo>
                <a:cubicBezTo>
                  <a:pt x="28238" y="110817"/>
                  <a:pt x="-8450" y="105525"/>
                  <a:pt x="1780" y="86828"/>
                </a:cubicBezTo>
                <a:cubicBezTo>
                  <a:pt x="12010" y="68131"/>
                  <a:pt x="98793" y="1809"/>
                  <a:pt x="10549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8A0D77F3-7238-4FC9-93C8-7B640D34C359}"/>
              </a:ext>
            </a:extLst>
          </p:cNvPr>
          <p:cNvSpPr/>
          <p:nvPr/>
        </p:nvSpPr>
        <p:spPr>
          <a:xfrm>
            <a:off x="3988986" y="1898470"/>
            <a:ext cx="735339" cy="159235"/>
          </a:xfrm>
          <a:custGeom>
            <a:avLst/>
            <a:gdLst>
              <a:gd name="connsiteX0" fmla="*/ 13631 w 735339"/>
              <a:gd name="connsiteY0" fmla="*/ 127180 h 159235"/>
              <a:gd name="connsiteX1" fmla="*/ 134281 w 735339"/>
              <a:gd name="connsiteY1" fmla="*/ 158930 h 159235"/>
              <a:gd name="connsiteX2" fmla="*/ 280331 w 735339"/>
              <a:gd name="connsiteY2" fmla="*/ 144113 h 159235"/>
              <a:gd name="connsiteX3" fmla="*/ 678264 w 735339"/>
              <a:gd name="connsiteY3" fmla="*/ 112363 h 159235"/>
              <a:gd name="connsiteX4" fmla="*/ 731181 w 735339"/>
              <a:gd name="connsiteY4" fmla="*/ 180 h 159235"/>
              <a:gd name="connsiteX5" fmla="*/ 663447 w 735339"/>
              <a:gd name="connsiteY5" fmla="*/ 86963 h 159235"/>
              <a:gd name="connsiteX6" fmla="*/ 470831 w 735339"/>
              <a:gd name="connsiteY6" fmla="*/ 116597 h 159235"/>
              <a:gd name="connsiteX7" fmla="*/ 13631 w 735339"/>
              <a:gd name="connsiteY7" fmla="*/ 127180 h 15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339" h="159235">
                <a:moveTo>
                  <a:pt x="13631" y="127180"/>
                </a:moveTo>
                <a:cubicBezTo>
                  <a:pt x="-42461" y="134235"/>
                  <a:pt x="89831" y="156108"/>
                  <a:pt x="134281" y="158930"/>
                </a:cubicBezTo>
                <a:cubicBezTo>
                  <a:pt x="178731" y="161752"/>
                  <a:pt x="280331" y="144113"/>
                  <a:pt x="280331" y="144113"/>
                </a:cubicBezTo>
                <a:cubicBezTo>
                  <a:pt x="370995" y="136352"/>
                  <a:pt x="603122" y="136352"/>
                  <a:pt x="678264" y="112363"/>
                </a:cubicBezTo>
                <a:cubicBezTo>
                  <a:pt x="753406" y="88374"/>
                  <a:pt x="733650" y="4413"/>
                  <a:pt x="731181" y="180"/>
                </a:cubicBezTo>
                <a:cubicBezTo>
                  <a:pt x="728712" y="-4053"/>
                  <a:pt x="706839" y="67560"/>
                  <a:pt x="663447" y="86963"/>
                </a:cubicBezTo>
                <a:cubicBezTo>
                  <a:pt x="620055" y="106366"/>
                  <a:pt x="584073" y="107072"/>
                  <a:pt x="470831" y="116597"/>
                </a:cubicBezTo>
                <a:cubicBezTo>
                  <a:pt x="357589" y="126122"/>
                  <a:pt x="69723" y="120125"/>
                  <a:pt x="13631" y="12718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1495F622-B84D-4ACE-A710-F0690550292C}"/>
              </a:ext>
            </a:extLst>
          </p:cNvPr>
          <p:cNvSpPr/>
          <p:nvPr/>
        </p:nvSpPr>
        <p:spPr>
          <a:xfrm>
            <a:off x="4135216" y="1959504"/>
            <a:ext cx="564397" cy="51586"/>
          </a:xfrm>
          <a:custGeom>
            <a:avLst/>
            <a:gdLst>
              <a:gd name="connsiteX0" fmla="*/ 751 w 564397"/>
              <a:gd name="connsiteY0" fmla="*/ 49213 h 51586"/>
              <a:gd name="connsiteX1" fmla="*/ 328834 w 564397"/>
              <a:gd name="connsiteY1" fmla="*/ 44979 h 51586"/>
              <a:gd name="connsiteX2" fmla="*/ 561667 w 564397"/>
              <a:gd name="connsiteY2" fmla="*/ 529 h 51586"/>
              <a:gd name="connsiteX3" fmla="*/ 426201 w 564397"/>
              <a:gd name="connsiteY3" fmla="*/ 23813 h 51586"/>
              <a:gd name="connsiteX4" fmla="*/ 751 w 564397"/>
              <a:gd name="connsiteY4" fmla="*/ 49213 h 5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397" h="51586">
                <a:moveTo>
                  <a:pt x="751" y="49213"/>
                </a:moveTo>
                <a:cubicBezTo>
                  <a:pt x="-15477" y="52741"/>
                  <a:pt x="235348" y="53093"/>
                  <a:pt x="328834" y="44979"/>
                </a:cubicBezTo>
                <a:cubicBezTo>
                  <a:pt x="422320" y="36865"/>
                  <a:pt x="545439" y="4057"/>
                  <a:pt x="561667" y="529"/>
                </a:cubicBezTo>
                <a:cubicBezTo>
                  <a:pt x="577895" y="-2999"/>
                  <a:pt x="520393" y="11819"/>
                  <a:pt x="426201" y="23813"/>
                </a:cubicBezTo>
                <a:cubicBezTo>
                  <a:pt x="332009" y="35807"/>
                  <a:pt x="16979" y="45685"/>
                  <a:pt x="751" y="492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CDD51D74-C147-4B5F-9703-9E710AA0FF5E}"/>
              </a:ext>
            </a:extLst>
          </p:cNvPr>
          <p:cNvSpPr/>
          <p:nvPr/>
        </p:nvSpPr>
        <p:spPr>
          <a:xfrm>
            <a:off x="3573643" y="1690206"/>
            <a:ext cx="665329" cy="228858"/>
          </a:xfrm>
          <a:custGeom>
            <a:avLst/>
            <a:gdLst>
              <a:gd name="connsiteX0" fmla="*/ 24690 w 665329"/>
              <a:gd name="connsiteY0" fmla="*/ 225377 h 228858"/>
              <a:gd name="connsiteX1" fmla="*/ 291390 w 665329"/>
              <a:gd name="connsiteY1" fmla="*/ 104727 h 228858"/>
              <a:gd name="connsiteX2" fmla="*/ 655457 w 665329"/>
              <a:gd name="connsiteY2" fmla="*/ 5244 h 228858"/>
              <a:gd name="connsiteX3" fmla="*/ 553857 w 665329"/>
              <a:gd name="connsiteY3" fmla="*/ 15827 h 228858"/>
              <a:gd name="connsiteX4" fmla="*/ 467074 w 665329"/>
              <a:gd name="connsiteY4" fmla="*/ 32761 h 228858"/>
              <a:gd name="connsiteX5" fmla="*/ 60674 w 665329"/>
              <a:gd name="connsiteY5" fmla="*/ 183044 h 228858"/>
              <a:gd name="connsiteX6" fmla="*/ 24690 w 665329"/>
              <a:gd name="connsiteY6" fmla="*/ 225377 h 22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329" h="228858">
                <a:moveTo>
                  <a:pt x="24690" y="225377"/>
                </a:moveTo>
                <a:cubicBezTo>
                  <a:pt x="63143" y="212324"/>
                  <a:pt x="186262" y="141416"/>
                  <a:pt x="291390" y="104727"/>
                </a:cubicBezTo>
                <a:cubicBezTo>
                  <a:pt x="396518" y="68038"/>
                  <a:pt x="611712" y="20061"/>
                  <a:pt x="655457" y="5244"/>
                </a:cubicBezTo>
                <a:cubicBezTo>
                  <a:pt x="699202" y="-9573"/>
                  <a:pt x="585254" y="11241"/>
                  <a:pt x="553857" y="15827"/>
                </a:cubicBezTo>
                <a:cubicBezTo>
                  <a:pt x="522460" y="20413"/>
                  <a:pt x="549271" y="4892"/>
                  <a:pt x="467074" y="32761"/>
                </a:cubicBezTo>
                <a:cubicBezTo>
                  <a:pt x="384877" y="60630"/>
                  <a:pt x="132641" y="153411"/>
                  <a:pt x="60674" y="183044"/>
                </a:cubicBezTo>
                <a:cubicBezTo>
                  <a:pt x="-11293" y="212677"/>
                  <a:pt x="-13763" y="238430"/>
                  <a:pt x="24690" y="2253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1FE64880-0AE3-423E-A10B-FB6F13795805}"/>
              </a:ext>
            </a:extLst>
          </p:cNvPr>
          <p:cNvSpPr/>
          <p:nvPr/>
        </p:nvSpPr>
        <p:spPr>
          <a:xfrm>
            <a:off x="3568810" y="1695600"/>
            <a:ext cx="611654" cy="218303"/>
          </a:xfrm>
          <a:custGeom>
            <a:avLst/>
            <a:gdLst>
              <a:gd name="connsiteX0" fmla="*/ 6240 w 611654"/>
              <a:gd name="connsiteY0" fmla="*/ 217867 h 218303"/>
              <a:gd name="connsiteX1" fmla="*/ 116307 w 611654"/>
              <a:gd name="connsiteY1" fmla="*/ 122617 h 218303"/>
              <a:gd name="connsiteX2" fmla="*/ 374540 w 611654"/>
              <a:gd name="connsiteY2" fmla="*/ 40067 h 218303"/>
              <a:gd name="connsiteX3" fmla="*/ 520590 w 611654"/>
              <a:gd name="connsiteY3" fmla="*/ 1967 h 218303"/>
              <a:gd name="connsiteX4" fmla="*/ 611607 w 611654"/>
              <a:gd name="connsiteY4" fmla="*/ 6200 h 218303"/>
              <a:gd name="connsiteX5" fmla="*/ 529057 w 611654"/>
              <a:gd name="connsiteY5" fmla="*/ 12550 h 218303"/>
              <a:gd name="connsiteX6" fmla="*/ 289873 w 611654"/>
              <a:gd name="connsiteY6" fmla="*/ 82400 h 218303"/>
              <a:gd name="connsiteX7" fmla="*/ 6240 w 611654"/>
              <a:gd name="connsiteY7" fmla="*/ 217867 h 2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654" h="218303">
                <a:moveTo>
                  <a:pt x="6240" y="217867"/>
                </a:moveTo>
                <a:cubicBezTo>
                  <a:pt x="-22687" y="224570"/>
                  <a:pt x="54924" y="152250"/>
                  <a:pt x="116307" y="122617"/>
                </a:cubicBezTo>
                <a:cubicBezTo>
                  <a:pt x="177690" y="92984"/>
                  <a:pt x="307160" y="60175"/>
                  <a:pt x="374540" y="40067"/>
                </a:cubicBezTo>
                <a:cubicBezTo>
                  <a:pt x="441920" y="19959"/>
                  <a:pt x="481079" y="7611"/>
                  <a:pt x="520590" y="1967"/>
                </a:cubicBezTo>
                <a:cubicBezTo>
                  <a:pt x="560101" y="-3677"/>
                  <a:pt x="610196" y="4436"/>
                  <a:pt x="611607" y="6200"/>
                </a:cubicBezTo>
                <a:cubicBezTo>
                  <a:pt x="613018" y="7964"/>
                  <a:pt x="582679" y="-150"/>
                  <a:pt x="529057" y="12550"/>
                </a:cubicBezTo>
                <a:cubicBezTo>
                  <a:pt x="475435" y="25250"/>
                  <a:pt x="373834" y="52414"/>
                  <a:pt x="289873" y="82400"/>
                </a:cubicBezTo>
                <a:cubicBezTo>
                  <a:pt x="205912" y="112386"/>
                  <a:pt x="35167" y="211164"/>
                  <a:pt x="6240" y="21786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2E03F0C5-6CAA-4155-AC03-594316293BE8}"/>
              </a:ext>
            </a:extLst>
          </p:cNvPr>
          <p:cNvSpPr/>
          <p:nvPr/>
        </p:nvSpPr>
        <p:spPr>
          <a:xfrm>
            <a:off x="3680222" y="1523738"/>
            <a:ext cx="459494" cy="142122"/>
          </a:xfrm>
          <a:custGeom>
            <a:avLst/>
            <a:gdLst>
              <a:gd name="connsiteX0" fmla="*/ 2778 w 459494"/>
              <a:gd name="connsiteY0" fmla="*/ 120912 h 142122"/>
              <a:gd name="connsiteX1" fmla="*/ 186928 w 459494"/>
              <a:gd name="connsiteY1" fmla="*/ 118795 h 142122"/>
              <a:gd name="connsiteX2" fmla="*/ 208095 w 459494"/>
              <a:gd name="connsiteY2" fmla="*/ 76462 h 142122"/>
              <a:gd name="connsiteX3" fmla="*/ 364728 w 459494"/>
              <a:gd name="connsiteY3" fmla="*/ 36245 h 142122"/>
              <a:gd name="connsiteX4" fmla="*/ 457861 w 459494"/>
              <a:gd name="connsiteY4" fmla="*/ 262 h 142122"/>
              <a:gd name="connsiteX5" fmla="*/ 288528 w 459494"/>
              <a:gd name="connsiteY5" fmla="*/ 55295 h 142122"/>
              <a:gd name="connsiteX6" fmla="*/ 203861 w 459494"/>
              <a:gd name="connsiteY6" fmla="*/ 123029 h 142122"/>
              <a:gd name="connsiteX7" fmla="*/ 85328 w 459494"/>
              <a:gd name="connsiteY7" fmla="*/ 142079 h 142122"/>
              <a:gd name="connsiteX8" fmla="*/ 2778 w 459494"/>
              <a:gd name="connsiteY8" fmla="*/ 120912 h 1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494" h="142122">
                <a:moveTo>
                  <a:pt x="2778" y="120912"/>
                </a:moveTo>
                <a:cubicBezTo>
                  <a:pt x="19711" y="117031"/>
                  <a:pt x="152709" y="126203"/>
                  <a:pt x="186928" y="118795"/>
                </a:cubicBezTo>
                <a:cubicBezTo>
                  <a:pt x="221147" y="111387"/>
                  <a:pt x="178462" y="90220"/>
                  <a:pt x="208095" y="76462"/>
                </a:cubicBezTo>
                <a:cubicBezTo>
                  <a:pt x="237728" y="62704"/>
                  <a:pt x="323100" y="48945"/>
                  <a:pt x="364728" y="36245"/>
                </a:cubicBezTo>
                <a:cubicBezTo>
                  <a:pt x="406356" y="23545"/>
                  <a:pt x="470561" y="-2913"/>
                  <a:pt x="457861" y="262"/>
                </a:cubicBezTo>
                <a:cubicBezTo>
                  <a:pt x="445161" y="3437"/>
                  <a:pt x="330861" y="34834"/>
                  <a:pt x="288528" y="55295"/>
                </a:cubicBezTo>
                <a:cubicBezTo>
                  <a:pt x="246195" y="75756"/>
                  <a:pt x="237728" y="108565"/>
                  <a:pt x="203861" y="123029"/>
                </a:cubicBezTo>
                <a:cubicBezTo>
                  <a:pt x="169994" y="137493"/>
                  <a:pt x="120253" y="141021"/>
                  <a:pt x="85328" y="142079"/>
                </a:cubicBezTo>
                <a:cubicBezTo>
                  <a:pt x="50403" y="143137"/>
                  <a:pt x="-14155" y="124793"/>
                  <a:pt x="2778" y="1209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E1B79B0A-795D-463B-929D-F0F241F0F144}"/>
              </a:ext>
            </a:extLst>
          </p:cNvPr>
          <p:cNvSpPr/>
          <p:nvPr/>
        </p:nvSpPr>
        <p:spPr>
          <a:xfrm>
            <a:off x="3691467" y="1551139"/>
            <a:ext cx="417023" cy="153044"/>
          </a:xfrm>
          <a:custGeom>
            <a:avLst/>
            <a:gdLst>
              <a:gd name="connsiteX0" fmla="*/ 0 w 417023"/>
              <a:gd name="connsiteY0" fmla="*/ 152778 h 153044"/>
              <a:gd name="connsiteX1" fmla="*/ 201083 w 417023"/>
              <a:gd name="connsiteY1" fmla="*/ 112561 h 153044"/>
              <a:gd name="connsiteX2" fmla="*/ 289983 w 417023"/>
              <a:gd name="connsiteY2" fmla="*/ 85044 h 153044"/>
              <a:gd name="connsiteX3" fmla="*/ 416983 w 417023"/>
              <a:gd name="connsiteY3" fmla="*/ 378 h 153044"/>
              <a:gd name="connsiteX4" fmla="*/ 302683 w 417023"/>
              <a:gd name="connsiteY4" fmla="*/ 55411 h 153044"/>
              <a:gd name="connsiteX5" fmla="*/ 201083 w 417023"/>
              <a:gd name="connsiteY5" fmla="*/ 91394 h 153044"/>
              <a:gd name="connsiteX6" fmla="*/ 0 w 417023"/>
              <a:gd name="connsiteY6" fmla="*/ 152778 h 15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023" h="153044">
                <a:moveTo>
                  <a:pt x="0" y="152778"/>
                </a:moveTo>
                <a:cubicBezTo>
                  <a:pt x="0" y="156306"/>
                  <a:pt x="152753" y="123850"/>
                  <a:pt x="201083" y="112561"/>
                </a:cubicBezTo>
                <a:cubicBezTo>
                  <a:pt x="249414" y="101272"/>
                  <a:pt x="254000" y="103741"/>
                  <a:pt x="289983" y="85044"/>
                </a:cubicBezTo>
                <a:cubicBezTo>
                  <a:pt x="325966" y="66347"/>
                  <a:pt x="414866" y="5317"/>
                  <a:pt x="416983" y="378"/>
                </a:cubicBezTo>
                <a:cubicBezTo>
                  <a:pt x="419100" y="-4561"/>
                  <a:pt x="338666" y="40242"/>
                  <a:pt x="302683" y="55411"/>
                </a:cubicBezTo>
                <a:cubicBezTo>
                  <a:pt x="266700" y="70580"/>
                  <a:pt x="254352" y="75872"/>
                  <a:pt x="201083" y="91394"/>
                </a:cubicBezTo>
                <a:cubicBezTo>
                  <a:pt x="147814" y="106916"/>
                  <a:pt x="0" y="149250"/>
                  <a:pt x="0" y="1527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A307DC1D-76BD-4326-89CA-F928F672F973}"/>
              </a:ext>
            </a:extLst>
          </p:cNvPr>
          <p:cNvSpPr/>
          <p:nvPr/>
        </p:nvSpPr>
        <p:spPr>
          <a:xfrm>
            <a:off x="4045499" y="1390144"/>
            <a:ext cx="685436" cy="251982"/>
          </a:xfrm>
          <a:custGeom>
            <a:avLst/>
            <a:gdLst>
              <a:gd name="connsiteX0" fmla="*/ 3684 w 685436"/>
              <a:gd name="connsiteY0" fmla="*/ 212173 h 251982"/>
              <a:gd name="connsiteX1" fmla="*/ 333884 w 685436"/>
              <a:gd name="connsiteY1" fmla="*/ 218523 h 251982"/>
              <a:gd name="connsiteX2" fmla="*/ 484168 w 685436"/>
              <a:gd name="connsiteY2" fmla="*/ 171956 h 251982"/>
              <a:gd name="connsiteX3" fmla="*/ 418551 w 685436"/>
              <a:gd name="connsiteY3" fmla="*/ 224873 h 251982"/>
              <a:gd name="connsiteX4" fmla="*/ 575184 w 685436"/>
              <a:gd name="connsiteY4" fmla="*/ 237573 h 251982"/>
              <a:gd name="connsiteX5" fmla="*/ 539201 w 685436"/>
              <a:gd name="connsiteY5" fmla="*/ 167723 h 251982"/>
              <a:gd name="connsiteX6" fmla="*/ 522268 w 685436"/>
              <a:gd name="connsiteY6" fmla="*/ 131739 h 251982"/>
              <a:gd name="connsiteX7" fmla="*/ 587884 w 685436"/>
              <a:gd name="connsiteY7" fmla="*/ 2623 h 251982"/>
              <a:gd name="connsiteX8" fmla="*/ 685251 w 685436"/>
              <a:gd name="connsiteY8" fmla="*/ 44956 h 251982"/>
              <a:gd name="connsiteX9" fmla="*/ 611168 w 685436"/>
              <a:gd name="connsiteY9" fmla="*/ 44956 h 251982"/>
              <a:gd name="connsiteX10" fmla="*/ 566718 w 685436"/>
              <a:gd name="connsiteY10" fmla="*/ 104223 h 251982"/>
              <a:gd name="connsiteX11" fmla="*/ 579418 w 685436"/>
              <a:gd name="connsiteY11" fmla="*/ 233339 h 251982"/>
              <a:gd name="connsiteX12" fmla="*/ 344468 w 685436"/>
              <a:gd name="connsiteY12" fmla="*/ 248156 h 251982"/>
              <a:gd name="connsiteX13" fmla="*/ 420668 w 685436"/>
              <a:gd name="connsiteY13" fmla="*/ 203706 h 251982"/>
              <a:gd name="connsiteX14" fmla="*/ 173018 w 685436"/>
              <a:gd name="connsiteY14" fmla="*/ 233339 h 251982"/>
              <a:gd name="connsiteX15" fmla="*/ 3684 w 685436"/>
              <a:gd name="connsiteY15" fmla="*/ 212173 h 25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436" h="251982">
                <a:moveTo>
                  <a:pt x="3684" y="212173"/>
                </a:moveTo>
                <a:cubicBezTo>
                  <a:pt x="30495" y="209704"/>
                  <a:pt x="253803" y="225226"/>
                  <a:pt x="333884" y="218523"/>
                </a:cubicBezTo>
                <a:cubicBezTo>
                  <a:pt x="413965" y="211820"/>
                  <a:pt x="470057" y="170898"/>
                  <a:pt x="484168" y="171956"/>
                </a:cubicBezTo>
                <a:cubicBezTo>
                  <a:pt x="498279" y="173014"/>
                  <a:pt x="403382" y="213937"/>
                  <a:pt x="418551" y="224873"/>
                </a:cubicBezTo>
                <a:cubicBezTo>
                  <a:pt x="433720" y="235809"/>
                  <a:pt x="555076" y="247098"/>
                  <a:pt x="575184" y="237573"/>
                </a:cubicBezTo>
                <a:cubicBezTo>
                  <a:pt x="595292" y="228048"/>
                  <a:pt x="548020" y="185362"/>
                  <a:pt x="539201" y="167723"/>
                </a:cubicBezTo>
                <a:cubicBezTo>
                  <a:pt x="530382" y="150084"/>
                  <a:pt x="514154" y="159256"/>
                  <a:pt x="522268" y="131739"/>
                </a:cubicBezTo>
                <a:cubicBezTo>
                  <a:pt x="530382" y="104222"/>
                  <a:pt x="560720" y="17087"/>
                  <a:pt x="587884" y="2623"/>
                </a:cubicBezTo>
                <a:cubicBezTo>
                  <a:pt x="615048" y="-11841"/>
                  <a:pt x="681370" y="37901"/>
                  <a:pt x="685251" y="44956"/>
                </a:cubicBezTo>
                <a:cubicBezTo>
                  <a:pt x="689132" y="52011"/>
                  <a:pt x="630923" y="35078"/>
                  <a:pt x="611168" y="44956"/>
                </a:cubicBezTo>
                <a:cubicBezTo>
                  <a:pt x="591413" y="54834"/>
                  <a:pt x="572010" y="72826"/>
                  <a:pt x="566718" y="104223"/>
                </a:cubicBezTo>
                <a:cubicBezTo>
                  <a:pt x="561426" y="135620"/>
                  <a:pt x="616460" y="209350"/>
                  <a:pt x="579418" y="233339"/>
                </a:cubicBezTo>
                <a:cubicBezTo>
                  <a:pt x="542376" y="257328"/>
                  <a:pt x="370926" y="253095"/>
                  <a:pt x="344468" y="248156"/>
                </a:cubicBezTo>
                <a:cubicBezTo>
                  <a:pt x="318010" y="243217"/>
                  <a:pt x="449243" y="206176"/>
                  <a:pt x="420668" y="203706"/>
                </a:cubicBezTo>
                <a:cubicBezTo>
                  <a:pt x="392093" y="201236"/>
                  <a:pt x="243221" y="229106"/>
                  <a:pt x="173018" y="233339"/>
                </a:cubicBezTo>
                <a:cubicBezTo>
                  <a:pt x="102815" y="237572"/>
                  <a:pt x="-23127" y="214642"/>
                  <a:pt x="3684" y="21217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EB007FD2-CDA7-47D1-8A60-32BCE65C697B}"/>
              </a:ext>
            </a:extLst>
          </p:cNvPr>
          <p:cNvSpPr/>
          <p:nvPr/>
        </p:nvSpPr>
        <p:spPr>
          <a:xfrm>
            <a:off x="3969997" y="1426491"/>
            <a:ext cx="708776" cy="265043"/>
          </a:xfrm>
          <a:custGeom>
            <a:avLst/>
            <a:gdLst>
              <a:gd name="connsiteX0" fmla="*/ 2986 w 708776"/>
              <a:gd name="connsiteY0" fmla="*/ 232976 h 265043"/>
              <a:gd name="connsiteX1" fmla="*/ 62253 w 708776"/>
              <a:gd name="connsiteY1" fmla="*/ 232976 h 265043"/>
              <a:gd name="connsiteX2" fmla="*/ 415736 w 708776"/>
              <a:gd name="connsiteY2" fmla="*/ 230859 h 265043"/>
              <a:gd name="connsiteX3" fmla="*/ 693020 w 708776"/>
              <a:gd name="connsiteY3" fmla="*/ 264726 h 265043"/>
              <a:gd name="connsiteX4" fmla="*/ 661270 w 708776"/>
              <a:gd name="connsiteY4" fmla="*/ 241442 h 265043"/>
              <a:gd name="connsiteX5" fmla="*/ 703603 w 708776"/>
              <a:gd name="connsiteY5" fmla="*/ 146192 h 265043"/>
              <a:gd name="connsiteX6" fmla="*/ 667620 w 708776"/>
              <a:gd name="connsiteY6" fmla="*/ 82692 h 265043"/>
              <a:gd name="connsiteX7" fmla="*/ 703603 w 708776"/>
              <a:gd name="connsiteY7" fmla="*/ 142 h 265043"/>
              <a:gd name="connsiteX8" fmla="*/ 676086 w 708776"/>
              <a:gd name="connsiteY8" fmla="*/ 67876 h 265043"/>
              <a:gd name="connsiteX9" fmla="*/ 671853 w 708776"/>
              <a:gd name="connsiteY9" fmla="*/ 241442 h 265043"/>
              <a:gd name="connsiteX10" fmla="*/ 176553 w 708776"/>
              <a:gd name="connsiteY10" fmla="*/ 207576 h 265043"/>
              <a:gd name="connsiteX11" fmla="*/ 2986 w 708776"/>
              <a:gd name="connsiteY11" fmla="*/ 232976 h 26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8776" h="265043">
                <a:moveTo>
                  <a:pt x="2986" y="232976"/>
                </a:moveTo>
                <a:cubicBezTo>
                  <a:pt x="-16064" y="237209"/>
                  <a:pt x="62253" y="232976"/>
                  <a:pt x="62253" y="232976"/>
                </a:cubicBezTo>
                <a:cubicBezTo>
                  <a:pt x="131045" y="232623"/>
                  <a:pt x="310608" y="225567"/>
                  <a:pt x="415736" y="230859"/>
                </a:cubicBezTo>
                <a:cubicBezTo>
                  <a:pt x="520864" y="236151"/>
                  <a:pt x="652098" y="262962"/>
                  <a:pt x="693020" y="264726"/>
                </a:cubicBezTo>
                <a:cubicBezTo>
                  <a:pt x="733942" y="266490"/>
                  <a:pt x="659506" y="261198"/>
                  <a:pt x="661270" y="241442"/>
                </a:cubicBezTo>
                <a:cubicBezTo>
                  <a:pt x="663034" y="221686"/>
                  <a:pt x="702545" y="172650"/>
                  <a:pt x="703603" y="146192"/>
                </a:cubicBezTo>
                <a:cubicBezTo>
                  <a:pt x="704661" y="119734"/>
                  <a:pt x="667620" y="107034"/>
                  <a:pt x="667620" y="82692"/>
                </a:cubicBezTo>
                <a:cubicBezTo>
                  <a:pt x="667620" y="58350"/>
                  <a:pt x="702192" y="2611"/>
                  <a:pt x="703603" y="142"/>
                </a:cubicBezTo>
                <a:cubicBezTo>
                  <a:pt x="705014" y="-2327"/>
                  <a:pt x="681378" y="27659"/>
                  <a:pt x="676086" y="67876"/>
                </a:cubicBezTo>
                <a:cubicBezTo>
                  <a:pt x="670794" y="108093"/>
                  <a:pt x="755108" y="218159"/>
                  <a:pt x="671853" y="241442"/>
                </a:cubicBezTo>
                <a:cubicBezTo>
                  <a:pt x="588598" y="264725"/>
                  <a:pt x="290853" y="208987"/>
                  <a:pt x="176553" y="207576"/>
                </a:cubicBezTo>
                <a:cubicBezTo>
                  <a:pt x="62253" y="206165"/>
                  <a:pt x="22036" y="228743"/>
                  <a:pt x="2986" y="2329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7FDE197B-5276-4FA8-A586-AEDDC690E53C}"/>
              </a:ext>
            </a:extLst>
          </p:cNvPr>
          <p:cNvSpPr/>
          <p:nvPr/>
        </p:nvSpPr>
        <p:spPr>
          <a:xfrm>
            <a:off x="3754115" y="1155689"/>
            <a:ext cx="889723" cy="458008"/>
          </a:xfrm>
          <a:custGeom>
            <a:avLst/>
            <a:gdLst>
              <a:gd name="connsiteX0" fmla="*/ 646435 w 889723"/>
              <a:gd name="connsiteY0" fmla="*/ 78328 h 458008"/>
              <a:gd name="connsiteX1" fmla="*/ 718402 w 889723"/>
              <a:gd name="connsiteY1" fmla="*/ 23294 h 458008"/>
              <a:gd name="connsiteX2" fmla="*/ 779785 w 889723"/>
              <a:gd name="connsiteY2" fmla="*/ 46578 h 458008"/>
              <a:gd name="connsiteX3" fmla="*/ 822118 w 889723"/>
              <a:gd name="connsiteY3" fmla="*/ 29644 h 458008"/>
              <a:gd name="connsiteX4" fmla="*/ 796718 w 889723"/>
              <a:gd name="connsiteY4" fmla="*/ 122778 h 458008"/>
              <a:gd name="connsiteX5" fmla="*/ 885618 w 889723"/>
              <a:gd name="connsiteY5" fmla="*/ 139711 h 458008"/>
              <a:gd name="connsiteX6" fmla="*/ 868685 w 889723"/>
              <a:gd name="connsiteY6" fmla="*/ 184161 h 458008"/>
              <a:gd name="connsiteX7" fmla="*/ 813652 w 889723"/>
              <a:gd name="connsiteY7" fmla="*/ 256128 h 458008"/>
              <a:gd name="connsiteX8" fmla="*/ 650668 w 889723"/>
              <a:gd name="connsiteY8" fmla="*/ 258244 h 458008"/>
              <a:gd name="connsiteX9" fmla="*/ 506735 w 889723"/>
              <a:gd name="connsiteY9" fmla="*/ 281528 h 458008"/>
              <a:gd name="connsiteX10" fmla="*/ 852 w 889723"/>
              <a:gd name="connsiteY10" fmla="*/ 457211 h 458008"/>
              <a:gd name="connsiteX11" fmla="*/ 396668 w 889723"/>
              <a:gd name="connsiteY11" fmla="*/ 342911 h 458008"/>
              <a:gd name="connsiteX12" fmla="*/ 790368 w 889723"/>
              <a:gd name="connsiteY12" fmla="*/ 256128 h 458008"/>
              <a:gd name="connsiteX13" fmla="*/ 836935 w 889723"/>
              <a:gd name="connsiteY13" fmla="*/ 179928 h 458008"/>
              <a:gd name="connsiteX14" fmla="*/ 779785 w 889723"/>
              <a:gd name="connsiteY14" fmla="*/ 65628 h 458008"/>
              <a:gd name="connsiteX15" fmla="*/ 788252 w 889723"/>
              <a:gd name="connsiteY15" fmla="*/ 11 h 458008"/>
              <a:gd name="connsiteX16" fmla="*/ 646435 w 889723"/>
              <a:gd name="connsiteY16" fmla="*/ 78328 h 4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9723" h="458008">
                <a:moveTo>
                  <a:pt x="646435" y="78328"/>
                </a:moveTo>
                <a:cubicBezTo>
                  <a:pt x="634793" y="82209"/>
                  <a:pt x="696177" y="28586"/>
                  <a:pt x="718402" y="23294"/>
                </a:cubicBezTo>
                <a:cubicBezTo>
                  <a:pt x="740627" y="18002"/>
                  <a:pt x="762499" y="45520"/>
                  <a:pt x="779785" y="46578"/>
                </a:cubicBezTo>
                <a:cubicBezTo>
                  <a:pt x="797071" y="47636"/>
                  <a:pt x="819296" y="16944"/>
                  <a:pt x="822118" y="29644"/>
                </a:cubicBezTo>
                <a:cubicBezTo>
                  <a:pt x="824940" y="42344"/>
                  <a:pt x="786135" y="104434"/>
                  <a:pt x="796718" y="122778"/>
                </a:cubicBezTo>
                <a:cubicBezTo>
                  <a:pt x="807301" y="141123"/>
                  <a:pt x="873624" y="129481"/>
                  <a:pt x="885618" y="139711"/>
                </a:cubicBezTo>
                <a:cubicBezTo>
                  <a:pt x="897613" y="149942"/>
                  <a:pt x="880679" y="164758"/>
                  <a:pt x="868685" y="184161"/>
                </a:cubicBezTo>
                <a:cubicBezTo>
                  <a:pt x="856691" y="203564"/>
                  <a:pt x="849988" y="243781"/>
                  <a:pt x="813652" y="256128"/>
                </a:cubicBezTo>
                <a:cubicBezTo>
                  <a:pt x="777316" y="268475"/>
                  <a:pt x="701821" y="254011"/>
                  <a:pt x="650668" y="258244"/>
                </a:cubicBezTo>
                <a:cubicBezTo>
                  <a:pt x="599515" y="262477"/>
                  <a:pt x="615038" y="248367"/>
                  <a:pt x="506735" y="281528"/>
                </a:cubicBezTo>
                <a:cubicBezTo>
                  <a:pt x="398432" y="314689"/>
                  <a:pt x="19196" y="446981"/>
                  <a:pt x="852" y="457211"/>
                </a:cubicBezTo>
                <a:cubicBezTo>
                  <a:pt x="-17493" y="467442"/>
                  <a:pt x="265082" y="376425"/>
                  <a:pt x="396668" y="342911"/>
                </a:cubicBezTo>
                <a:cubicBezTo>
                  <a:pt x="528254" y="309397"/>
                  <a:pt x="716990" y="283292"/>
                  <a:pt x="790368" y="256128"/>
                </a:cubicBezTo>
                <a:cubicBezTo>
                  <a:pt x="863746" y="228964"/>
                  <a:pt x="838699" y="211678"/>
                  <a:pt x="836935" y="179928"/>
                </a:cubicBezTo>
                <a:cubicBezTo>
                  <a:pt x="835171" y="148178"/>
                  <a:pt x="787899" y="95614"/>
                  <a:pt x="779785" y="65628"/>
                </a:cubicBezTo>
                <a:cubicBezTo>
                  <a:pt x="771671" y="35642"/>
                  <a:pt x="808007" y="1069"/>
                  <a:pt x="788252" y="11"/>
                </a:cubicBezTo>
                <a:cubicBezTo>
                  <a:pt x="768497" y="-1047"/>
                  <a:pt x="658077" y="74447"/>
                  <a:pt x="646435" y="783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EBB30A67-B496-4F1A-BA5B-3B2A94692A8F}"/>
              </a:ext>
            </a:extLst>
          </p:cNvPr>
          <p:cNvSpPr/>
          <p:nvPr/>
        </p:nvSpPr>
        <p:spPr>
          <a:xfrm>
            <a:off x="3741951" y="1229408"/>
            <a:ext cx="828496" cy="378411"/>
          </a:xfrm>
          <a:custGeom>
            <a:avLst/>
            <a:gdLst>
              <a:gd name="connsiteX0" fmla="*/ 601449 w 828496"/>
              <a:gd name="connsiteY0" fmla="*/ 72342 h 378411"/>
              <a:gd name="connsiteX1" fmla="*/ 743266 w 828496"/>
              <a:gd name="connsiteY1" fmla="*/ 2492 h 378411"/>
              <a:gd name="connsiteX2" fmla="*/ 743266 w 828496"/>
              <a:gd name="connsiteY2" fmla="*/ 61759 h 378411"/>
              <a:gd name="connsiteX3" fmla="*/ 806766 w 828496"/>
              <a:gd name="connsiteY3" fmla="*/ 85042 h 378411"/>
              <a:gd name="connsiteX4" fmla="*/ 785599 w 828496"/>
              <a:gd name="connsiteY4" fmla="*/ 144309 h 378411"/>
              <a:gd name="connsiteX5" fmla="*/ 732682 w 828496"/>
              <a:gd name="connsiteY5" fmla="*/ 157009 h 378411"/>
              <a:gd name="connsiteX6" fmla="*/ 679766 w 828496"/>
              <a:gd name="connsiteY6" fmla="*/ 121025 h 378411"/>
              <a:gd name="connsiteX7" fmla="*/ 654366 w 828496"/>
              <a:gd name="connsiteY7" fmla="*/ 152775 h 378411"/>
              <a:gd name="connsiteX8" fmla="*/ 523132 w 828496"/>
              <a:gd name="connsiteY8" fmla="*/ 169709 h 378411"/>
              <a:gd name="connsiteX9" fmla="*/ 4549 w 828496"/>
              <a:gd name="connsiteY9" fmla="*/ 377142 h 378411"/>
              <a:gd name="connsiteX10" fmla="*/ 286066 w 828496"/>
              <a:gd name="connsiteY10" fmla="*/ 254375 h 378411"/>
              <a:gd name="connsiteX11" fmla="*/ 561232 w 828496"/>
              <a:gd name="connsiteY11" fmla="*/ 201459 h 378411"/>
              <a:gd name="connsiteX12" fmla="*/ 815232 w 828496"/>
              <a:gd name="connsiteY12" fmla="*/ 161242 h 378411"/>
              <a:gd name="connsiteX13" fmla="*/ 787716 w 828496"/>
              <a:gd name="connsiteY13" fmla="*/ 34242 h 378411"/>
              <a:gd name="connsiteX14" fmla="*/ 745382 w 828496"/>
              <a:gd name="connsiteY14" fmla="*/ 375 h 378411"/>
              <a:gd name="connsiteX15" fmla="*/ 601449 w 828496"/>
              <a:gd name="connsiteY15" fmla="*/ 72342 h 37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8496" h="378411">
                <a:moveTo>
                  <a:pt x="601449" y="72342"/>
                </a:moveTo>
                <a:cubicBezTo>
                  <a:pt x="601096" y="72695"/>
                  <a:pt x="719630" y="4256"/>
                  <a:pt x="743266" y="2492"/>
                </a:cubicBezTo>
                <a:cubicBezTo>
                  <a:pt x="766902" y="728"/>
                  <a:pt x="732683" y="48001"/>
                  <a:pt x="743266" y="61759"/>
                </a:cubicBezTo>
                <a:cubicBezTo>
                  <a:pt x="753849" y="75517"/>
                  <a:pt x="799711" y="71284"/>
                  <a:pt x="806766" y="85042"/>
                </a:cubicBezTo>
                <a:cubicBezTo>
                  <a:pt x="813821" y="98800"/>
                  <a:pt x="797946" y="132315"/>
                  <a:pt x="785599" y="144309"/>
                </a:cubicBezTo>
                <a:cubicBezTo>
                  <a:pt x="773252" y="156303"/>
                  <a:pt x="750321" y="160890"/>
                  <a:pt x="732682" y="157009"/>
                </a:cubicBezTo>
                <a:cubicBezTo>
                  <a:pt x="715043" y="153128"/>
                  <a:pt x="692819" y="121731"/>
                  <a:pt x="679766" y="121025"/>
                </a:cubicBezTo>
                <a:cubicBezTo>
                  <a:pt x="666713" y="120319"/>
                  <a:pt x="680472" y="144661"/>
                  <a:pt x="654366" y="152775"/>
                </a:cubicBezTo>
                <a:cubicBezTo>
                  <a:pt x="628260" y="160889"/>
                  <a:pt x="631435" y="132315"/>
                  <a:pt x="523132" y="169709"/>
                </a:cubicBezTo>
                <a:cubicBezTo>
                  <a:pt x="414829" y="207103"/>
                  <a:pt x="44060" y="363031"/>
                  <a:pt x="4549" y="377142"/>
                </a:cubicBezTo>
                <a:cubicBezTo>
                  <a:pt x="-34962" y="391253"/>
                  <a:pt x="193285" y="283656"/>
                  <a:pt x="286066" y="254375"/>
                </a:cubicBezTo>
                <a:cubicBezTo>
                  <a:pt x="378847" y="225094"/>
                  <a:pt x="473038" y="216981"/>
                  <a:pt x="561232" y="201459"/>
                </a:cubicBezTo>
                <a:cubicBezTo>
                  <a:pt x="649426" y="185937"/>
                  <a:pt x="777485" y="189112"/>
                  <a:pt x="815232" y="161242"/>
                </a:cubicBezTo>
                <a:cubicBezTo>
                  <a:pt x="852979" y="133373"/>
                  <a:pt x="799358" y="61053"/>
                  <a:pt x="787716" y="34242"/>
                </a:cubicBezTo>
                <a:cubicBezTo>
                  <a:pt x="776074" y="7431"/>
                  <a:pt x="773957" y="-2095"/>
                  <a:pt x="745382" y="375"/>
                </a:cubicBezTo>
                <a:cubicBezTo>
                  <a:pt x="716807" y="2845"/>
                  <a:pt x="601802" y="71989"/>
                  <a:pt x="601449" y="7234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C401873E-B9A2-4CD8-ABDB-07D83DE87DCA}"/>
              </a:ext>
            </a:extLst>
          </p:cNvPr>
          <p:cNvSpPr/>
          <p:nvPr/>
        </p:nvSpPr>
        <p:spPr>
          <a:xfrm>
            <a:off x="3692913" y="2900908"/>
            <a:ext cx="605571" cy="388926"/>
          </a:xfrm>
          <a:custGeom>
            <a:avLst/>
            <a:gdLst>
              <a:gd name="connsiteX0" fmla="*/ 595454 w 605571"/>
              <a:gd name="connsiteY0" fmla="*/ 1042 h 388926"/>
              <a:gd name="connsiteX1" fmla="*/ 589104 w 605571"/>
              <a:gd name="connsiteY1" fmla="*/ 128042 h 388926"/>
              <a:gd name="connsiteX2" fmla="*/ 601804 w 605571"/>
              <a:gd name="connsiteY2" fmla="*/ 197892 h 388926"/>
              <a:gd name="connsiteX3" fmla="*/ 589104 w 605571"/>
              <a:gd name="connsiteY3" fmla="*/ 265625 h 388926"/>
              <a:gd name="connsiteX4" fmla="*/ 498087 w 605571"/>
              <a:gd name="connsiteY4" fmla="*/ 276209 h 388926"/>
              <a:gd name="connsiteX5" fmla="*/ 402837 w 605571"/>
              <a:gd name="connsiteY5" fmla="*/ 341825 h 388926"/>
              <a:gd name="connsiteX6" fmla="*/ 375320 w 605571"/>
              <a:gd name="connsiteY6" fmla="*/ 331242 h 388926"/>
              <a:gd name="connsiteX7" fmla="*/ 360504 w 605571"/>
              <a:gd name="connsiteY7" fmla="*/ 316425 h 388926"/>
              <a:gd name="connsiteX8" fmla="*/ 248320 w 605571"/>
              <a:gd name="connsiteY8" fmla="*/ 367225 h 388926"/>
              <a:gd name="connsiteX9" fmla="*/ 227154 w 605571"/>
              <a:gd name="connsiteY9" fmla="*/ 346059 h 388926"/>
              <a:gd name="connsiteX10" fmla="*/ 146720 w 605571"/>
              <a:gd name="connsiteY10" fmla="*/ 369342 h 388926"/>
              <a:gd name="connsiteX11" fmla="*/ 68404 w 605571"/>
              <a:gd name="connsiteY11" fmla="*/ 367225 h 388926"/>
              <a:gd name="connsiteX12" fmla="*/ 670 w 605571"/>
              <a:gd name="connsiteY12" fmla="*/ 388392 h 388926"/>
              <a:gd name="connsiteX13" fmla="*/ 110737 w 605571"/>
              <a:gd name="connsiteY13" fmla="*/ 341825 h 388926"/>
              <a:gd name="connsiteX14" fmla="*/ 462104 w 605571"/>
              <a:gd name="connsiteY14" fmla="*/ 339709 h 388926"/>
              <a:gd name="connsiteX15" fmla="*/ 595454 w 605571"/>
              <a:gd name="connsiteY15" fmla="*/ 204242 h 388926"/>
              <a:gd name="connsiteX16" fmla="*/ 595454 w 605571"/>
              <a:gd name="connsiteY16" fmla="*/ 1042 h 3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5571" h="388926">
                <a:moveTo>
                  <a:pt x="595454" y="1042"/>
                </a:moveTo>
                <a:cubicBezTo>
                  <a:pt x="594396" y="-11658"/>
                  <a:pt x="588046" y="95234"/>
                  <a:pt x="589104" y="128042"/>
                </a:cubicBezTo>
                <a:cubicBezTo>
                  <a:pt x="590162" y="160850"/>
                  <a:pt x="601804" y="174962"/>
                  <a:pt x="601804" y="197892"/>
                </a:cubicBezTo>
                <a:cubicBezTo>
                  <a:pt x="601804" y="220822"/>
                  <a:pt x="606390" y="252572"/>
                  <a:pt x="589104" y="265625"/>
                </a:cubicBezTo>
                <a:cubicBezTo>
                  <a:pt x="571818" y="278678"/>
                  <a:pt x="529131" y="263509"/>
                  <a:pt x="498087" y="276209"/>
                </a:cubicBezTo>
                <a:cubicBezTo>
                  <a:pt x="467042" y="288909"/>
                  <a:pt x="423298" y="332653"/>
                  <a:pt x="402837" y="341825"/>
                </a:cubicBezTo>
                <a:cubicBezTo>
                  <a:pt x="382376" y="350997"/>
                  <a:pt x="382376" y="335475"/>
                  <a:pt x="375320" y="331242"/>
                </a:cubicBezTo>
                <a:cubicBezTo>
                  <a:pt x="368264" y="327009"/>
                  <a:pt x="381671" y="310428"/>
                  <a:pt x="360504" y="316425"/>
                </a:cubicBezTo>
                <a:cubicBezTo>
                  <a:pt x="339337" y="322422"/>
                  <a:pt x="270545" y="362286"/>
                  <a:pt x="248320" y="367225"/>
                </a:cubicBezTo>
                <a:cubicBezTo>
                  <a:pt x="226095" y="372164"/>
                  <a:pt x="244087" y="345706"/>
                  <a:pt x="227154" y="346059"/>
                </a:cubicBezTo>
                <a:cubicBezTo>
                  <a:pt x="210221" y="346412"/>
                  <a:pt x="173178" y="365814"/>
                  <a:pt x="146720" y="369342"/>
                </a:cubicBezTo>
                <a:cubicBezTo>
                  <a:pt x="120262" y="372870"/>
                  <a:pt x="92746" y="364050"/>
                  <a:pt x="68404" y="367225"/>
                </a:cubicBezTo>
                <a:cubicBezTo>
                  <a:pt x="44062" y="370400"/>
                  <a:pt x="-6386" y="392625"/>
                  <a:pt x="670" y="388392"/>
                </a:cubicBezTo>
                <a:cubicBezTo>
                  <a:pt x="7726" y="384159"/>
                  <a:pt x="33831" y="349939"/>
                  <a:pt x="110737" y="341825"/>
                </a:cubicBezTo>
                <a:cubicBezTo>
                  <a:pt x="187643" y="333711"/>
                  <a:pt x="381318" y="362640"/>
                  <a:pt x="462104" y="339709"/>
                </a:cubicBezTo>
                <a:cubicBezTo>
                  <a:pt x="542890" y="316778"/>
                  <a:pt x="573229" y="256453"/>
                  <a:pt x="595454" y="204242"/>
                </a:cubicBezTo>
                <a:cubicBezTo>
                  <a:pt x="617679" y="152031"/>
                  <a:pt x="596512" y="13742"/>
                  <a:pt x="595454" y="104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9407D1DE-70BF-400F-B729-9E7A6CED4A79}"/>
              </a:ext>
            </a:extLst>
          </p:cNvPr>
          <p:cNvSpPr/>
          <p:nvPr/>
        </p:nvSpPr>
        <p:spPr>
          <a:xfrm>
            <a:off x="4315475" y="2927342"/>
            <a:ext cx="54064" cy="235789"/>
          </a:xfrm>
          <a:custGeom>
            <a:avLst/>
            <a:gdLst>
              <a:gd name="connsiteX0" fmla="*/ 27925 w 54064"/>
              <a:gd name="connsiteY0" fmla="*/ 8 h 235789"/>
              <a:gd name="connsiteX1" fmla="*/ 408 w 54064"/>
              <a:gd name="connsiteY1" fmla="*/ 131241 h 235789"/>
              <a:gd name="connsiteX2" fmla="*/ 53325 w 54064"/>
              <a:gd name="connsiteY2" fmla="*/ 234958 h 235789"/>
              <a:gd name="connsiteX3" fmla="*/ 30042 w 54064"/>
              <a:gd name="connsiteY3" fmla="*/ 177808 h 235789"/>
              <a:gd name="connsiteX4" fmla="*/ 10992 w 54064"/>
              <a:gd name="connsiteY4" fmla="*/ 137591 h 235789"/>
              <a:gd name="connsiteX5" fmla="*/ 27925 w 54064"/>
              <a:gd name="connsiteY5" fmla="*/ 8 h 23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64" h="235789">
                <a:moveTo>
                  <a:pt x="27925" y="8"/>
                </a:moveTo>
                <a:cubicBezTo>
                  <a:pt x="26161" y="-1050"/>
                  <a:pt x="-3825" y="92083"/>
                  <a:pt x="408" y="131241"/>
                </a:cubicBezTo>
                <a:cubicBezTo>
                  <a:pt x="4641" y="170399"/>
                  <a:pt x="48386" y="227197"/>
                  <a:pt x="53325" y="234958"/>
                </a:cubicBezTo>
                <a:cubicBezTo>
                  <a:pt x="58264" y="242719"/>
                  <a:pt x="37098" y="194036"/>
                  <a:pt x="30042" y="177808"/>
                </a:cubicBezTo>
                <a:cubicBezTo>
                  <a:pt x="22986" y="161580"/>
                  <a:pt x="10992" y="167224"/>
                  <a:pt x="10992" y="137591"/>
                </a:cubicBezTo>
                <a:cubicBezTo>
                  <a:pt x="10992" y="107958"/>
                  <a:pt x="29689" y="1066"/>
                  <a:pt x="27925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9684EC98-3F8A-41BA-9E95-4954B97FF196}"/>
              </a:ext>
            </a:extLst>
          </p:cNvPr>
          <p:cNvSpPr/>
          <p:nvPr/>
        </p:nvSpPr>
        <p:spPr>
          <a:xfrm>
            <a:off x="4351695" y="3179211"/>
            <a:ext cx="96125" cy="250557"/>
          </a:xfrm>
          <a:custGeom>
            <a:avLst/>
            <a:gdLst>
              <a:gd name="connsiteX0" fmla="*/ 14988 w 96125"/>
              <a:gd name="connsiteY0" fmla="*/ 22 h 250557"/>
              <a:gd name="connsiteX1" fmla="*/ 50972 w 96125"/>
              <a:gd name="connsiteY1" fmla="*/ 105856 h 250557"/>
              <a:gd name="connsiteX2" fmla="*/ 172 w 96125"/>
              <a:gd name="connsiteY2" fmla="*/ 249789 h 250557"/>
              <a:gd name="connsiteX3" fmla="*/ 72138 w 96125"/>
              <a:gd name="connsiteY3" fmla="*/ 160889 h 250557"/>
              <a:gd name="connsiteX4" fmla="*/ 93305 w 96125"/>
              <a:gd name="connsiteY4" fmla="*/ 114322 h 250557"/>
              <a:gd name="connsiteX5" fmla="*/ 14988 w 96125"/>
              <a:gd name="connsiteY5" fmla="*/ 22 h 25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25" h="250557">
                <a:moveTo>
                  <a:pt x="14988" y="22"/>
                </a:moveTo>
                <a:cubicBezTo>
                  <a:pt x="7932" y="-1389"/>
                  <a:pt x="53441" y="64228"/>
                  <a:pt x="50972" y="105856"/>
                </a:cubicBezTo>
                <a:cubicBezTo>
                  <a:pt x="48503" y="147484"/>
                  <a:pt x="-3356" y="240617"/>
                  <a:pt x="172" y="249789"/>
                </a:cubicBezTo>
                <a:cubicBezTo>
                  <a:pt x="3700" y="258961"/>
                  <a:pt x="56616" y="183467"/>
                  <a:pt x="72138" y="160889"/>
                </a:cubicBezTo>
                <a:cubicBezTo>
                  <a:pt x="87660" y="138311"/>
                  <a:pt x="102477" y="140428"/>
                  <a:pt x="93305" y="114322"/>
                </a:cubicBezTo>
                <a:cubicBezTo>
                  <a:pt x="84133" y="88216"/>
                  <a:pt x="22044" y="1433"/>
                  <a:pt x="14988" y="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45BF2C65-F352-4AC6-B6C7-4383CDF74316}"/>
              </a:ext>
            </a:extLst>
          </p:cNvPr>
          <p:cNvSpPr/>
          <p:nvPr/>
        </p:nvSpPr>
        <p:spPr>
          <a:xfrm>
            <a:off x="3489134" y="3217318"/>
            <a:ext cx="886125" cy="185187"/>
          </a:xfrm>
          <a:custGeom>
            <a:avLst/>
            <a:gdLst>
              <a:gd name="connsiteX0" fmla="*/ 58399 w 886125"/>
              <a:gd name="connsiteY0" fmla="*/ 97382 h 185187"/>
              <a:gd name="connsiteX1" fmla="*/ 41466 w 886125"/>
              <a:gd name="connsiteY1" fmla="*/ 182049 h 185187"/>
              <a:gd name="connsiteX2" fmla="*/ 143066 w 886125"/>
              <a:gd name="connsiteY2" fmla="*/ 167232 h 185187"/>
              <a:gd name="connsiteX3" fmla="*/ 187516 w 886125"/>
              <a:gd name="connsiteY3" fmla="*/ 169349 h 185187"/>
              <a:gd name="connsiteX4" fmla="*/ 253133 w 886125"/>
              <a:gd name="connsiteY4" fmla="*/ 167232 h 185187"/>
              <a:gd name="connsiteX5" fmla="*/ 284883 w 886125"/>
              <a:gd name="connsiteY5" fmla="*/ 137599 h 185187"/>
              <a:gd name="connsiteX6" fmla="*/ 295466 w 886125"/>
              <a:gd name="connsiteY6" fmla="*/ 148182 h 185187"/>
              <a:gd name="connsiteX7" fmla="*/ 333566 w 886125"/>
              <a:gd name="connsiteY7" fmla="*/ 173582 h 185187"/>
              <a:gd name="connsiteX8" fmla="*/ 380133 w 886125"/>
              <a:gd name="connsiteY8" fmla="*/ 133365 h 185187"/>
              <a:gd name="connsiteX9" fmla="*/ 452099 w 886125"/>
              <a:gd name="connsiteY9" fmla="*/ 150299 h 185187"/>
              <a:gd name="connsiteX10" fmla="*/ 485966 w 886125"/>
              <a:gd name="connsiteY10" fmla="*/ 129132 h 185187"/>
              <a:gd name="connsiteX11" fmla="*/ 549466 w 886125"/>
              <a:gd name="connsiteY11" fmla="*/ 101615 h 185187"/>
              <a:gd name="connsiteX12" fmla="*/ 566399 w 886125"/>
              <a:gd name="connsiteY12" fmla="*/ 61399 h 185187"/>
              <a:gd name="connsiteX13" fmla="*/ 640483 w 886125"/>
              <a:gd name="connsiteY13" fmla="*/ 52932 h 185187"/>
              <a:gd name="connsiteX14" fmla="*/ 670116 w 886125"/>
              <a:gd name="connsiteY14" fmla="*/ 35999 h 185187"/>
              <a:gd name="connsiteX15" fmla="*/ 731499 w 886125"/>
              <a:gd name="connsiteY15" fmla="*/ 61399 h 185187"/>
              <a:gd name="connsiteX16" fmla="*/ 767483 w 886125"/>
              <a:gd name="connsiteY16" fmla="*/ 29649 h 185187"/>
              <a:gd name="connsiteX17" fmla="*/ 822516 w 886125"/>
              <a:gd name="connsiteY17" fmla="*/ 27532 h 185187"/>
              <a:gd name="connsiteX18" fmla="*/ 850033 w 886125"/>
              <a:gd name="connsiteY18" fmla="*/ 120665 h 185187"/>
              <a:gd name="connsiteX19" fmla="*/ 886016 w 886125"/>
              <a:gd name="connsiteY19" fmla="*/ 184165 h 185187"/>
              <a:gd name="connsiteX20" fmla="*/ 858499 w 886125"/>
              <a:gd name="connsiteY20" fmla="*/ 82565 h 185187"/>
              <a:gd name="connsiteX21" fmla="*/ 786533 w 886125"/>
              <a:gd name="connsiteY21" fmla="*/ 15 h 185187"/>
              <a:gd name="connsiteX22" fmla="*/ 543116 w 886125"/>
              <a:gd name="connsiteY22" fmla="*/ 76215 h 185187"/>
              <a:gd name="connsiteX23" fmla="*/ 348383 w 886125"/>
              <a:gd name="connsiteY23" fmla="*/ 133365 h 185187"/>
              <a:gd name="connsiteX24" fmla="*/ 320866 w 886125"/>
              <a:gd name="connsiteY24" fmla="*/ 114315 h 185187"/>
              <a:gd name="connsiteX25" fmla="*/ 316633 w 886125"/>
              <a:gd name="connsiteY25" fmla="*/ 139715 h 185187"/>
              <a:gd name="connsiteX26" fmla="*/ 195983 w 886125"/>
              <a:gd name="connsiteY26" fmla="*/ 150299 h 185187"/>
              <a:gd name="connsiteX27" fmla="*/ 3366 w 886125"/>
              <a:gd name="connsiteY27" fmla="*/ 177815 h 185187"/>
              <a:gd name="connsiteX28" fmla="*/ 58399 w 886125"/>
              <a:gd name="connsiteY28" fmla="*/ 97382 h 18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86125" h="185187">
                <a:moveTo>
                  <a:pt x="58399" y="97382"/>
                </a:moveTo>
                <a:cubicBezTo>
                  <a:pt x="64749" y="98088"/>
                  <a:pt x="27355" y="170407"/>
                  <a:pt x="41466" y="182049"/>
                </a:cubicBezTo>
                <a:cubicBezTo>
                  <a:pt x="55577" y="193691"/>
                  <a:pt x="118724" y="169349"/>
                  <a:pt x="143066" y="167232"/>
                </a:cubicBezTo>
                <a:cubicBezTo>
                  <a:pt x="167408" y="165115"/>
                  <a:pt x="169172" y="169349"/>
                  <a:pt x="187516" y="169349"/>
                </a:cubicBezTo>
                <a:cubicBezTo>
                  <a:pt x="205860" y="169349"/>
                  <a:pt x="236905" y="172524"/>
                  <a:pt x="253133" y="167232"/>
                </a:cubicBezTo>
                <a:cubicBezTo>
                  <a:pt x="269361" y="161940"/>
                  <a:pt x="277828" y="140774"/>
                  <a:pt x="284883" y="137599"/>
                </a:cubicBezTo>
                <a:cubicBezTo>
                  <a:pt x="291939" y="134424"/>
                  <a:pt x="287352" y="142185"/>
                  <a:pt x="295466" y="148182"/>
                </a:cubicBezTo>
                <a:cubicBezTo>
                  <a:pt x="303580" y="154179"/>
                  <a:pt x="319455" y="176052"/>
                  <a:pt x="333566" y="173582"/>
                </a:cubicBezTo>
                <a:cubicBezTo>
                  <a:pt x="347677" y="171112"/>
                  <a:pt x="360378" y="137245"/>
                  <a:pt x="380133" y="133365"/>
                </a:cubicBezTo>
                <a:cubicBezTo>
                  <a:pt x="399888" y="129485"/>
                  <a:pt x="434460" y="151004"/>
                  <a:pt x="452099" y="150299"/>
                </a:cubicBezTo>
                <a:cubicBezTo>
                  <a:pt x="469738" y="149594"/>
                  <a:pt x="469738" y="137246"/>
                  <a:pt x="485966" y="129132"/>
                </a:cubicBezTo>
                <a:cubicBezTo>
                  <a:pt x="502194" y="121018"/>
                  <a:pt x="536061" y="112904"/>
                  <a:pt x="549466" y="101615"/>
                </a:cubicBezTo>
                <a:cubicBezTo>
                  <a:pt x="562871" y="90326"/>
                  <a:pt x="551230" y="69513"/>
                  <a:pt x="566399" y="61399"/>
                </a:cubicBezTo>
                <a:cubicBezTo>
                  <a:pt x="581568" y="53285"/>
                  <a:pt x="623197" y="57165"/>
                  <a:pt x="640483" y="52932"/>
                </a:cubicBezTo>
                <a:cubicBezTo>
                  <a:pt x="657769" y="48699"/>
                  <a:pt x="654947" y="34588"/>
                  <a:pt x="670116" y="35999"/>
                </a:cubicBezTo>
                <a:cubicBezTo>
                  <a:pt x="685285" y="37410"/>
                  <a:pt x="715271" y="62457"/>
                  <a:pt x="731499" y="61399"/>
                </a:cubicBezTo>
                <a:cubicBezTo>
                  <a:pt x="747727" y="60341"/>
                  <a:pt x="752314" y="35293"/>
                  <a:pt x="767483" y="29649"/>
                </a:cubicBezTo>
                <a:cubicBezTo>
                  <a:pt x="782652" y="24005"/>
                  <a:pt x="808758" y="12363"/>
                  <a:pt x="822516" y="27532"/>
                </a:cubicBezTo>
                <a:cubicBezTo>
                  <a:pt x="836274" y="42701"/>
                  <a:pt x="839450" y="94560"/>
                  <a:pt x="850033" y="120665"/>
                </a:cubicBezTo>
                <a:cubicBezTo>
                  <a:pt x="860616" y="146770"/>
                  <a:pt x="884605" y="190515"/>
                  <a:pt x="886016" y="184165"/>
                </a:cubicBezTo>
                <a:cubicBezTo>
                  <a:pt x="887427" y="177815"/>
                  <a:pt x="875080" y="113257"/>
                  <a:pt x="858499" y="82565"/>
                </a:cubicBezTo>
                <a:cubicBezTo>
                  <a:pt x="841918" y="51873"/>
                  <a:pt x="839097" y="1073"/>
                  <a:pt x="786533" y="15"/>
                </a:cubicBezTo>
                <a:cubicBezTo>
                  <a:pt x="733969" y="-1043"/>
                  <a:pt x="616141" y="53990"/>
                  <a:pt x="543116" y="76215"/>
                </a:cubicBezTo>
                <a:cubicBezTo>
                  <a:pt x="470091" y="98440"/>
                  <a:pt x="385425" y="127015"/>
                  <a:pt x="348383" y="133365"/>
                </a:cubicBezTo>
                <a:cubicBezTo>
                  <a:pt x="311341" y="139715"/>
                  <a:pt x="326157" y="113257"/>
                  <a:pt x="320866" y="114315"/>
                </a:cubicBezTo>
                <a:cubicBezTo>
                  <a:pt x="315575" y="115373"/>
                  <a:pt x="337447" y="133718"/>
                  <a:pt x="316633" y="139715"/>
                </a:cubicBezTo>
                <a:cubicBezTo>
                  <a:pt x="295819" y="145712"/>
                  <a:pt x="248194" y="143949"/>
                  <a:pt x="195983" y="150299"/>
                </a:cubicBezTo>
                <a:cubicBezTo>
                  <a:pt x="143772" y="156649"/>
                  <a:pt x="22416" y="182754"/>
                  <a:pt x="3366" y="177815"/>
                </a:cubicBezTo>
                <a:cubicBezTo>
                  <a:pt x="-15684" y="172876"/>
                  <a:pt x="52049" y="96676"/>
                  <a:pt x="58399" y="973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E93B5B3F-7B28-4DA5-8142-78369B41E1A1}"/>
              </a:ext>
            </a:extLst>
          </p:cNvPr>
          <p:cNvSpPr/>
          <p:nvPr/>
        </p:nvSpPr>
        <p:spPr>
          <a:xfrm>
            <a:off x="3342826" y="1556688"/>
            <a:ext cx="361366" cy="106219"/>
          </a:xfrm>
          <a:custGeom>
            <a:avLst/>
            <a:gdLst>
              <a:gd name="connsiteX0" fmla="*/ 361341 w 361366"/>
              <a:gd name="connsiteY0" fmla="*/ 1179 h 106219"/>
              <a:gd name="connsiteX1" fmla="*/ 71357 w 361366"/>
              <a:gd name="connsiteY1" fmla="*/ 35045 h 106219"/>
              <a:gd name="connsiteX2" fmla="*/ 1507 w 361366"/>
              <a:gd name="connsiteY2" fmla="*/ 104895 h 106219"/>
              <a:gd name="connsiteX3" fmla="*/ 54424 w 361366"/>
              <a:gd name="connsiteY3" fmla="*/ 75262 h 106219"/>
              <a:gd name="connsiteX4" fmla="*/ 361341 w 361366"/>
              <a:gd name="connsiteY4" fmla="*/ 1179 h 10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66" h="106219">
                <a:moveTo>
                  <a:pt x="361341" y="1179"/>
                </a:moveTo>
                <a:cubicBezTo>
                  <a:pt x="364163" y="-5524"/>
                  <a:pt x="131329" y="17759"/>
                  <a:pt x="71357" y="35045"/>
                </a:cubicBezTo>
                <a:cubicBezTo>
                  <a:pt x="11385" y="52331"/>
                  <a:pt x="4329" y="98192"/>
                  <a:pt x="1507" y="104895"/>
                </a:cubicBezTo>
                <a:cubicBezTo>
                  <a:pt x="-1315" y="111598"/>
                  <a:pt x="-6607" y="91490"/>
                  <a:pt x="54424" y="75262"/>
                </a:cubicBezTo>
                <a:cubicBezTo>
                  <a:pt x="115455" y="59034"/>
                  <a:pt x="358519" y="7882"/>
                  <a:pt x="361341" y="11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9F25F81E-8A7C-45FF-A438-DE72B3A9435C}"/>
              </a:ext>
            </a:extLst>
          </p:cNvPr>
          <p:cNvSpPr/>
          <p:nvPr/>
        </p:nvSpPr>
        <p:spPr>
          <a:xfrm>
            <a:off x="3219209" y="1699682"/>
            <a:ext cx="235778" cy="383923"/>
          </a:xfrm>
          <a:custGeom>
            <a:avLst/>
            <a:gdLst>
              <a:gd name="connsiteX0" fmla="*/ 241 w 235778"/>
              <a:gd name="connsiteY0" fmla="*/ 55035 h 383923"/>
              <a:gd name="connsiteX1" fmla="*/ 173808 w 235778"/>
              <a:gd name="connsiteY1" fmla="*/ 1 h 383923"/>
              <a:gd name="connsiteX2" fmla="*/ 184391 w 235778"/>
              <a:gd name="connsiteY2" fmla="*/ 57151 h 383923"/>
              <a:gd name="connsiteX3" fmla="*/ 127241 w 235778"/>
              <a:gd name="connsiteY3" fmla="*/ 222251 h 383923"/>
              <a:gd name="connsiteX4" fmla="*/ 190741 w 235778"/>
              <a:gd name="connsiteY4" fmla="*/ 330201 h 383923"/>
              <a:gd name="connsiteX5" fmla="*/ 235191 w 235778"/>
              <a:gd name="connsiteY5" fmla="*/ 383118 h 383923"/>
              <a:gd name="connsiteX6" fmla="*/ 158991 w 235778"/>
              <a:gd name="connsiteY6" fmla="*/ 292101 h 383923"/>
              <a:gd name="connsiteX7" fmla="*/ 118774 w 235778"/>
              <a:gd name="connsiteY7" fmla="*/ 211668 h 383923"/>
              <a:gd name="connsiteX8" fmla="*/ 216141 w 235778"/>
              <a:gd name="connsiteY8" fmla="*/ 31751 h 383923"/>
              <a:gd name="connsiteX9" fmla="*/ 241 w 235778"/>
              <a:gd name="connsiteY9" fmla="*/ 55035 h 3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78" h="383923">
                <a:moveTo>
                  <a:pt x="241" y="55035"/>
                </a:moveTo>
                <a:cubicBezTo>
                  <a:pt x="-6815" y="49743"/>
                  <a:pt x="143116" y="-352"/>
                  <a:pt x="173808" y="1"/>
                </a:cubicBezTo>
                <a:cubicBezTo>
                  <a:pt x="204500" y="354"/>
                  <a:pt x="192152" y="20109"/>
                  <a:pt x="184391" y="57151"/>
                </a:cubicBezTo>
                <a:cubicBezTo>
                  <a:pt x="176630" y="94193"/>
                  <a:pt x="126183" y="176743"/>
                  <a:pt x="127241" y="222251"/>
                </a:cubicBezTo>
                <a:cubicBezTo>
                  <a:pt x="128299" y="267759"/>
                  <a:pt x="172749" y="303390"/>
                  <a:pt x="190741" y="330201"/>
                </a:cubicBezTo>
                <a:cubicBezTo>
                  <a:pt x="208733" y="357012"/>
                  <a:pt x="240483" y="389468"/>
                  <a:pt x="235191" y="383118"/>
                </a:cubicBezTo>
                <a:cubicBezTo>
                  <a:pt x="229899" y="376768"/>
                  <a:pt x="178394" y="320676"/>
                  <a:pt x="158991" y="292101"/>
                </a:cubicBezTo>
                <a:cubicBezTo>
                  <a:pt x="139588" y="263526"/>
                  <a:pt x="109249" y="255060"/>
                  <a:pt x="118774" y="211668"/>
                </a:cubicBezTo>
                <a:cubicBezTo>
                  <a:pt x="128299" y="168276"/>
                  <a:pt x="235544" y="61384"/>
                  <a:pt x="216141" y="31751"/>
                </a:cubicBezTo>
                <a:cubicBezTo>
                  <a:pt x="196738" y="2118"/>
                  <a:pt x="7297" y="60327"/>
                  <a:pt x="241" y="550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312F0B7C-1FBF-4F2E-AB2E-48C44399C000}"/>
              </a:ext>
            </a:extLst>
          </p:cNvPr>
          <p:cNvSpPr/>
          <p:nvPr/>
        </p:nvSpPr>
        <p:spPr>
          <a:xfrm>
            <a:off x="3420534" y="1588789"/>
            <a:ext cx="254838" cy="378653"/>
          </a:xfrm>
          <a:custGeom>
            <a:avLst/>
            <a:gdLst>
              <a:gd name="connsiteX0" fmla="*/ 253999 w 254838"/>
              <a:gd name="connsiteY0" fmla="*/ 828 h 378653"/>
              <a:gd name="connsiteX1" fmla="*/ 143933 w 254838"/>
              <a:gd name="connsiteY1" fmla="*/ 98194 h 378653"/>
              <a:gd name="connsiteX2" fmla="*/ 122766 w 254838"/>
              <a:gd name="connsiteY2" fmla="*/ 191328 h 378653"/>
              <a:gd name="connsiteX3" fmla="*/ 122766 w 254838"/>
              <a:gd name="connsiteY3" fmla="*/ 136294 h 378653"/>
              <a:gd name="connsiteX4" fmla="*/ 67733 w 254838"/>
              <a:gd name="connsiteY4" fmla="*/ 229428 h 378653"/>
              <a:gd name="connsiteX5" fmla="*/ 55033 w 254838"/>
              <a:gd name="connsiteY5" fmla="*/ 320444 h 378653"/>
              <a:gd name="connsiteX6" fmla="*/ 14816 w 254838"/>
              <a:gd name="connsiteY6" fmla="*/ 371244 h 378653"/>
              <a:gd name="connsiteX7" fmla="*/ 2116 w 254838"/>
              <a:gd name="connsiteY7" fmla="*/ 364894 h 378653"/>
              <a:gd name="connsiteX8" fmla="*/ 55033 w 254838"/>
              <a:gd name="connsiteY8" fmla="*/ 246361 h 378653"/>
              <a:gd name="connsiteX9" fmla="*/ 78316 w 254838"/>
              <a:gd name="connsiteY9" fmla="*/ 155344 h 378653"/>
              <a:gd name="connsiteX10" fmla="*/ 253999 w 254838"/>
              <a:gd name="connsiteY10" fmla="*/ 828 h 37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838" h="378653">
                <a:moveTo>
                  <a:pt x="253999" y="828"/>
                </a:moveTo>
                <a:cubicBezTo>
                  <a:pt x="264935" y="-8697"/>
                  <a:pt x="165805" y="66444"/>
                  <a:pt x="143933" y="98194"/>
                </a:cubicBezTo>
                <a:cubicBezTo>
                  <a:pt x="122061" y="129944"/>
                  <a:pt x="126294" y="184978"/>
                  <a:pt x="122766" y="191328"/>
                </a:cubicBezTo>
                <a:cubicBezTo>
                  <a:pt x="119238" y="197678"/>
                  <a:pt x="131938" y="129944"/>
                  <a:pt x="122766" y="136294"/>
                </a:cubicBezTo>
                <a:cubicBezTo>
                  <a:pt x="113594" y="142644"/>
                  <a:pt x="79022" y="198736"/>
                  <a:pt x="67733" y="229428"/>
                </a:cubicBezTo>
                <a:cubicBezTo>
                  <a:pt x="56444" y="260120"/>
                  <a:pt x="63852" y="296808"/>
                  <a:pt x="55033" y="320444"/>
                </a:cubicBezTo>
                <a:cubicBezTo>
                  <a:pt x="46213" y="344080"/>
                  <a:pt x="23635" y="363836"/>
                  <a:pt x="14816" y="371244"/>
                </a:cubicBezTo>
                <a:cubicBezTo>
                  <a:pt x="5997" y="378652"/>
                  <a:pt x="-4587" y="385708"/>
                  <a:pt x="2116" y="364894"/>
                </a:cubicBezTo>
                <a:cubicBezTo>
                  <a:pt x="8819" y="344080"/>
                  <a:pt x="42333" y="281286"/>
                  <a:pt x="55033" y="246361"/>
                </a:cubicBezTo>
                <a:cubicBezTo>
                  <a:pt x="67733" y="211436"/>
                  <a:pt x="45861" y="195913"/>
                  <a:pt x="78316" y="155344"/>
                </a:cubicBezTo>
                <a:cubicBezTo>
                  <a:pt x="110771" y="114775"/>
                  <a:pt x="243063" y="10353"/>
                  <a:pt x="253999" y="8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2E116C50-3115-4CFC-A10D-5E7906CFC8A6}"/>
              </a:ext>
            </a:extLst>
          </p:cNvPr>
          <p:cNvSpPr/>
          <p:nvPr/>
        </p:nvSpPr>
        <p:spPr>
          <a:xfrm>
            <a:off x="3130359" y="1786460"/>
            <a:ext cx="136148" cy="220250"/>
          </a:xfrm>
          <a:custGeom>
            <a:avLst/>
            <a:gdLst>
              <a:gd name="connsiteX0" fmla="*/ 103908 w 136148"/>
              <a:gd name="connsiteY0" fmla="*/ 7 h 220250"/>
              <a:gd name="connsiteX1" fmla="*/ 191 w 136148"/>
              <a:gd name="connsiteY1" fmla="*/ 139707 h 220250"/>
              <a:gd name="connsiteX2" fmla="*/ 135658 w 136148"/>
              <a:gd name="connsiteY2" fmla="*/ 220140 h 220250"/>
              <a:gd name="connsiteX3" fmla="*/ 44641 w 136148"/>
              <a:gd name="connsiteY3" fmla="*/ 156640 h 220250"/>
              <a:gd name="connsiteX4" fmla="*/ 17124 w 136148"/>
              <a:gd name="connsiteY4" fmla="*/ 133357 h 220250"/>
              <a:gd name="connsiteX5" fmla="*/ 103908 w 136148"/>
              <a:gd name="connsiteY5" fmla="*/ 7 h 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148" h="220250">
                <a:moveTo>
                  <a:pt x="103908" y="7"/>
                </a:moveTo>
                <a:cubicBezTo>
                  <a:pt x="101086" y="1065"/>
                  <a:pt x="-5101" y="103018"/>
                  <a:pt x="191" y="139707"/>
                </a:cubicBezTo>
                <a:cubicBezTo>
                  <a:pt x="5483" y="176396"/>
                  <a:pt x="128250" y="217318"/>
                  <a:pt x="135658" y="220140"/>
                </a:cubicBezTo>
                <a:cubicBezTo>
                  <a:pt x="143066" y="222962"/>
                  <a:pt x="64397" y="171104"/>
                  <a:pt x="44641" y="156640"/>
                </a:cubicBezTo>
                <a:cubicBezTo>
                  <a:pt x="24885" y="142176"/>
                  <a:pt x="9010" y="159815"/>
                  <a:pt x="17124" y="133357"/>
                </a:cubicBezTo>
                <a:cubicBezTo>
                  <a:pt x="25238" y="106899"/>
                  <a:pt x="106730" y="-1051"/>
                  <a:pt x="103908" y="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3A1E1686-AE85-4D6E-8710-8D631C39AB6F}"/>
              </a:ext>
            </a:extLst>
          </p:cNvPr>
          <p:cNvSpPr/>
          <p:nvPr/>
        </p:nvSpPr>
        <p:spPr>
          <a:xfrm>
            <a:off x="3241527" y="1754241"/>
            <a:ext cx="164866" cy="349762"/>
          </a:xfrm>
          <a:custGeom>
            <a:avLst/>
            <a:gdLst>
              <a:gd name="connsiteX0" fmla="*/ 1206 w 164866"/>
              <a:gd name="connsiteY0" fmla="*/ 51276 h 349762"/>
              <a:gd name="connsiteX1" fmla="*/ 145140 w 164866"/>
              <a:gd name="connsiteY1" fmla="*/ 476 h 349762"/>
              <a:gd name="connsiteX2" fmla="*/ 100690 w 164866"/>
              <a:gd name="connsiteY2" fmla="*/ 83026 h 349762"/>
              <a:gd name="connsiteX3" fmla="*/ 60473 w 164866"/>
              <a:gd name="connsiteY3" fmla="*/ 186742 h 349762"/>
              <a:gd name="connsiteX4" fmla="*/ 115506 w 164866"/>
              <a:gd name="connsiteY4" fmla="*/ 237542 h 349762"/>
              <a:gd name="connsiteX5" fmla="*/ 123973 w 164866"/>
              <a:gd name="connsiteY5" fmla="*/ 241776 h 349762"/>
              <a:gd name="connsiteX6" fmla="*/ 109156 w 164866"/>
              <a:gd name="connsiteY6" fmla="*/ 275642 h 349762"/>
              <a:gd name="connsiteX7" fmla="*/ 164190 w 164866"/>
              <a:gd name="connsiteY7" fmla="*/ 349726 h 349762"/>
              <a:gd name="connsiteX8" fmla="*/ 64706 w 164866"/>
              <a:gd name="connsiteY8" fmla="*/ 286226 h 349762"/>
              <a:gd name="connsiteX9" fmla="*/ 39306 w 164866"/>
              <a:gd name="connsiteY9" fmla="*/ 332792 h 349762"/>
              <a:gd name="connsiteX10" fmla="*/ 35073 w 164866"/>
              <a:gd name="connsiteY10" fmla="*/ 337026 h 349762"/>
              <a:gd name="connsiteX11" fmla="*/ 5440 w 164866"/>
              <a:gd name="connsiteY11" fmla="*/ 241776 h 349762"/>
              <a:gd name="connsiteX12" fmla="*/ 71056 w 164866"/>
              <a:gd name="connsiteY12" fmla="*/ 123242 h 349762"/>
              <a:gd name="connsiteX13" fmla="*/ 75290 w 164866"/>
              <a:gd name="connsiteY13" fmla="*/ 95726 h 349762"/>
              <a:gd name="connsiteX14" fmla="*/ 1206 w 164866"/>
              <a:gd name="connsiteY14" fmla="*/ 51276 h 34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4866" h="349762">
                <a:moveTo>
                  <a:pt x="1206" y="51276"/>
                </a:moveTo>
                <a:cubicBezTo>
                  <a:pt x="12848" y="35401"/>
                  <a:pt x="128559" y="-4816"/>
                  <a:pt x="145140" y="476"/>
                </a:cubicBezTo>
                <a:cubicBezTo>
                  <a:pt x="161721" y="5768"/>
                  <a:pt x="114801" y="51982"/>
                  <a:pt x="100690" y="83026"/>
                </a:cubicBezTo>
                <a:cubicBezTo>
                  <a:pt x="86579" y="114070"/>
                  <a:pt x="58004" y="160989"/>
                  <a:pt x="60473" y="186742"/>
                </a:cubicBezTo>
                <a:cubicBezTo>
                  <a:pt x="62942" y="212495"/>
                  <a:pt x="104923" y="228370"/>
                  <a:pt x="115506" y="237542"/>
                </a:cubicBezTo>
                <a:cubicBezTo>
                  <a:pt x="126089" y="246714"/>
                  <a:pt x="125031" y="235426"/>
                  <a:pt x="123973" y="241776"/>
                </a:cubicBezTo>
                <a:cubicBezTo>
                  <a:pt x="122915" y="248126"/>
                  <a:pt x="102453" y="257650"/>
                  <a:pt x="109156" y="275642"/>
                </a:cubicBezTo>
                <a:cubicBezTo>
                  <a:pt x="115859" y="293634"/>
                  <a:pt x="171598" y="347962"/>
                  <a:pt x="164190" y="349726"/>
                </a:cubicBezTo>
                <a:cubicBezTo>
                  <a:pt x="156782" y="351490"/>
                  <a:pt x="85520" y="289048"/>
                  <a:pt x="64706" y="286226"/>
                </a:cubicBezTo>
                <a:cubicBezTo>
                  <a:pt x="43892" y="283404"/>
                  <a:pt x="44245" y="324325"/>
                  <a:pt x="39306" y="332792"/>
                </a:cubicBezTo>
                <a:cubicBezTo>
                  <a:pt x="34367" y="341259"/>
                  <a:pt x="40717" y="352195"/>
                  <a:pt x="35073" y="337026"/>
                </a:cubicBezTo>
                <a:cubicBezTo>
                  <a:pt x="29429" y="321857"/>
                  <a:pt x="-557" y="277407"/>
                  <a:pt x="5440" y="241776"/>
                </a:cubicBezTo>
                <a:cubicBezTo>
                  <a:pt x="11437" y="206145"/>
                  <a:pt x="59414" y="147584"/>
                  <a:pt x="71056" y="123242"/>
                </a:cubicBezTo>
                <a:cubicBezTo>
                  <a:pt x="82698" y="98900"/>
                  <a:pt x="84815" y="104898"/>
                  <a:pt x="75290" y="95726"/>
                </a:cubicBezTo>
                <a:cubicBezTo>
                  <a:pt x="65765" y="86554"/>
                  <a:pt x="-10436" y="67151"/>
                  <a:pt x="1206" y="512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7A07028A-38A2-4395-BE6E-687D9FD1EDE6}"/>
              </a:ext>
            </a:extLst>
          </p:cNvPr>
          <p:cNvSpPr/>
          <p:nvPr/>
        </p:nvSpPr>
        <p:spPr>
          <a:xfrm>
            <a:off x="3229863" y="2067667"/>
            <a:ext cx="76598" cy="195322"/>
          </a:xfrm>
          <a:custGeom>
            <a:avLst/>
            <a:gdLst>
              <a:gd name="connsiteX0" fmla="*/ 25570 w 76598"/>
              <a:gd name="connsiteY0" fmla="*/ 316 h 195322"/>
              <a:gd name="connsiteX1" fmla="*/ 76370 w 76598"/>
              <a:gd name="connsiteY1" fmla="*/ 95566 h 195322"/>
              <a:gd name="connsiteX2" fmla="*/ 42504 w 76598"/>
              <a:gd name="connsiteY2" fmla="*/ 169650 h 195322"/>
              <a:gd name="connsiteX3" fmla="*/ 170 w 76598"/>
              <a:gd name="connsiteY3" fmla="*/ 192933 h 195322"/>
              <a:gd name="connsiteX4" fmla="*/ 27687 w 76598"/>
              <a:gd name="connsiteY4" fmla="*/ 118850 h 195322"/>
              <a:gd name="connsiteX5" fmla="*/ 29804 w 76598"/>
              <a:gd name="connsiteY5" fmla="*/ 65933 h 195322"/>
              <a:gd name="connsiteX6" fmla="*/ 25570 w 76598"/>
              <a:gd name="connsiteY6" fmla="*/ 316 h 19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98" h="195322">
                <a:moveTo>
                  <a:pt x="25570" y="316"/>
                </a:moveTo>
                <a:cubicBezTo>
                  <a:pt x="33331" y="5255"/>
                  <a:pt x="73548" y="67344"/>
                  <a:pt x="76370" y="95566"/>
                </a:cubicBezTo>
                <a:cubicBezTo>
                  <a:pt x="79192" y="123788"/>
                  <a:pt x="55204" y="153422"/>
                  <a:pt x="42504" y="169650"/>
                </a:cubicBezTo>
                <a:cubicBezTo>
                  <a:pt x="29804" y="185878"/>
                  <a:pt x="2639" y="201400"/>
                  <a:pt x="170" y="192933"/>
                </a:cubicBezTo>
                <a:cubicBezTo>
                  <a:pt x="-2299" y="184466"/>
                  <a:pt x="22748" y="140017"/>
                  <a:pt x="27687" y="118850"/>
                </a:cubicBezTo>
                <a:cubicBezTo>
                  <a:pt x="32626" y="97683"/>
                  <a:pt x="30862" y="82161"/>
                  <a:pt x="29804" y="65933"/>
                </a:cubicBezTo>
                <a:cubicBezTo>
                  <a:pt x="28746" y="49705"/>
                  <a:pt x="17809" y="-4623"/>
                  <a:pt x="25570" y="3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D86014BF-75BC-4B1B-B40B-0D3004F0D04D}"/>
              </a:ext>
            </a:extLst>
          </p:cNvPr>
          <p:cNvSpPr/>
          <p:nvPr/>
        </p:nvSpPr>
        <p:spPr>
          <a:xfrm>
            <a:off x="3260682" y="2042557"/>
            <a:ext cx="523522" cy="364123"/>
          </a:xfrm>
          <a:custGeom>
            <a:avLst/>
            <a:gdLst>
              <a:gd name="connsiteX0" fmla="*/ 13801 w 523522"/>
              <a:gd name="connsiteY0" fmla="*/ 364093 h 364123"/>
              <a:gd name="connsiteX1" fmla="*/ 159851 w 523522"/>
              <a:gd name="connsiteY1" fmla="*/ 254026 h 364123"/>
              <a:gd name="connsiteX2" fmla="*/ 515451 w 523522"/>
              <a:gd name="connsiteY2" fmla="*/ 59293 h 364123"/>
              <a:gd name="connsiteX3" fmla="*/ 394801 w 523522"/>
              <a:gd name="connsiteY3" fmla="*/ 61410 h 364123"/>
              <a:gd name="connsiteX4" fmla="*/ 238168 w 523522"/>
              <a:gd name="connsiteY4" fmla="*/ 21193 h 364123"/>
              <a:gd name="connsiteX5" fmla="*/ 384218 w 523522"/>
              <a:gd name="connsiteY5" fmla="*/ 71993 h 364123"/>
              <a:gd name="connsiteX6" fmla="*/ 291085 w 523522"/>
              <a:gd name="connsiteY6" fmla="*/ 59293 h 364123"/>
              <a:gd name="connsiteX7" fmla="*/ 189485 w 523522"/>
              <a:gd name="connsiteY7" fmla="*/ 2143 h 364123"/>
              <a:gd name="connsiteX8" fmla="*/ 252985 w 523522"/>
              <a:gd name="connsiteY8" fmla="*/ 71993 h 364123"/>
              <a:gd name="connsiteX9" fmla="*/ 117518 w 523522"/>
              <a:gd name="connsiteY9" fmla="*/ 26 h 364123"/>
              <a:gd name="connsiteX10" fmla="*/ 111168 w 523522"/>
              <a:gd name="connsiteY10" fmla="*/ 63526 h 364123"/>
              <a:gd name="connsiteX11" fmla="*/ 70951 w 523522"/>
              <a:gd name="connsiteY11" fmla="*/ 61410 h 364123"/>
              <a:gd name="connsiteX12" fmla="*/ 274151 w 523522"/>
              <a:gd name="connsiteY12" fmla="*/ 82576 h 364123"/>
              <a:gd name="connsiteX13" fmla="*/ 41318 w 523522"/>
              <a:gd name="connsiteY13" fmla="*/ 105860 h 364123"/>
              <a:gd name="connsiteX14" fmla="*/ 96351 w 523522"/>
              <a:gd name="connsiteY14" fmla="*/ 124910 h 364123"/>
              <a:gd name="connsiteX15" fmla="*/ 70951 w 523522"/>
              <a:gd name="connsiteY15" fmla="*/ 118560 h 364123"/>
              <a:gd name="connsiteX16" fmla="*/ 68835 w 523522"/>
              <a:gd name="connsiteY16" fmla="*/ 167243 h 364123"/>
              <a:gd name="connsiteX17" fmla="*/ 24385 w 523522"/>
              <a:gd name="connsiteY17" fmla="*/ 241326 h 364123"/>
              <a:gd name="connsiteX18" fmla="*/ 100585 w 523522"/>
              <a:gd name="connsiteY18" fmla="*/ 160893 h 364123"/>
              <a:gd name="connsiteX19" fmla="*/ 15918 w 523522"/>
              <a:gd name="connsiteY19" fmla="*/ 264610 h 364123"/>
              <a:gd name="connsiteX20" fmla="*/ 13801 w 523522"/>
              <a:gd name="connsiteY20" fmla="*/ 364093 h 36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3522" h="364123">
                <a:moveTo>
                  <a:pt x="13801" y="364093"/>
                </a:moveTo>
                <a:cubicBezTo>
                  <a:pt x="37790" y="362329"/>
                  <a:pt x="76243" y="304826"/>
                  <a:pt x="159851" y="254026"/>
                </a:cubicBezTo>
                <a:cubicBezTo>
                  <a:pt x="243459" y="203226"/>
                  <a:pt x="476293" y="91396"/>
                  <a:pt x="515451" y="59293"/>
                </a:cubicBezTo>
                <a:cubicBezTo>
                  <a:pt x="554609" y="27190"/>
                  <a:pt x="441015" y="67760"/>
                  <a:pt x="394801" y="61410"/>
                </a:cubicBezTo>
                <a:cubicBezTo>
                  <a:pt x="348587" y="55060"/>
                  <a:pt x="239932" y="19429"/>
                  <a:pt x="238168" y="21193"/>
                </a:cubicBezTo>
                <a:cubicBezTo>
                  <a:pt x="236404" y="22957"/>
                  <a:pt x="375399" y="65643"/>
                  <a:pt x="384218" y="71993"/>
                </a:cubicBezTo>
                <a:cubicBezTo>
                  <a:pt x="393037" y="78343"/>
                  <a:pt x="323541" y="70935"/>
                  <a:pt x="291085" y="59293"/>
                </a:cubicBezTo>
                <a:cubicBezTo>
                  <a:pt x="258630" y="47651"/>
                  <a:pt x="195835" y="26"/>
                  <a:pt x="189485" y="2143"/>
                </a:cubicBezTo>
                <a:cubicBezTo>
                  <a:pt x="183135" y="4260"/>
                  <a:pt x="264979" y="72346"/>
                  <a:pt x="252985" y="71993"/>
                </a:cubicBezTo>
                <a:cubicBezTo>
                  <a:pt x="240991" y="71640"/>
                  <a:pt x="141154" y="1437"/>
                  <a:pt x="117518" y="26"/>
                </a:cubicBezTo>
                <a:cubicBezTo>
                  <a:pt x="93882" y="-1385"/>
                  <a:pt x="118929" y="53295"/>
                  <a:pt x="111168" y="63526"/>
                </a:cubicBezTo>
                <a:cubicBezTo>
                  <a:pt x="103407" y="73757"/>
                  <a:pt x="43787" y="58235"/>
                  <a:pt x="70951" y="61410"/>
                </a:cubicBezTo>
                <a:cubicBezTo>
                  <a:pt x="98115" y="64585"/>
                  <a:pt x="279090" y="75168"/>
                  <a:pt x="274151" y="82576"/>
                </a:cubicBezTo>
                <a:cubicBezTo>
                  <a:pt x="269212" y="89984"/>
                  <a:pt x="70951" y="98804"/>
                  <a:pt x="41318" y="105860"/>
                </a:cubicBezTo>
                <a:cubicBezTo>
                  <a:pt x="11685" y="112916"/>
                  <a:pt x="91412" y="122793"/>
                  <a:pt x="96351" y="124910"/>
                </a:cubicBezTo>
                <a:cubicBezTo>
                  <a:pt x="101290" y="127027"/>
                  <a:pt x="75537" y="111505"/>
                  <a:pt x="70951" y="118560"/>
                </a:cubicBezTo>
                <a:cubicBezTo>
                  <a:pt x="66365" y="125615"/>
                  <a:pt x="76596" y="146782"/>
                  <a:pt x="68835" y="167243"/>
                </a:cubicBezTo>
                <a:cubicBezTo>
                  <a:pt x="61074" y="187704"/>
                  <a:pt x="19094" y="242384"/>
                  <a:pt x="24385" y="241326"/>
                </a:cubicBezTo>
                <a:cubicBezTo>
                  <a:pt x="29676" y="240268"/>
                  <a:pt x="101996" y="157012"/>
                  <a:pt x="100585" y="160893"/>
                </a:cubicBezTo>
                <a:cubicBezTo>
                  <a:pt x="99174" y="164774"/>
                  <a:pt x="30382" y="238504"/>
                  <a:pt x="15918" y="264610"/>
                </a:cubicBezTo>
                <a:cubicBezTo>
                  <a:pt x="1454" y="290716"/>
                  <a:pt x="-10188" y="365857"/>
                  <a:pt x="13801" y="36409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BF9E99E8-F76B-4D2A-B4BB-33E20A48B2E5}"/>
              </a:ext>
            </a:extLst>
          </p:cNvPr>
          <p:cNvSpPr/>
          <p:nvPr/>
        </p:nvSpPr>
        <p:spPr>
          <a:xfrm>
            <a:off x="2765202" y="2030545"/>
            <a:ext cx="540912" cy="657968"/>
          </a:xfrm>
          <a:custGeom>
            <a:avLst/>
            <a:gdLst>
              <a:gd name="connsiteX0" fmla="*/ 182786 w 540912"/>
              <a:gd name="connsiteY0" fmla="*/ 231643 h 657968"/>
              <a:gd name="connsiteX1" fmla="*/ 370111 w 540912"/>
              <a:gd name="connsiteY1" fmla="*/ 30030 h 657968"/>
              <a:gd name="connsiteX2" fmla="*/ 432023 w 540912"/>
              <a:gd name="connsiteY2" fmla="*/ 6218 h 657968"/>
              <a:gd name="connsiteX3" fmla="*/ 433611 w 540912"/>
              <a:gd name="connsiteY3" fmla="*/ 82418 h 657968"/>
              <a:gd name="connsiteX4" fmla="*/ 379636 w 540912"/>
              <a:gd name="connsiteY4" fmla="*/ 164968 h 657968"/>
              <a:gd name="connsiteX5" fmla="*/ 446311 w 540912"/>
              <a:gd name="connsiteY5" fmla="*/ 125280 h 657968"/>
              <a:gd name="connsiteX6" fmla="*/ 405036 w 540912"/>
              <a:gd name="connsiteY6" fmla="*/ 236405 h 657968"/>
              <a:gd name="connsiteX7" fmla="*/ 454248 w 540912"/>
              <a:gd name="connsiteY7" fmla="*/ 247518 h 657968"/>
              <a:gd name="connsiteX8" fmla="*/ 438373 w 540912"/>
              <a:gd name="connsiteY8" fmla="*/ 325305 h 657968"/>
              <a:gd name="connsiteX9" fmla="*/ 532036 w 540912"/>
              <a:gd name="connsiteY9" fmla="*/ 384043 h 657968"/>
              <a:gd name="connsiteX10" fmla="*/ 533623 w 540912"/>
              <a:gd name="connsiteY10" fmla="*/ 396743 h 657968"/>
              <a:gd name="connsiteX11" fmla="*/ 501873 w 540912"/>
              <a:gd name="connsiteY11" fmla="*/ 434843 h 657968"/>
              <a:gd name="connsiteX12" fmla="*/ 506636 w 540912"/>
              <a:gd name="connsiteY12" fmla="*/ 496755 h 657968"/>
              <a:gd name="connsiteX13" fmla="*/ 493936 w 540912"/>
              <a:gd name="connsiteY13" fmla="*/ 477705 h 657968"/>
              <a:gd name="connsiteX14" fmla="*/ 417736 w 540912"/>
              <a:gd name="connsiteY14" fmla="*/ 333243 h 657968"/>
              <a:gd name="connsiteX15" fmla="*/ 417736 w 540912"/>
              <a:gd name="connsiteY15" fmla="*/ 472943 h 657968"/>
              <a:gd name="connsiteX16" fmla="*/ 317723 w 540912"/>
              <a:gd name="connsiteY16" fmla="*/ 333243 h 657968"/>
              <a:gd name="connsiteX17" fmla="*/ 109761 w 540912"/>
              <a:gd name="connsiteY17" fmla="*/ 607880 h 657968"/>
              <a:gd name="connsiteX18" fmla="*/ 276448 w 540912"/>
              <a:gd name="connsiteY18" fmla="*/ 339593 h 657968"/>
              <a:gd name="connsiteX19" fmla="*/ 49436 w 540912"/>
              <a:gd name="connsiteY19" fmla="*/ 593593 h 657968"/>
              <a:gd name="connsiteX20" fmla="*/ 223 w 540912"/>
              <a:gd name="connsiteY20" fmla="*/ 652330 h 657968"/>
              <a:gd name="connsiteX21" fmla="*/ 33561 w 540912"/>
              <a:gd name="connsiteY21" fmla="*/ 488818 h 657968"/>
              <a:gd name="connsiteX22" fmla="*/ 87536 w 540912"/>
              <a:gd name="connsiteY22" fmla="*/ 444368 h 657968"/>
              <a:gd name="connsiteX23" fmla="*/ 325661 w 540912"/>
              <a:gd name="connsiteY23" fmla="*/ 187193 h 657968"/>
              <a:gd name="connsiteX24" fmla="*/ 147861 w 540912"/>
              <a:gd name="connsiteY24" fmla="*/ 430080 h 657968"/>
              <a:gd name="connsiteX25" fmla="*/ 282798 w 540912"/>
              <a:gd name="connsiteY25" fmla="*/ 198305 h 657968"/>
              <a:gd name="connsiteX26" fmla="*/ 182786 w 540912"/>
              <a:gd name="connsiteY26" fmla="*/ 231643 h 65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0912" h="657968">
                <a:moveTo>
                  <a:pt x="182786" y="231643"/>
                </a:moveTo>
                <a:cubicBezTo>
                  <a:pt x="197338" y="203597"/>
                  <a:pt x="328572" y="67601"/>
                  <a:pt x="370111" y="30030"/>
                </a:cubicBezTo>
                <a:cubicBezTo>
                  <a:pt x="411651" y="-7541"/>
                  <a:pt x="421440" y="-2513"/>
                  <a:pt x="432023" y="6218"/>
                </a:cubicBezTo>
                <a:cubicBezTo>
                  <a:pt x="442606" y="14949"/>
                  <a:pt x="442342" y="55960"/>
                  <a:pt x="433611" y="82418"/>
                </a:cubicBezTo>
                <a:cubicBezTo>
                  <a:pt x="424880" y="108876"/>
                  <a:pt x="377519" y="157824"/>
                  <a:pt x="379636" y="164968"/>
                </a:cubicBezTo>
                <a:cubicBezTo>
                  <a:pt x="381753" y="172112"/>
                  <a:pt x="442078" y="113374"/>
                  <a:pt x="446311" y="125280"/>
                </a:cubicBezTo>
                <a:cubicBezTo>
                  <a:pt x="450544" y="137186"/>
                  <a:pt x="403713" y="216032"/>
                  <a:pt x="405036" y="236405"/>
                </a:cubicBezTo>
                <a:cubicBezTo>
                  <a:pt x="406359" y="256778"/>
                  <a:pt x="448692" y="232701"/>
                  <a:pt x="454248" y="247518"/>
                </a:cubicBezTo>
                <a:cubicBezTo>
                  <a:pt x="459804" y="262335"/>
                  <a:pt x="425408" y="302551"/>
                  <a:pt x="438373" y="325305"/>
                </a:cubicBezTo>
                <a:cubicBezTo>
                  <a:pt x="451338" y="348059"/>
                  <a:pt x="516161" y="372137"/>
                  <a:pt x="532036" y="384043"/>
                </a:cubicBezTo>
                <a:cubicBezTo>
                  <a:pt x="547911" y="395949"/>
                  <a:pt x="538650" y="388276"/>
                  <a:pt x="533623" y="396743"/>
                </a:cubicBezTo>
                <a:cubicBezTo>
                  <a:pt x="528596" y="405210"/>
                  <a:pt x="506371" y="418174"/>
                  <a:pt x="501873" y="434843"/>
                </a:cubicBezTo>
                <a:cubicBezTo>
                  <a:pt x="497375" y="451512"/>
                  <a:pt x="507959" y="489612"/>
                  <a:pt x="506636" y="496755"/>
                </a:cubicBezTo>
                <a:cubicBezTo>
                  <a:pt x="505313" y="503898"/>
                  <a:pt x="508753" y="504957"/>
                  <a:pt x="493936" y="477705"/>
                </a:cubicBezTo>
                <a:cubicBezTo>
                  <a:pt x="479119" y="450453"/>
                  <a:pt x="430436" y="334037"/>
                  <a:pt x="417736" y="333243"/>
                </a:cubicBezTo>
                <a:cubicBezTo>
                  <a:pt x="405036" y="332449"/>
                  <a:pt x="434405" y="472943"/>
                  <a:pt x="417736" y="472943"/>
                </a:cubicBezTo>
                <a:cubicBezTo>
                  <a:pt x="401067" y="472943"/>
                  <a:pt x="369052" y="310754"/>
                  <a:pt x="317723" y="333243"/>
                </a:cubicBezTo>
                <a:cubicBezTo>
                  <a:pt x="266394" y="355733"/>
                  <a:pt x="116640" y="606822"/>
                  <a:pt x="109761" y="607880"/>
                </a:cubicBezTo>
                <a:cubicBezTo>
                  <a:pt x="102882" y="608938"/>
                  <a:pt x="286502" y="341974"/>
                  <a:pt x="276448" y="339593"/>
                </a:cubicBezTo>
                <a:cubicBezTo>
                  <a:pt x="266394" y="337212"/>
                  <a:pt x="95473" y="541470"/>
                  <a:pt x="49436" y="593593"/>
                </a:cubicBezTo>
                <a:cubicBezTo>
                  <a:pt x="3399" y="645716"/>
                  <a:pt x="2869" y="669793"/>
                  <a:pt x="223" y="652330"/>
                </a:cubicBezTo>
                <a:cubicBezTo>
                  <a:pt x="-2423" y="634867"/>
                  <a:pt x="19009" y="523478"/>
                  <a:pt x="33561" y="488818"/>
                </a:cubicBezTo>
                <a:cubicBezTo>
                  <a:pt x="48113" y="454158"/>
                  <a:pt x="38853" y="494639"/>
                  <a:pt x="87536" y="444368"/>
                </a:cubicBezTo>
                <a:cubicBezTo>
                  <a:pt x="136219" y="394097"/>
                  <a:pt x="315607" y="189574"/>
                  <a:pt x="325661" y="187193"/>
                </a:cubicBezTo>
                <a:cubicBezTo>
                  <a:pt x="335715" y="184812"/>
                  <a:pt x="155005" y="428228"/>
                  <a:pt x="147861" y="430080"/>
                </a:cubicBezTo>
                <a:cubicBezTo>
                  <a:pt x="140717" y="431932"/>
                  <a:pt x="274067" y="232965"/>
                  <a:pt x="282798" y="198305"/>
                </a:cubicBezTo>
                <a:cubicBezTo>
                  <a:pt x="291529" y="163645"/>
                  <a:pt x="168234" y="259689"/>
                  <a:pt x="182786" y="23164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F217207C-D117-49C9-8A5C-DB97BC1E3DAC}"/>
              </a:ext>
            </a:extLst>
          </p:cNvPr>
          <p:cNvSpPr/>
          <p:nvPr/>
        </p:nvSpPr>
        <p:spPr>
          <a:xfrm>
            <a:off x="4438610" y="1142163"/>
            <a:ext cx="519885" cy="307941"/>
          </a:xfrm>
          <a:custGeom>
            <a:avLst/>
            <a:gdLst>
              <a:gd name="connsiteX0" fmla="*/ 281557 w 519885"/>
              <a:gd name="connsiteY0" fmla="*/ 13537 h 307941"/>
              <a:gd name="connsiteX1" fmla="*/ 234990 w 519885"/>
              <a:gd name="connsiteY1" fmla="*/ 91854 h 307941"/>
              <a:gd name="connsiteX2" fmla="*/ 273090 w 519885"/>
              <a:gd name="connsiteY2" fmla="*/ 127837 h 307941"/>
              <a:gd name="connsiteX3" fmla="*/ 296373 w 519885"/>
              <a:gd name="connsiteY3" fmla="*/ 108787 h 307941"/>
              <a:gd name="connsiteX4" fmla="*/ 450890 w 519885"/>
              <a:gd name="connsiteY4" fmla="*/ 146887 h 307941"/>
              <a:gd name="connsiteX5" fmla="*/ 309073 w 519885"/>
              <a:gd name="connsiteY5" fmla="*/ 178637 h 307941"/>
              <a:gd name="connsiteX6" fmla="*/ 370457 w 519885"/>
              <a:gd name="connsiteY6" fmla="*/ 265420 h 307941"/>
              <a:gd name="connsiteX7" fmla="*/ 467823 w 519885"/>
              <a:gd name="connsiteY7" fmla="*/ 256954 h 307941"/>
              <a:gd name="connsiteX8" fmla="*/ 508040 w 519885"/>
              <a:gd name="connsiteY8" fmla="*/ 307754 h 307941"/>
              <a:gd name="connsiteX9" fmla="*/ 256157 w 519885"/>
              <a:gd name="connsiteY9" fmla="*/ 235787 h 307941"/>
              <a:gd name="connsiteX10" fmla="*/ 188423 w 519885"/>
              <a:gd name="connsiteY10" fmla="*/ 252720 h 307941"/>
              <a:gd name="connsiteX11" fmla="*/ 188423 w 519885"/>
              <a:gd name="connsiteY11" fmla="*/ 248487 h 307941"/>
              <a:gd name="connsiteX12" fmla="*/ 205357 w 519885"/>
              <a:gd name="connsiteY12" fmla="*/ 163820 h 307941"/>
              <a:gd name="connsiteX13" fmla="*/ 137623 w 519885"/>
              <a:gd name="connsiteY13" fmla="*/ 146887 h 307941"/>
              <a:gd name="connsiteX14" fmla="*/ 165140 w 519885"/>
              <a:gd name="connsiteY14" fmla="*/ 83387 h 307941"/>
              <a:gd name="connsiteX15" fmla="*/ 40 w 519885"/>
              <a:gd name="connsiteY15" fmla="*/ 7187 h 307941"/>
              <a:gd name="connsiteX16" fmla="*/ 182073 w 519885"/>
              <a:gd name="connsiteY16" fmla="*/ 2954 h 307941"/>
              <a:gd name="connsiteX17" fmla="*/ 177840 w 519885"/>
              <a:gd name="connsiteY17" fmla="*/ 5070 h 307941"/>
              <a:gd name="connsiteX18" fmla="*/ 281557 w 519885"/>
              <a:gd name="connsiteY18" fmla="*/ 13537 h 30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9885" h="307941">
                <a:moveTo>
                  <a:pt x="281557" y="13537"/>
                </a:moveTo>
                <a:cubicBezTo>
                  <a:pt x="291082" y="28001"/>
                  <a:pt x="236401" y="72804"/>
                  <a:pt x="234990" y="91854"/>
                </a:cubicBezTo>
                <a:cubicBezTo>
                  <a:pt x="233579" y="110904"/>
                  <a:pt x="262860" y="125015"/>
                  <a:pt x="273090" y="127837"/>
                </a:cubicBezTo>
                <a:cubicBezTo>
                  <a:pt x="283320" y="130659"/>
                  <a:pt x="266740" y="105612"/>
                  <a:pt x="296373" y="108787"/>
                </a:cubicBezTo>
                <a:cubicBezTo>
                  <a:pt x="326006" y="111962"/>
                  <a:pt x="448773" y="135245"/>
                  <a:pt x="450890" y="146887"/>
                </a:cubicBezTo>
                <a:cubicBezTo>
                  <a:pt x="453007" y="158529"/>
                  <a:pt x="322479" y="158881"/>
                  <a:pt x="309073" y="178637"/>
                </a:cubicBezTo>
                <a:cubicBezTo>
                  <a:pt x="295667" y="198393"/>
                  <a:pt x="343999" y="252367"/>
                  <a:pt x="370457" y="265420"/>
                </a:cubicBezTo>
                <a:cubicBezTo>
                  <a:pt x="396915" y="278473"/>
                  <a:pt x="444893" y="249898"/>
                  <a:pt x="467823" y="256954"/>
                </a:cubicBezTo>
                <a:cubicBezTo>
                  <a:pt x="490753" y="264010"/>
                  <a:pt x="543318" y="311282"/>
                  <a:pt x="508040" y="307754"/>
                </a:cubicBezTo>
                <a:cubicBezTo>
                  <a:pt x="472762" y="304226"/>
                  <a:pt x="309427" y="244959"/>
                  <a:pt x="256157" y="235787"/>
                </a:cubicBezTo>
                <a:cubicBezTo>
                  <a:pt x="202887" y="226615"/>
                  <a:pt x="199712" y="250603"/>
                  <a:pt x="188423" y="252720"/>
                </a:cubicBezTo>
                <a:cubicBezTo>
                  <a:pt x="177134" y="254837"/>
                  <a:pt x="185601" y="263304"/>
                  <a:pt x="188423" y="248487"/>
                </a:cubicBezTo>
                <a:cubicBezTo>
                  <a:pt x="191245" y="233670"/>
                  <a:pt x="213824" y="180753"/>
                  <a:pt x="205357" y="163820"/>
                </a:cubicBezTo>
                <a:cubicBezTo>
                  <a:pt x="196890" y="146887"/>
                  <a:pt x="144326" y="160293"/>
                  <a:pt x="137623" y="146887"/>
                </a:cubicBezTo>
                <a:cubicBezTo>
                  <a:pt x="130920" y="133482"/>
                  <a:pt x="188070" y="106670"/>
                  <a:pt x="165140" y="83387"/>
                </a:cubicBezTo>
                <a:cubicBezTo>
                  <a:pt x="142210" y="60104"/>
                  <a:pt x="-2782" y="20593"/>
                  <a:pt x="40" y="7187"/>
                </a:cubicBezTo>
                <a:cubicBezTo>
                  <a:pt x="2862" y="-6219"/>
                  <a:pt x="152440" y="3307"/>
                  <a:pt x="182073" y="2954"/>
                </a:cubicBezTo>
                <a:cubicBezTo>
                  <a:pt x="211706" y="2601"/>
                  <a:pt x="155615" y="-1280"/>
                  <a:pt x="177840" y="5070"/>
                </a:cubicBezTo>
                <a:cubicBezTo>
                  <a:pt x="200065" y="11420"/>
                  <a:pt x="272032" y="-927"/>
                  <a:pt x="281557" y="1353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E61FB839-22E8-4424-96AB-784E59FAFC02}"/>
              </a:ext>
            </a:extLst>
          </p:cNvPr>
          <p:cNvSpPr/>
          <p:nvPr/>
        </p:nvSpPr>
        <p:spPr>
          <a:xfrm>
            <a:off x="4563533" y="1426620"/>
            <a:ext cx="438419" cy="712683"/>
          </a:xfrm>
          <a:custGeom>
            <a:avLst/>
            <a:gdLst>
              <a:gd name="connsiteX0" fmla="*/ 275167 w 438419"/>
              <a:gd name="connsiteY0" fmla="*/ 48697 h 712683"/>
              <a:gd name="connsiteX1" fmla="*/ 247650 w 438419"/>
              <a:gd name="connsiteY1" fmla="*/ 133363 h 712683"/>
              <a:gd name="connsiteX2" fmla="*/ 370417 w 438419"/>
              <a:gd name="connsiteY2" fmla="*/ 241313 h 712683"/>
              <a:gd name="connsiteX3" fmla="*/ 404284 w 438419"/>
              <a:gd name="connsiteY3" fmla="*/ 374663 h 712683"/>
              <a:gd name="connsiteX4" fmla="*/ 438150 w 438419"/>
              <a:gd name="connsiteY4" fmla="*/ 446630 h 712683"/>
              <a:gd name="connsiteX5" fmla="*/ 385234 w 438419"/>
              <a:gd name="connsiteY5" fmla="*/ 592680 h 712683"/>
              <a:gd name="connsiteX6" fmla="*/ 334434 w 438419"/>
              <a:gd name="connsiteY6" fmla="*/ 476263 h 712683"/>
              <a:gd name="connsiteX7" fmla="*/ 296334 w 438419"/>
              <a:gd name="connsiteY7" fmla="*/ 613847 h 712683"/>
              <a:gd name="connsiteX8" fmla="*/ 296334 w 438419"/>
              <a:gd name="connsiteY8" fmla="*/ 476263 h 712683"/>
              <a:gd name="connsiteX9" fmla="*/ 169334 w 438419"/>
              <a:gd name="connsiteY9" fmla="*/ 656180 h 712683"/>
              <a:gd name="connsiteX10" fmla="*/ 0 w 438419"/>
              <a:gd name="connsiteY10" fmla="*/ 711213 h 712683"/>
              <a:gd name="connsiteX11" fmla="*/ 171450 w 438419"/>
              <a:gd name="connsiteY11" fmla="*/ 609613 h 712683"/>
              <a:gd name="connsiteX12" fmla="*/ 137584 w 438419"/>
              <a:gd name="connsiteY12" fmla="*/ 579980 h 712683"/>
              <a:gd name="connsiteX13" fmla="*/ 129117 w 438419"/>
              <a:gd name="connsiteY13" fmla="*/ 455097 h 712683"/>
              <a:gd name="connsiteX14" fmla="*/ 124884 w 438419"/>
              <a:gd name="connsiteY14" fmla="*/ 444513 h 712683"/>
              <a:gd name="connsiteX15" fmla="*/ 120650 w 438419"/>
              <a:gd name="connsiteY15" fmla="*/ 393713 h 712683"/>
              <a:gd name="connsiteX16" fmla="*/ 124884 w 438419"/>
              <a:gd name="connsiteY16" fmla="*/ 357730 h 712683"/>
              <a:gd name="connsiteX17" fmla="*/ 173567 w 438419"/>
              <a:gd name="connsiteY17" fmla="*/ 266713 h 712683"/>
              <a:gd name="connsiteX18" fmla="*/ 105834 w 438419"/>
              <a:gd name="connsiteY18" fmla="*/ 289997 h 712683"/>
              <a:gd name="connsiteX19" fmla="*/ 127000 w 438419"/>
              <a:gd name="connsiteY19" fmla="*/ 139713 h 712683"/>
              <a:gd name="connsiteX20" fmla="*/ 91017 w 438419"/>
              <a:gd name="connsiteY20" fmla="*/ 21180 h 712683"/>
              <a:gd name="connsiteX21" fmla="*/ 192617 w 438419"/>
              <a:gd name="connsiteY21" fmla="*/ 13 h 712683"/>
              <a:gd name="connsiteX22" fmla="*/ 188384 w 438419"/>
              <a:gd name="connsiteY22" fmla="*/ 19063 h 712683"/>
              <a:gd name="connsiteX23" fmla="*/ 203200 w 438419"/>
              <a:gd name="connsiteY23" fmla="*/ 76213 h 712683"/>
              <a:gd name="connsiteX24" fmla="*/ 275167 w 438419"/>
              <a:gd name="connsiteY24" fmla="*/ 48697 h 71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8419" h="712683">
                <a:moveTo>
                  <a:pt x="275167" y="48697"/>
                </a:moveTo>
                <a:cubicBezTo>
                  <a:pt x="282575" y="58222"/>
                  <a:pt x="231775" y="101260"/>
                  <a:pt x="247650" y="133363"/>
                </a:cubicBezTo>
                <a:cubicBezTo>
                  <a:pt x="263525" y="165466"/>
                  <a:pt x="344311" y="201096"/>
                  <a:pt x="370417" y="241313"/>
                </a:cubicBezTo>
                <a:cubicBezTo>
                  <a:pt x="396523" y="281530"/>
                  <a:pt x="392995" y="340443"/>
                  <a:pt x="404284" y="374663"/>
                </a:cubicBezTo>
                <a:cubicBezTo>
                  <a:pt x="415573" y="408883"/>
                  <a:pt x="441325" y="410294"/>
                  <a:pt x="438150" y="446630"/>
                </a:cubicBezTo>
                <a:cubicBezTo>
                  <a:pt x="434975" y="482966"/>
                  <a:pt x="402520" y="587741"/>
                  <a:pt x="385234" y="592680"/>
                </a:cubicBezTo>
                <a:cubicBezTo>
                  <a:pt x="367948" y="597619"/>
                  <a:pt x="349251" y="472735"/>
                  <a:pt x="334434" y="476263"/>
                </a:cubicBezTo>
                <a:cubicBezTo>
                  <a:pt x="319617" y="479791"/>
                  <a:pt x="302684" y="613847"/>
                  <a:pt x="296334" y="613847"/>
                </a:cubicBezTo>
                <a:cubicBezTo>
                  <a:pt x="289984" y="613847"/>
                  <a:pt x="317501" y="469208"/>
                  <a:pt x="296334" y="476263"/>
                </a:cubicBezTo>
                <a:cubicBezTo>
                  <a:pt x="275167" y="483318"/>
                  <a:pt x="218723" y="617022"/>
                  <a:pt x="169334" y="656180"/>
                </a:cubicBezTo>
                <a:cubicBezTo>
                  <a:pt x="119945" y="695338"/>
                  <a:pt x="-353" y="718974"/>
                  <a:pt x="0" y="711213"/>
                </a:cubicBezTo>
                <a:cubicBezTo>
                  <a:pt x="353" y="703452"/>
                  <a:pt x="148519" y="631485"/>
                  <a:pt x="171450" y="609613"/>
                </a:cubicBezTo>
                <a:cubicBezTo>
                  <a:pt x="194381" y="587741"/>
                  <a:pt x="144639" y="605733"/>
                  <a:pt x="137584" y="579980"/>
                </a:cubicBezTo>
                <a:cubicBezTo>
                  <a:pt x="130529" y="554227"/>
                  <a:pt x="131234" y="477675"/>
                  <a:pt x="129117" y="455097"/>
                </a:cubicBezTo>
                <a:cubicBezTo>
                  <a:pt x="127000" y="432519"/>
                  <a:pt x="126295" y="454744"/>
                  <a:pt x="124884" y="444513"/>
                </a:cubicBezTo>
                <a:cubicBezTo>
                  <a:pt x="123473" y="434282"/>
                  <a:pt x="120650" y="408177"/>
                  <a:pt x="120650" y="393713"/>
                </a:cubicBezTo>
                <a:cubicBezTo>
                  <a:pt x="120650" y="379249"/>
                  <a:pt x="116064" y="378897"/>
                  <a:pt x="124884" y="357730"/>
                </a:cubicBezTo>
                <a:cubicBezTo>
                  <a:pt x="133703" y="336563"/>
                  <a:pt x="176742" y="278002"/>
                  <a:pt x="173567" y="266713"/>
                </a:cubicBezTo>
                <a:cubicBezTo>
                  <a:pt x="170392" y="255424"/>
                  <a:pt x="113595" y="311164"/>
                  <a:pt x="105834" y="289997"/>
                </a:cubicBezTo>
                <a:cubicBezTo>
                  <a:pt x="98073" y="268830"/>
                  <a:pt x="129469" y="184516"/>
                  <a:pt x="127000" y="139713"/>
                </a:cubicBezTo>
                <a:cubicBezTo>
                  <a:pt x="124531" y="94910"/>
                  <a:pt x="80081" y="44463"/>
                  <a:pt x="91017" y="21180"/>
                </a:cubicBezTo>
                <a:cubicBezTo>
                  <a:pt x="101953" y="-2103"/>
                  <a:pt x="176389" y="366"/>
                  <a:pt x="192617" y="13"/>
                </a:cubicBezTo>
                <a:cubicBezTo>
                  <a:pt x="208845" y="-340"/>
                  <a:pt x="186620" y="6363"/>
                  <a:pt x="188384" y="19063"/>
                </a:cubicBezTo>
                <a:cubicBezTo>
                  <a:pt x="190148" y="31763"/>
                  <a:pt x="191911" y="70216"/>
                  <a:pt x="203200" y="76213"/>
                </a:cubicBezTo>
                <a:cubicBezTo>
                  <a:pt x="214489" y="82210"/>
                  <a:pt x="267759" y="39172"/>
                  <a:pt x="275167" y="4869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8B5A9350-C3B3-4918-886B-1780E203E690}"/>
              </a:ext>
            </a:extLst>
          </p:cNvPr>
          <p:cNvSpPr/>
          <p:nvPr/>
        </p:nvSpPr>
        <p:spPr>
          <a:xfrm>
            <a:off x="4939465" y="1686256"/>
            <a:ext cx="542583" cy="348321"/>
          </a:xfrm>
          <a:custGeom>
            <a:avLst/>
            <a:gdLst>
              <a:gd name="connsiteX0" fmla="*/ 125718 w 542583"/>
              <a:gd name="connsiteY0" fmla="*/ 727 h 348321"/>
              <a:gd name="connsiteX1" fmla="*/ 305635 w 542583"/>
              <a:gd name="connsiteY1" fmla="*/ 66344 h 348321"/>
              <a:gd name="connsiteX2" fmla="*/ 422052 w 542583"/>
              <a:gd name="connsiteY2" fmla="*/ 214511 h 348321"/>
              <a:gd name="connsiteX3" fmla="*/ 286585 w 542583"/>
              <a:gd name="connsiteY3" fmla="*/ 146777 h 348321"/>
              <a:gd name="connsiteX4" fmla="*/ 470735 w 542583"/>
              <a:gd name="connsiteY4" fmla="*/ 275894 h 348321"/>
              <a:gd name="connsiteX5" fmla="*/ 530002 w 542583"/>
              <a:gd name="connsiteY5" fmla="*/ 345744 h 348321"/>
              <a:gd name="connsiteX6" fmla="*/ 242135 w 542583"/>
              <a:gd name="connsiteY6" fmla="*/ 333044 h 348321"/>
              <a:gd name="connsiteX7" fmla="*/ 341618 w 542583"/>
              <a:gd name="connsiteY7" fmla="*/ 330927 h 348321"/>
              <a:gd name="connsiteX8" fmla="*/ 163818 w 542583"/>
              <a:gd name="connsiteY8" fmla="*/ 343627 h 348321"/>
              <a:gd name="connsiteX9" fmla="*/ 87618 w 542583"/>
              <a:gd name="connsiteY9" fmla="*/ 303411 h 348321"/>
              <a:gd name="connsiteX10" fmla="*/ 835 w 542583"/>
              <a:gd name="connsiteY10" fmla="*/ 288594 h 348321"/>
              <a:gd name="connsiteX11" fmla="*/ 142652 w 542583"/>
              <a:gd name="connsiteY11" fmla="*/ 231444 h 348321"/>
              <a:gd name="connsiteX12" fmla="*/ 113018 w 542583"/>
              <a:gd name="connsiteY12" fmla="*/ 110794 h 348321"/>
              <a:gd name="connsiteX13" fmla="*/ 225202 w 542583"/>
              <a:gd name="connsiteY13" fmla="*/ 242027 h 348321"/>
              <a:gd name="connsiteX14" fmla="*/ 41052 w 542583"/>
              <a:gd name="connsiteY14" fmla="*/ 93861 h 348321"/>
              <a:gd name="connsiteX15" fmla="*/ 123602 w 542583"/>
              <a:gd name="connsiteY15" fmla="*/ 104444 h 348321"/>
              <a:gd name="connsiteX16" fmla="*/ 125718 w 542583"/>
              <a:gd name="connsiteY16" fmla="*/ 727 h 34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583" h="348321">
                <a:moveTo>
                  <a:pt x="125718" y="727"/>
                </a:moveTo>
                <a:cubicBezTo>
                  <a:pt x="156057" y="-5623"/>
                  <a:pt x="256246" y="30713"/>
                  <a:pt x="305635" y="66344"/>
                </a:cubicBezTo>
                <a:cubicBezTo>
                  <a:pt x="355024" y="101975"/>
                  <a:pt x="425227" y="201106"/>
                  <a:pt x="422052" y="214511"/>
                </a:cubicBezTo>
                <a:cubicBezTo>
                  <a:pt x="418877" y="227916"/>
                  <a:pt x="278471" y="136547"/>
                  <a:pt x="286585" y="146777"/>
                </a:cubicBezTo>
                <a:cubicBezTo>
                  <a:pt x="294699" y="157007"/>
                  <a:pt x="430166" y="242733"/>
                  <a:pt x="470735" y="275894"/>
                </a:cubicBezTo>
                <a:cubicBezTo>
                  <a:pt x="511304" y="309055"/>
                  <a:pt x="568102" y="336219"/>
                  <a:pt x="530002" y="345744"/>
                </a:cubicBezTo>
                <a:cubicBezTo>
                  <a:pt x="491902" y="355269"/>
                  <a:pt x="273532" y="335514"/>
                  <a:pt x="242135" y="333044"/>
                </a:cubicBezTo>
                <a:cubicBezTo>
                  <a:pt x="210738" y="330574"/>
                  <a:pt x="354671" y="329163"/>
                  <a:pt x="341618" y="330927"/>
                </a:cubicBezTo>
                <a:cubicBezTo>
                  <a:pt x="328565" y="332691"/>
                  <a:pt x="206151" y="348213"/>
                  <a:pt x="163818" y="343627"/>
                </a:cubicBezTo>
                <a:cubicBezTo>
                  <a:pt x="121485" y="339041"/>
                  <a:pt x="114782" y="312583"/>
                  <a:pt x="87618" y="303411"/>
                </a:cubicBezTo>
                <a:cubicBezTo>
                  <a:pt x="60454" y="294239"/>
                  <a:pt x="-8337" y="300589"/>
                  <a:pt x="835" y="288594"/>
                </a:cubicBezTo>
                <a:cubicBezTo>
                  <a:pt x="10007" y="276600"/>
                  <a:pt x="123955" y="261077"/>
                  <a:pt x="142652" y="231444"/>
                </a:cubicBezTo>
                <a:cubicBezTo>
                  <a:pt x="161349" y="201811"/>
                  <a:pt x="99260" y="109030"/>
                  <a:pt x="113018" y="110794"/>
                </a:cubicBezTo>
                <a:cubicBezTo>
                  <a:pt x="126776" y="112558"/>
                  <a:pt x="237196" y="244849"/>
                  <a:pt x="225202" y="242027"/>
                </a:cubicBezTo>
                <a:cubicBezTo>
                  <a:pt x="213208" y="239205"/>
                  <a:pt x="57985" y="116792"/>
                  <a:pt x="41052" y="93861"/>
                </a:cubicBezTo>
                <a:cubicBezTo>
                  <a:pt x="24119" y="70931"/>
                  <a:pt x="108080" y="118202"/>
                  <a:pt x="123602" y="104444"/>
                </a:cubicBezTo>
                <a:cubicBezTo>
                  <a:pt x="139124" y="90686"/>
                  <a:pt x="95379" y="7077"/>
                  <a:pt x="125718" y="72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2198BCAB-D7EF-4B57-9B1A-EB7101EFA26C}"/>
              </a:ext>
            </a:extLst>
          </p:cNvPr>
          <p:cNvSpPr/>
          <p:nvPr/>
        </p:nvSpPr>
        <p:spPr>
          <a:xfrm>
            <a:off x="4112680" y="1822017"/>
            <a:ext cx="597553" cy="184046"/>
          </a:xfrm>
          <a:custGeom>
            <a:avLst/>
            <a:gdLst>
              <a:gd name="connsiteX0" fmla="*/ 3 w 597553"/>
              <a:gd name="connsiteY0" fmla="*/ 182466 h 184046"/>
              <a:gd name="connsiteX1" fmla="*/ 455087 w 597553"/>
              <a:gd name="connsiteY1" fmla="*/ 25833 h 184046"/>
              <a:gd name="connsiteX2" fmla="*/ 190503 w 597553"/>
              <a:gd name="connsiteY2" fmla="*/ 78750 h 184046"/>
              <a:gd name="connsiteX3" fmla="*/ 512237 w 597553"/>
              <a:gd name="connsiteY3" fmla="*/ 433 h 184046"/>
              <a:gd name="connsiteX4" fmla="*/ 596903 w 597553"/>
              <a:gd name="connsiteY4" fmla="*/ 47000 h 184046"/>
              <a:gd name="connsiteX5" fmla="*/ 550337 w 597553"/>
              <a:gd name="connsiteY5" fmla="*/ 42766 h 184046"/>
              <a:gd name="connsiteX6" fmla="*/ 531287 w 597553"/>
              <a:gd name="connsiteY6" fmla="*/ 127433 h 184046"/>
              <a:gd name="connsiteX7" fmla="*/ 541870 w 597553"/>
              <a:gd name="connsiteY7" fmla="*/ 97800 h 184046"/>
              <a:gd name="connsiteX8" fmla="*/ 527053 w 597553"/>
              <a:gd name="connsiteY8" fmla="*/ 138016 h 184046"/>
              <a:gd name="connsiteX9" fmla="*/ 372537 w 597553"/>
              <a:gd name="connsiteY9" fmla="*/ 159183 h 184046"/>
              <a:gd name="connsiteX10" fmla="*/ 162987 w 597553"/>
              <a:gd name="connsiteY10" fmla="*/ 178233 h 184046"/>
              <a:gd name="connsiteX11" fmla="*/ 463553 w 597553"/>
              <a:gd name="connsiteY11" fmla="*/ 110500 h 184046"/>
              <a:gd name="connsiteX12" fmla="*/ 3 w 597553"/>
              <a:gd name="connsiteY12" fmla="*/ 182466 h 18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7553" h="184046">
                <a:moveTo>
                  <a:pt x="3" y="182466"/>
                </a:moveTo>
                <a:cubicBezTo>
                  <a:pt x="-1408" y="168355"/>
                  <a:pt x="423337" y="43119"/>
                  <a:pt x="455087" y="25833"/>
                </a:cubicBezTo>
                <a:cubicBezTo>
                  <a:pt x="486837" y="8547"/>
                  <a:pt x="180978" y="82983"/>
                  <a:pt x="190503" y="78750"/>
                </a:cubicBezTo>
                <a:cubicBezTo>
                  <a:pt x="200028" y="74517"/>
                  <a:pt x="444504" y="5725"/>
                  <a:pt x="512237" y="433"/>
                </a:cubicBezTo>
                <a:cubicBezTo>
                  <a:pt x="579970" y="-4859"/>
                  <a:pt x="590553" y="39945"/>
                  <a:pt x="596903" y="47000"/>
                </a:cubicBezTo>
                <a:cubicBezTo>
                  <a:pt x="603253" y="54055"/>
                  <a:pt x="561273" y="29360"/>
                  <a:pt x="550337" y="42766"/>
                </a:cubicBezTo>
                <a:cubicBezTo>
                  <a:pt x="539401" y="56171"/>
                  <a:pt x="532698" y="118261"/>
                  <a:pt x="531287" y="127433"/>
                </a:cubicBezTo>
                <a:cubicBezTo>
                  <a:pt x="529876" y="136605"/>
                  <a:pt x="542576" y="96036"/>
                  <a:pt x="541870" y="97800"/>
                </a:cubicBezTo>
                <a:cubicBezTo>
                  <a:pt x="541164" y="99564"/>
                  <a:pt x="555275" y="127785"/>
                  <a:pt x="527053" y="138016"/>
                </a:cubicBezTo>
                <a:cubicBezTo>
                  <a:pt x="498831" y="148246"/>
                  <a:pt x="433215" y="152480"/>
                  <a:pt x="372537" y="159183"/>
                </a:cubicBezTo>
                <a:cubicBezTo>
                  <a:pt x="311859" y="165886"/>
                  <a:pt x="147818" y="186347"/>
                  <a:pt x="162987" y="178233"/>
                </a:cubicBezTo>
                <a:cubicBezTo>
                  <a:pt x="178156" y="170119"/>
                  <a:pt x="491070" y="109442"/>
                  <a:pt x="463553" y="110500"/>
                </a:cubicBezTo>
                <a:cubicBezTo>
                  <a:pt x="436036" y="111558"/>
                  <a:pt x="1414" y="196577"/>
                  <a:pt x="3" y="18246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DC63CFD5-1C30-4F22-BD99-00CA0069732D}"/>
              </a:ext>
            </a:extLst>
          </p:cNvPr>
          <p:cNvSpPr/>
          <p:nvPr/>
        </p:nvSpPr>
        <p:spPr>
          <a:xfrm>
            <a:off x="5473388" y="1412622"/>
            <a:ext cx="674478" cy="661227"/>
          </a:xfrm>
          <a:custGeom>
            <a:avLst/>
            <a:gdLst>
              <a:gd name="connsiteX0" fmla="*/ 312 w 674478"/>
              <a:gd name="connsiteY0" fmla="*/ 1311 h 661227"/>
              <a:gd name="connsiteX1" fmla="*/ 317812 w 674478"/>
              <a:gd name="connsiteY1" fmla="*/ 90211 h 661227"/>
              <a:gd name="connsiteX2" fmla="*/ 237379 w 674478"/>
              <a:gd name="connsiteY2" fmla="*/ 111378 h 661227"/>
              <a:gd name="connsiteX3" fmla="*/ 468095 w 674478"/>
              <a:gd name="connsiteY3" fmla="*/ 204511 h 661227"/>
              <a:gd name="connsiteX4" fmla="*/ 385545 w 674478"/>
              <a:gd name="connsiteY4" fmla="*/ 244728 h 661227"/>
              <a:gd name="connsiteX5" fmla="*/ 410945 w 674478"/>
              <a:gd name="connsiteY5" fmla="*/ 261661 h 661227"/>
              <a:gd name="connsiteX6" fmla="*/ 398245 w 674478"/>
              <a:gd name="connsiteY6" fmla="*/ 268011 h 661227"/>
              <a:gd name="connsiteX7" fmla="*/ 472329 w 674478"/>
              <a:gd name="connsiteY7" fmla="*/ 306111 h 661227"/>
              <a:gd name="connsiteX8" fmla="*/ 673412 w 674478"/>
              <a:gd name="connsiteY8" fmla="*/ 657478 h 661227"/>
              <a:gd name="connsiteX9" fmla="*/ 546412 w 674478"/>
              <a:gd name="connsiteY9" fmla="*/ 486028 h 661227"/>
              <a:gd name="connsiteX10" fmla="*/ 425762 w 674478"/>
              <a:gd name="connsiteY10" fmla="*/ 399245 h 661227"/>
              <a:gd name="connsiteX11" fmla="*/ 195045 w 674478"/>
              <a:gd name="connsiteY11" fmla="*/ 284945 h 661227"/>
              <a:gd name="connsiteX12" fmla="*/ 70162 w 674478"/>
              <a:gd name="connsiteY12" fmla="*/ 202395 h 661227"/>
              <a:gd name="connsiteX13" fmla="*/ 362262 w 674478"/>
              <a:gd name="connsiteY13" fmla="*/ 320928 h 661227"/>
              <a:gd name="connsiteX14" fmla="*/ 239495 w 674478"/>
              <a:gd name="connsiteY14" fmla="*/ 244728 h 661227"/>
              <a:gd name="connsiteX15" fmla="*/ 368612 w 674478"/>
              <a:gd name="connsiteY15" fmla="*/ 240495 h 661227"/>
              <a:gd name="connsiteX16" fmla="*/ 260662 w 674478"/>
              <a:gd name="connsiteY16" fmla="*/ 166411 h 661227"/>
              <a:gd name="connsiteX17" fmla="*/ 312 w 674478"/>
              <a:gd name="connsiteY17" fmla="*/ 1311 h 6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4478" h="661227">
                <a:moveTo>
                  <a:pt x="312" y="1311"/>
                </a:moveTo>
                <a:cubicBezTo>
                  <a:pt x="9837" y="-11389"/>
                  <a:pt x="278301" y="71867"/>
                  <a:pt x="317812" y="90211"/>
                </a:cubicBezTo>
                <a:cubicBezTo>
                  <a:pt x="357323" y="108555"/>
                  <a:pt x="212332" y="92328"/>
                  <a:pt x="237379" y="111378"/>
                </a:cubicBezTo>
                <a:cubicBezTo>
                  <a:pt x="262426" y="130428"/>
                  <a:pt x="443401" y="182286"/>
                  <a:pt x="468095" y="204511"/>
                </a:cubicBezTo>
                <a:cubicBezTo>
                  <a:pt x="492789" y="226736"/>
                  <a:pt x="395070" y="235203"/>
                  <a:pt x="385545" y="244728"/>
                </a:cubicBezTo>
                <a:cubicBezTo>
                  <a:pt x="376020" y="254253"/>
                  <a:pt x="408828" y="257781"/>
                  <a:pt x="410945" y="261661"/>
                </a:cubicBezTo>
                <a:cubicBezTo>
                  <a:pt x="413062" y="265541"/>
                  <a:pt x="388014" y="260603"/>
                  <a:pt x="398245" y="268011"/>
                </a:cubicBezTo>
                <a:cubicBezTo>
                  <a:pt x="408476" y="275419"/>
                  <a:pt x="426468" y="241200"/>
                  <a:pt x="472329" y="306111"/>
                </a:cubicBezTo>
                <a:cubicBezTo>
                  <a:pt x="518190" y="371022"/>
                  <a:pt x="661065" y="627492"/>
                  <a:pt x="673412" y="657478"/>
                </a:cubicBezTo>
                <a:cubicBezTo>
                  <a:pt x="685759" y="687464"/>
                  <a:pt x="587687" y="529067"/>
                  <a:pt x="546412" y="486028"/>
                </a:cubicBezTo>
                <a:cubicBezTo>
                  <a:pt x="505137" y="442989"/>
                  <a:pt x="484323" y="432759"/>
                  <a:pt x="425762" y="399245"/>
                </a:cubicBezTo>
                <a:cubicBezTo>
                  <a:pt x="367201" y="365731"/>
                  <a:pt x="254312" y="317753"/>
                  <a:pt x="195045" y="284945"/>
                </a:cubicBezTo>
                <a:cubicBezTo>
                  <a:pt x="135778" y="252137"/>
                  <a:pt x="42293" y="196398"/>
                  <a:pt x="70162" y="202395"/>
                </a:cubicBezTo>
                <a:cubicBezTo>
                  <a:pt x="98031" y="208392"/>
                  <a:pt x="334040" y="313873"/>
                  <a:pt x="362262" y="320928"/>
                </a:cubicBezTo>
                <a:cubicBezTo>
                  <a:pt x="390484" y="327983"/>
                  <a:pt x="238437" y="258134"/>
                  <a:pt x="239495" y="244728"/>
                </a:cubicBezTo>
                <a:cubicBezTo>
                  <a:pt x="240553" y="231323"/>
                  <a:pt x="365084" y="253548"/>
                  <a:pt x="368612" y="240495"/>
                </a:cubicBezTo>
                <a:cubicBezTo>
                  <a:pt x="372140" y="227442"/>
                  <a:pt x="319576" y="200983"/>
                  <a:pt x="260662" y="166411"/>
                </a:cubicBezTo>
                <a:cubicBezTo>
                  <a:pt x="201748" y="131839"/>
                  <a:pt x="-9213" y="14011"/>
                  <a:pt x="312" y="13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69C2F401-F866-4CF0-95B0-C83FEE7BCED1}"/>
              </a:ext>
            </a:extLst>
          </p:cNvPr>
          <p:cNvSpPr/>
          <p:nvPr/>
        </p:nvSpPr>
        <p:spPr>
          <a:xfrm>
            <a:off x="5378440" y="1733462"/>
            <a:ext cx="715969" cy="287484"/>
          </a:xfrm>
          <a:custGeom>
            <a:avLst/>
            <a:gdLst>
              <a:gd name="connsiteX0" fmla="*/ 715443 w 715969"/>
              <a:gd name="connsiteY0" fmla="*/ 281605 h 287484"/>
              <a:gd name="connsiteX1" fmla="*/ 491077 w 715969"/>
              <a:gd name="connsiteY1" fmla="*/ 167305 h 287484"/>
              <a:gd name="connsiteX2" fmla="*/ 107960 w 715969"/>
              <a:gd name="connsiteY2" fmla="*/ 88 h 287484"/>
              <a:gd name="connsiteX3" fmla="*/ 486843 w 715969"/>
              <a:gd name="connsiteY3" fmla="*/ 190588 h 287484"/>
              <a:gd name="connsiteX4" fmla="*/ 120660 w 715969"/>
              <a:gd name="connsiteY4" fmla="*/ 50888 h 287484"/>
              <a:gd name="connsiteX5" fmla="*/ 137593 w 715969"/>
              <a:gd name="connsiteY5" fmla="*/ 150371 h 287484"/>
              <a:gd name="connsiteX6" fmla="*/ 243427 w 715969"/>
              <a:gd name="connsiteY6" fmla="*/ 190588 h 287484"/>
              <a:gd name="connsiteX7" fmla="*/ 10 w 715969"/>
              <a:gd name="connsiteY7" fmla="*/ 124971 h 287484"/>
              <a:gd name="connsiteX8" fmla="*/ 254010 w 715969"/>
              <a:gd name="connsiteY8" fmla="*/ 152488 h 287484"/>
              <a:gd name="connsiteX9" fmla="*/ 116427 w 715969"/>
              <a:gd name="connsiteY9" fmla="*/ 201171 h 287484"/>
              <a:gd name="connsiteX10" fmla="*/ 391593 w 715969"/>
              <a:gd name="connsiteY10" fmla="*/ 281605 h 287484"/>
              <a:gd name="connsiteX11" fmla="*/ 459327 w 715969"/>
              <a:gd name="connsiteY11" fmla="*/ 279488 h 287484"/>
              <a:gd name="connsiteX12" fmla="*/ 569393 w 715969"/>
              <a:gd name="connsiteY12" fmla="*/ 264671 h 287484"/>
              <a:gd name="connsiteX13" fmla="*/ 590560 w 715969"/>
              <a:gd name="connsiteY13" fmla="*/ 258321 h 287484"/>
              <a:gd name="connsiteX14" fmla="*/ 554577 w 715969"/>
              <a:gd name="connsiteY14" fmla="*/ 237155 h 287484"/>
              <a:gd name="connsiteX15" fmla="*/ 715443 w 715969"/>
              <a:gd name="connsiteY15" fmla="*/ 281605 h 28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5969" h="287484">
                <a:moveTo>
                  <a:pt x="715443" y="281605"/>
                </a:moveTo>
                <a:cubicBezTo>
                  <a:pt x="704860" y="269963"/>
                  <a:pt x="592324" y="214225"/>
                  <a:pt x="491077" y="167305"/>
                </a:cubicBezTo>
                <a:cubicBezTo>
                  <a:pt x="389830" y="120385"/>
                  <a:pt x="108666" y="-3792"/>
                  <a:pt x="107960" y="88"/>
                </a:cubicBezTo>
                <a:cubicBezTo>
                  <a:pt x="107254" y="3968"/>
                  <a:pt x="484726" y="182121"/>
                  <a:pt x="486843" y="190588"/>
                </a:cubicBezTo>
                <a:cubicBezTo>
                  <a:pt x="488960" y="199055"/>
                  <a:pt x="178868" y="57591"/>
                  <a:pt x="120660" y="50888"/>
                </a:cubicBezTo>
                <a:cubicBezTo>
                  <a:pt x="62452" y="44185"/>
                  <a:pt x="117132" y="127088"/>
                  <a:pt x="137593" y="150371"/>
                </a:cubicBezTo>
                <a:cubicBezTo>
                  <a:pt x="158054" y="173654"/>
                  <a:pt x="266357" y="194821"/>
                  <a:pt x="243427" y="190588"/>
                </a:cubicBezTo>
                <a:cubicBezTo>
                  <a:pt x="220497" y="186355"/>
                  <a:pt x="-1754" y="131321"/>
                  <a:pt x="10" y="124971"/>
                </a:cubicBezTo>
                <a:cubicBezTo>
                  <a:pt x="1774" y="118621"/>
                  <a:pt x="234607" y="139788"/>
                  <a:pt x="254010" y="152488"/>
                </a:cubicBezTo>
                <a:cubicBezTo>
                  <a:pt x="273413" y="165188"/>
                  <a:pt x="93497" y="179652"/>
                  <a:pt x="116427" y="201171"/>
                </a:cubicBezTo>
                <a:cubicBezTo>
                  <a:pt x="139357" y="222690"/>
                  <a:pt x="334443" y="268552"/>
                  <a:pt x="391593" y="281605"/>
                </a:cubicBezTo>
                <a:cubicBezTo>
                  <a:pt x="448743" y="294658"/>
                  <a:pt x="429694" y="282310"/>
                  <a:pt x="459327" y="279488"/>
                </a:cubicBezTo>
                <a:cubicBezTo>
                  <a:pt x="488960" y="276666"/>
                  <a:pt x="547521" y="268199"/>
                  <a:pt x="569393" y="264671"/>
                </a:cubicBezTo>
                <a:cubicBezTo>
                  <a:pt x="591265" y="261143"/>
                  <a:pt x="593029" y="262907"/>
                  <a:pt x="590560" y="258321"/>
                </a:cubicBezTo>
                <a:cubicBezTo>
                  <a:pt x="588091" y="253735"/>
                  <a:pt x="535527" y="234685"/>
                  <a:pt x="554577" y="237155"/>
                </a:cubicBezTo>
                <a:cubicBezTo>
                  <a:pt x="573627" y="239624"/>
                  <a:pt x="726026" y="293247"/>
                  <a:pt x="715443" y="28160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728EE701-7FA4-4A5C-9E15-E4DB42F4DE25}"/>
              </a:ext>
            </a:extLst>
          </p:cNvPr>
          <p:cNvSpPr/>
          <p:nvPr/>
        </p:nvSpPr>
        <p:spPr>
          <a:xfrm>
            <a:off x="5829081" y="2066670"/>
            <a:ext cx="389368" cy="437612"/>
          </a:xfrm>
          <a:custGeom>
            <a:avLst/>
            <a:gdLst>
              <a:gd name="connsiteX0" fmla="*/ 219 w 389368"/>
              <a:gd name="connsiteY0" fmla="*/ 1313 h 437612"/>
              <a:gd name="connsiteX1" fmla="*/ 237286 w 389368"/>
              <a:gd name="connsiteY1" fmla="*/ 24597 h 437612"/>
              <a:gd name="connsiteX2" fmla="*/ 332536 w 389368"/>
              <a:gd name="connsiteY2" fmla="*/ 105030 h 437612"/>
              <a:gd name="connsiteX3" fmla="*/ 247869 w 389368"/>
              <a:gd name="connsiteY3" fmla="*/ 62697 h 437612"/>
              <a:gd name="connsiteX4" fmla="*/ 353702 w 389368"/>
              <a:gd name="connsiteY4" fmla="*/ 196047 h 437612"/>
              <a:gd name="connsiteX5" fmla="*/ 385452 w 389368"/>
              <a:gd name="connsiteY5" fmla="*/ 284947 h 437612"/>
              <a:gd name="connsiteX6" fmla="*/ 275386 w 389368"/>
              <a:gd name="connsiteY6" fmla="*/ 130430 h 437612"/>
              <a:gd name="connsiteX7" fmla="*/ 364286 w 389368"/>
              <a:gd name="connsiteY7" fmla="*/ 306113 h 437612"/>
              <a:gd name="connsiteX8" fmla="*/ 345236 w 389368"/>
              <a:gd name="connsiteY8" fmla="*/ 437347 h 437612"/>
              <a:gd name="connsiteX9" fmla="*/ 324069 w 389368"/>
              <a:gd name="connsiteY9" fmla="*/ 272247 h 437612"/>
              <a:gd name="connsiteX10" fmla="*/ 283852 w 389368"/>
              <a:gd name="connsiteY10" fmla="*/ 157947 h 437612"/>
              <a:gd name="connsiteX11" fmla="*/ 142036 w 389368"/>
              <a:gd name="connsiteY11" fmla="*/ 56347 h 437612"/>
              <a:gd name="connsiteX12" fmla="*/ 192836 w 389368"/>
              <a:gd name="connsiteY12" fmla="*/ 56347 h 437612"/>
              <a:gd name="connsiteX13" fmla="*/ 219 w 389368"/>
              <a:gd name="connsiteY13" fmla="*/ 1313 h 43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9368" h="437612">
                <a:moveTo>
                  <a:pt x="219" y="1313"/>
                </a:moveTo>
                <a:cubicBezTo>
                  <a:pt x="7627" y="-3979"/>
                  <a:pt x="181900" y="7311"/>
                  <a:pt x="237286" y="24597"/>
                </a:cubicBezTo>
                <a:cubicBezTo>
                  <a:pt x="292672" y="41883"/>
                  <a:pt x="330772" y="98680"/>
                  <a:pt x="332536" y="105030"/>
                </a:cubicBezTo>
                <a:cubicBezTo>
                  <a:pt x="334300" y="111380"/>
                  <a:pt x="244341" y="47528"/>
                  <a:pt x="247869" y="62697"/>
                </a:cubicBezTo>
                <a:cubicBezTo>
                  <a:pt x="251397" y="77866"/>
                  <a:pt x="330772" y="159005"/>
                  <a:pt x="353702" y="196047"/>
                </a:cubicBezTo>
                <a:cubicBezTo>
                  <a:pt x="376632" y="233089"/>
                  <a:pt x="398505" y="295883"/>
                  <a:pt x="385452" y="284947"/>
                </a:cubicBezTo>
                <a:cubicBezTo>
                  <a:pt x="372399" y="274011"/>
                  <a:pt x="278914" y="126902"/>
                  <a:pt x="275386" y="130430"/>
                </a:cubicBezTo>
                <a:cubicBezTo>
                  <a:pt x="271858" y="133958"/>
                  <a:pt x="352644" y="254960"/>
                  <a:pt x="364286" y="306113"/>
                </a:cubicBezTo>
                <a:cubicBezTo>
                  <a:pt x="375928" y="357266"/>
                  <a:pt x="351939" y="442991"/>
                  <a:pt x="345236" y="437347"/>
                </a:cubicBezTo>
                <a:cubicBezTo>
                  <a:pt x="338533" y="431703"/>
                  <a:pt x="334300" y="318814"/>
                  <a:pt x="324069" y="272247"/>
                </a:cubicBezTo>
                <a:cubicBezTo>
                  <a:pt x="313838" y="225680"/>
                  <a:pt x="314191" y="193930"/>
                  <a:pt x="283852" y="157947"/>
                </a:cubicBezTo>
                <a:cubicBezTo>
                  <a:pt x="253513" y="121964"/>
                  <a:pt x="157205" y="73280"/>
                  <a:pt x="142036" y="56347"/>
                </a:cubicBezTo>
                <a:cubicBezTo>
                  <a:pt x="126867" y="39414"/>
                  <a:pt x="210122" y="65166"/>
                  <a:pt x="192836" y="56347"/>
                </a:cubicBezTo>
                <a:cubicBezTo>
                  <a:pt x="175550" y="47528"/>
                  <a:pt x="-7189" y="6605"/>
                  <a:pt x="219" y="13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6F7B03A2-1378-4FDE-B615-7F625DFF09F8}"/>
              </a:ext>
            </a:extLst>
          </p:cNvPr>
          <p:cNvSpPr/>
          <p:nvPr/>
        </p:nvSpPr>
        <p:spPr>
          <a:xfrm>
            <a:off x="5415441" y="2023533"/>
            <a:ext cx="743137" cy="376794"/>
          </a:xfrm>
          <a:custGeom>
            <a:avLst/>
            <a:gdLst>
              <a:gd name="connsiteX0" fmla="*/ 153509 w 743137"/>
              <a:gd name="connsiteY0" fmla="*/ 0 h 376794"/>
              <a:gd name="connsiteX1" fmla="*/ 318609 w 743137"/>
              <a:gd name="connsiteY1" fmla="*/ 84667 h 376794"/>
              <a:gd name="connsiteX2" fmla="*/ 633992 w 743137"/>
              <a:gd name="connsiteY2" fmla="*/ 241300 h 376794"/>
              <a:gd name="connsiteX3" fmla="*/ 532392 w 743137"/>
              <a:gd name="connsiteY3" fmla="*/ 205317 h 376794"/>
              <a:gd name="connsiteX4" fmla="*/ 689026 w 743137"/>
              <a:gd name="connsiteY4" fmla="*/ 319617 h 376794"/>
              <a:gd name="connsiteX5" fmla="*/ 718659 w 743137"/>
              <a:gd name="connsiteY5" fmla="*/ 376767 h 376794"/>
              <a:gd name="connsiteX6" fmla="*/ 705959 w 743137"/>
              <a:gd name="connsiteY6" fmla="*/ 313267 h 376794"/>
              <a:gd name="connsiteX7" fmla="*/ 276276 w 743137"/>
              <a:gd name="connsiteY7" fmla="*/ 345017 h 376794"/>
              <a:gd name="connsiteX8" fmla="*/ 519692 w 743137"/>
              <a:gd name="connsiteY8" fmla="*/ 336550 h 376794"/>
              <a:gd name="connsiteX9" fmla="*/ 259342 w 743137"/>
              <a:gd name="connsiteY9" fmla="*/ 321734 h 376794"/>
              <a:gd name="connsiteX10" fmla="*/ 1109 w 743137"/>
              <a:gd name="connsiteY10" fmla="*/ 226484 h 376794"/>
              <a:gd name="connsiteX11" fmla="*/ 363059 w 743137"/>
              <a:gd name="connsiteY11" fmla="*/ 345017 h 376794"/>
              <a:gd name="connsiteX12" fmla="*/ 64609 w 743137"/>
              <a:gd name="connsiteY12" fmla="*/ 220134 h 376794"/>
              <a:gd name="connsiteX13" fmla="*/ 18042 w 743137"/>
              <a:gd name="connsiteY13" fmla="*/ 95250 h 376794"/>
              <a:gd name="connsiteX14" fmla="*/ 176792 w 743137"/>
              <a:gd name="connsiteY14" fmla="*/ 127000 h 376794"/>
              <a:gd name="connsiteX15" fmla="*/ 73076 w 743137"/>
              <a:gd name="connsiteY15" fmla="*/ 93134 h 376794"/>
              <a:gd name="connsiteX16" fmla="*/ 96359 w 743137"/>
              <a:gd name="connsiteY16" fmla="*/ 156634 h 376794"/>
              <a:gd name="connsiteX17" fmla="*/ 98476 w 743137"/>
              <a:gd name="connsiteY17" fmla="*/ 124884 h 376794"/>
              <a:gd name="connsiteX18" fmla="*/ 172559 w 743137"/>
              <a:gd name="connsiteY18" fmla="*/ 101600 h 376794"/>
              <a:gd name="connsiteX19" fmla="*/ 371526 w 743137"/>
              <a:gd name="connsiteY19" fmla="*/ 129117 h 376794"/>
              <a:gd name="connsiteX20" fmla="*/ 396926 w 743137"/>
              <a:gd name="connsiteY20" fmla="*/ 146050 h 376794"/>
              <a:gd name="connsiteX21" fmla="*/ 153509 w 743137"/>
              <a:gd name="connsiteY21" fmla="*/ 0 h 37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3137" h="376794">
                <a:moveTo>
                  <a:pt x="153509" y="0"/>
                </a:moveTo>
                <a:lnTo>
                  <a:pt x="318609" y="84667"/>
                </a:lnTo>
                <a:lnTo>
                  <a:pt x="633992" y="241300"/>
                </a:lnTo>
                <a:cubicBezTo>
                  <a:pt x="669623" y="261408"/>
                  <a:pt x="523220" y="192264"/>
                  <a:pt x="532392" y="205317"/>
                </a:cubicBezTo>
                <a:cubicBezTo>
                  <a:pt x="541564" y="218370"/>
                  <a:pt x="657982" y="291042"/>
                  <a:pt x="689026" y="319617"/>
                </a:cubicBezTo>
                <a:cubicBezTo>
                  <a:pt x="720070" y="348192"/>
                  <a:pt x="715837" y="377825"/>
                  <a:pt x="718659" y="376767"/>
                </a:cubicBezTo>
                <a:cubicBezTo>
                  <a:pt x="721481" y="375709"/>
                  <a:pt x="779689" y="318559"/>
                  <a:pt x="705959" y="313267"/>
                </a:cubicBezTo>
                <a:lnTo>
                  <a:pt x="276276" y="345017"/>
                </a:lnTo>
                <a:cubicBezTo>
                  <a:pt x="245232" y="348897"/>
                  <a:pt x="522514" y="340431"/>
                  <a:pt x="519692" y="336550"/>
                </a:cubicBezTo>
                <a:cubicBezTo>
                  <a:pt x="516870" y="332670"/>
                  <a:pt x="345772" y="340078"/>
                  <a:pt x="259342" y="321734"/>
                </a:cubicBezTo>
                <a:cubicBezTo>
                  <a:pt x="172912" y="303390"/>
                  <a:pt x="-16177" y="222604"/>
                  <a:pt x="1109" y="226484"/>
                </a:cubicBezTo>
                <a:cubicBezTo>
                  <a:pt x="18395" y="230364"/>
                  <a:pt x="352476" y="346075"/>
                  <a:pt x="363059" y="345017"/>
                </a:cubicBezTo>
                <a:cubicBezTo>
                  <a:pt x="373642" y="343959"/>
                  <a:pt x="122112" y="261762"/>
                  <a:pt x="64609" y="220134"/>
                </a:cubicBezTo>
                <a:cubicBezTo>
                  <a:pt x="7106" y="178506"/>
                  <a:pt x="-655" y="110772"/>
                  <a:pt x="18042" y="95250"/>
                </a:cubicBezTo>
                <a:cubicBezTo>
                  <a:pt x="36739" y="79728"/>
                  <a:pt x="167620" y="127353"/>
                  <a:pt x="176792" y="127000"/>
                </a:cubicBezTo>
                <a:cubicBezTo>
                  <a:pt x="185964" y="126647"/>
                  <a:pt x="86481" y="88195"/>
                  <a:pt x="73076" y="93134"/>
                </a:cubicBezTo>
                <a:cubicBezTo>
                  <a:pt x="59671" y="98073"/>
                  <a:pt x="92126" y="151342"/>
                  <a:pt x="96359" y="156634"/>
                </a:cubicBezTo>
                <a:cubicBezTo>
                  <a:pt x="100592" y="161926"/>
                  <a:pt x="85776" y="134056"/>
                  <a:pt x="98476" y="124884"/>
                </a:cubicBezTo>
                <a:cubicBezTo>
                  <a:pt x="111176" y="115712"/>
                  <a:pt x="127051" y="100895"/>
                  <a:pt x="172559" y="101600"/>
                </a:cubicBezTo>
                <a:cubicBezTo>
                  <a:pt x="218067" y="102306"/>
                  <a:pt x="334132" y="121709"/>
                  <a:pt x="371526" y="129117"/>
                </a:cubicBezTo>
                <a:cubicBezTo>
                  <a:pt x="408921" y="136525"/>
                  <a:pt x="431146" y="163689"/>
                  <a:pt x="396926" y="146050"/>
                </a:cubicBezTo>
                <a:cubicBezTo>
                  <a:pt x="362706" y="128411"/>
                  <a:pt x="264457" y="75847"/>
                  <a:pt x="1535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FFD0A41D-2031-4B7F-B6E2-3AA463E2441A}"/>
              </a:ext>
            </a:extLst>
          </p:cNvPr>
          <p:cNvSpPr/>
          <p:nvPr/>
        </p:nvSpPr>
        <p:spPr>
          <a:xfrm>
            <a:off x="5027131" y="2101850"/>
            <a:ext cx="382249" cy="154539"/>
          </a:xfrm>
          <a:custGeom>
            <a:avLst/>
            <a:gdLst>
              <a:gd name="connsiteX0" fmla="*/ 4186 w 382249"/>
              <a:gd name="connsiteY0" fmla="*/ 19050 h 154539"/>
              <a:gd name="connsiteX1" fmla="*/ 67686 w 382249"/>
              <a:gd name="connsiteY1" fmla="*/ 19050 h 154539"/>
              <a:gd name="connsiteX2" fmla="*/ 372486 w 382249"/>
              <a:gd name="connsiteY2" fmla="*/ 0 h 154539"/>
              <a:gd name="connsiteX3" fmla="*/ 311102 w 382249"/>
              <a:gd name="connsiteY3" fmla="*/ 19050 h 154539"/>
              <a:gd name="connsiteX4" fmla="*/ 353436 w 382249"/>
              <a:gd name="connsiteY4" fmla="*/ 91017 h 154539"/>
              <a:gd name="connsiteX5" fmla="*/ 353436 w 382249"/>
              <a:gd name="connsiteY5" fmla="*/ 67733 h 154539"/>
              <a:gd name="connsiteX6" fmla="*/ 308986 w 382249"/>
              <a:gd name="connsiteY6" fmla="*/ 120650 h 154539"/>
              <a:gd name="connsiteX7" fmla="*/ 86736 w 382249"/>
              <a:gd name="connsiteY7" fmla="*/ 84667 h 154539"/>
              <a:gd name="connsiteX8" fmla="*/ 340736 w 382249"/>
              <a:gd name="connsiteY8" fmla="*/ 154517 h 154539"/>
              <a:gd name="connsiteX9" fmla="*/ 76152 w 382249"/>
              <a:gd name="connsiteY9" fmla="*/ 76200 h 154539"/>
              <a:gd name="connsiteX10" fmla="*/ 143886 w 382249"/>
              <a:gd name="connsiteY10" fmla="*/ 63500 h 154539"/>
              <a:gd name="connsiteX11" fmla="*/ 4186 w 382249"/>
              <a:gd name="connsiteY11" fmla="*/ 19050 h 15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249" h="154539">
                <a:moveTo>
                  <a:pt x="4186" y="19050"/>
                </a:moveTo>
                <a:cubicBezTo>
                  <a:pt x="-8514" y="11642"/>
                  <a:pt x="6303" y="22225"/>
                  <a:pt x="67686" y="19050"/>
                </a:cubicBezTo>
                <a:cubicBezTo>
                  <a:pt x="129069" y="15875"/>
                  <a:pt x="331917" y="0"/>
                  <a:pt x="372486" y="0"/>
                </a:cubicBezTo>
                <a:cubicBezTo>
                  <a:pt x="413055" y="0"/>
                  <a:pt x="314277" y="3880"/>
                  <a:pt x="311102" y="19050"/>
                </a:cubicBezTo>
                <a:cubicBezTo>
                  <a:pt x="307927" y="34220"/>
                  <a:pt x="346380" y="82903"/>
                  <a:pt x="353436" y="91017"/>
                </a:cubicBezTo>
                <a:cubicBezTo>
                  <a:pt x="360492" y="99131"/>
                  <a:pt x="360844" y="62794"/>
                  <a:pt x="353436" y="67733"/>
                </a:cubicBezTo>
                <a:cubicBezTo>
                  <a:pt x="346028" y="72672"/>
                  <a:pt x="353436" y="117828"/>
                  <a:pt x="308986" y="120650"/>
                </a:cubicBezTo>
                <a:cubicBezTo>
                  <a:pt x="264536" y="123472"/>
                  <a:pt x="81444" y="79023"/>
                  <a:pt x="86736" y="84667"/>
                </a:cubicBezTo>
                <a:cubicBezTo>
                  <a:pt x="92028" y="90311"/>
                  <a:pt x="342500" y="155928"/>
                  <a:pt x="340736" y="154517"/>
                </a:cubicBezTo>
                <a:cubicBezTo>
                  <a:pt x="338972" y="153106"/>
                  <a:pt x="108960" y="91369"/>
                  <a:pt x="76152" y="76200"/>
                </a:cubicBezTo>
                <a:cubicBezTo>
                  <a:pt x="43344" y="61031"/>
                  <a:pt x="152353" y="70908"/>
                  <a:pt x="143886" y="63500"/>
                </a:cubicBezTo>
                <a:cubicBezTo>
                  <a:pt x="135419" y="56092"/>
                  <a:pt x="16886" y="26458"/>
                  <a:pt x="4186" y="190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8A9283BD-2113-4E4C-ACF1-720CD194DBB1}"/>
              </a:ext>
            </a:extLst>
          </p:cNvPr>
          <p:cNvSpPr/>
          <p:nvPr/>
        </p:nvSpPr>
        <p:spPr>
          <a:xfrm>
            <a:off x="5777901" y="2388288"/>
            <a:ext cx="324863" cy="274700"/>
          </a:xfrm>
          <a:custGeom>
            <a:avLst/>
            <a:gdLst>
              <a:gd name="connsiteX0" fmla="*/ 599 w 324863"/>
              <a:gd name="connsiteY0" fmla="*/ 52229 h 274700"/>
              <a:gd name="connsiteX1" fmla="*/ 292699 w 324863"/>
              <a:gd name="connsiteY1" fmla="*/ 35295 h 274700"/>
              <a:gd name="connsiteX2" fmla="*/ 318099 w 324863"/>
              <a:gd name="connsiteY2" fmla="*/ 5662 h 274700"/>
              <a:gd name="connsiteX3" fmla="*/ 299049 w 324863"/>
              <a:gd name="connsiteY3" fmla="*/ 160179 h 274700"/>
              <a:gd name="connsiteX4" fmla="*/ 303282 w 324863"/>
              <a:gd name="connsiteY4" fmla="*/ 274479 h 274700"/>
              <a:gd name="connsiteX5" fmla="*/ 305399 w 324863"/>
              <a:gd name="connsiteY5" fmla="*/ 189812 h 274700"/>
              <a:gd name="connsiteX6" fmla="*/ 269416 w 324863"/>
              <a:gd name="connsiteY6" fmla="*/ 213095 h 274700"/>
              <a:gd name="connsiteX7" fmla="*/ 104316 w 324863"/>
              <a:gd name="connsiteY7" fmla="*/ 109379 h 274700"/>
              <a:gd name="connsiteX8" fmla="*/ 299049 w 324863"/>
              <a:gd name="connsiteY8" fmla="*/ 244845 h 274700"/>
              <a:gd name="connsiteX9" fmla="*/ 218616 w 324863"/>
              <a:gd name="connsiteY9" fmla="*/ 147479 h 274700"/>
              <a:gd name="connsiteX10" fmla="*/ 599 w 324863"/>
              <a:gd name="connsiteY10" fmla="*/ 52229 h 2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863" h="274700">
                <a:moveTo>
                  <a:pt x="599" y="52229"/>
                </a:moveTo>
                <a:cubicBezTo>
                  <a:pt x="12946" y="33532"/>
                  <a:pt x="239783" y="43056"/>
                  <a:pt x="292699" y="35295"/>
                </a:cubicBezTo>
                <a:cubicBezTo>
                  <a:pt x="345615" y="27534"/>
                  <a:pt x="317041" y="-15152"/>
                  <a:pt x="318099" y="5662"/>
                </a:cubicBezTo>
                <a:cubicBezTo>
                  <a:pt x="319157" y="26476"/>
                  <a:pt x="301518" y="115376"/>
                  <a:pt x="299049" y="160179"/>
                </a:cubicBezTo>
                <a:cubicBezTo>
                  <a:pt x="296580" y="204982"/>
                  <a:pt x="302224" y="269540"/>
                  <a:pt x="303282" y="274479"/>
                </a:cubicBezTo>
                <a:cubicBezTo>
                  <a:pt x="304340" y="279418"/>
                  <a:pt x="311043" y="200043"/>
                  <a:pt x="305399" y="189812"/>
                </a:cubicBezTo>
                <a:cubicBezTo>
                  <a:pt x="299755" y="179581"/>
                  <a:pt x="302930" y="226500"/>
                  <a:pt x="269416" y="213095"/>
                </a:cubicBezTo>
                <a:cubicBezTo>
                  <a:pt x="235902" y="199690"/>
                  <a:pt x="99377" y="104087"/>
                  <a:pt x="104316" y="109379"/>
                </a:cubicBezTo>
                <a:cubicBezTo>
                  <a:pt x="109255" y="114671"/>
                  <a:pt x="279999" y="238495"/>
                  <a:pt x="299049" y="244845"/>
                </a:cubicBezTo>
                <a:cubicBezTo>
                  <a:pt x="318099" y="251195"/>
                  <a:pt x="266946" y="176407"/>
                  <a:pt x="218616" y="147479"/>
                </a:cubicBezTo>
                <a:cubicBezTo>
                  <a:pt x="170286" y="118551"/>
                  <a:pt x="-11748" y="70926"/>
                  <a:pt x="599" y="522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6F84E75F-A2BE-41C4-9D35-B2C791800A72}"/>
              </a:ext>
            </a:extLst>
          </p:cNvPr>
          <p:cNvSpPr/>
          <p:nvPr/>
        </p:nvSpPr>
        <p:spPr>
          <a:xfrm>
            <a:off x="5426668" y="2438778"/>
            <a:ext cx="590968" cy="370129"/>
          </a:xfrm>
          <a:custGeom>
            <a:avLst/>
            <a:gdLst>
              <a:gd name="connsiteX0" fmla="*/ 159215 w 590968"/>
              <a:gd name="connsiteY0" fmla="*/ 3855 h 370129"/>
              <a:gd name="connsiteX1" fmla="*/ 525399 w 590968"/>
              <a:gd name="connsiteY1" fmla="*/ 221872 h 370129"/>
              <a:gd name="connsiteX2" fmla="*/ 574082 w 590968"/>
              <a:gd name="connsiteY2" fmla="*/ 238805 h 370129"/>
              <a:gd name="connsiteX3" fmla="*/ 334899 w 590968"/>
              <a:gd name="connsiteY3" fmla="*/ 221872 h 370129"/>
              <a:gd name="connsiteX4" fmla="*/ 586782 w 590968"/>
              <a:gd name="connsiteY4" fmla="*/ 279022 h 370129"/>
              <a:gd name="connsiteX5" fmla="*/ 349715 w 590968"/>
              <a:gd name="connsiteY5" fmla="*/ 293839 h 370129"/>
              <a:gd name="connsiteX6" fmla="*/ 91482 w 590968"/>
              <a:gd name="connsiteY6" fmla="*/ 370039 h 370129"/>
              <a:gd name="connsiteX7" fmla="*/ 385699 w 590968"/>
              <a:gd name="connsiteY7" fmla="*/ 276905 h 370129"/>
              <a:gd name="connsiteX8" fmla="*/ 21632 w 590968"/>
              <a:gd name="connsiteY8" fmla="*/ 323472 h 370129"/>
              <a:gd name="connsiteX9" fmla="*/ 47032 w 590968"/>
              <a:gd name="connsiteY9" fmla="*/ 245155 h 370129"/>
              <a:gd name="connsiteX10" fmla="*/ 89365 w 590968"/>
              <a:gd name="connsiteY10" fmla="*/ 304422 h 370129"/>
              <a:gd name="connsiteX11" fmla="*/ 42799 w 590968"/>
              <a:gd name="connsiteY11" fmla="*/ 152022 h 370129"/>
              <a:gd name="connsiteX12" fmla="*/ 15282 w 590968"/>
              <a:gd name="connsiteY12" fmla="*/ 103339 h 370129"/>
              <a:gd name="connsiteX13" fmla="*/ 154982 w 590968"/>
              <a:gd name="connsiteY13" fmla="*/ 226105 h 370129"/>
              <a:gd name="connsiteX14" fmla="*/ 13165 w 590968"/>
              <a:gd name="connsiteY14" fmla="*/ 56772 h 370129"/>
              <a:gd name="connsiteX15" fmla="*/ 133815 w 590968"/>
              <a:gd name="connsiteY15" fmla="*/ 50422 h 370129"/>
              <a:gd name="connsiteX16" fmla="*/ 203665 w 590968"/>
              <a:gd name="connsiteY16" fmla="*/ 221872 h 370129"/>
              <a:gd name="connsiteX17" fmla="*/ 93599 w 590968"/>
              <a:gd name="connsiteY17" fmla="*/ 90639 h 370129"/>
              <a:gd name="connsiteX18" fmla="*/ 159215 w 590968"/>
              <a:gd name="connsiteY18" fmla="*/ 3855 h 37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0968" h="370129">
                <a:moveTo>
                  <a:pt x="159215" y="3855"/>
                </a:moveTo>
                <a:cubicBezTo>
                  <a:pt x="231182" y="25727"/>
                  <a:pt x="456255" y="182714"/>
                  <a:pt x="525399" y="221872"/>
                </a:cubicBezTo>
                <a:cubicBezTo>
                  <a:pt x="594543" y="261030"/>
                  <a:pt x="605832" y="238805"/>
                  <a:pt x="574082" y="238805"/>
                </a:cubicBezTo>
                <a:cubicBezTo>
                  <a:pt x="542332" y="238805"/>
                  <a:pt x="332782" y="215169"/>
                  <a:pt x="334899" y="221872"/>
                </a:cubicBezTo>
                <a:cubicBezTo>
                  <a:pt x="337016" y="228575"/>
                  <a:pt x="584313" y="267028"/>
                  <a:pt x="586782" y="279022"/>
                </a:cubicBezTo>
                <a:cubicBezTo>
                  <a:pt x="589251" y="291016"/>
                  <a:pt x="432265" y="278669"/>
                  <a:pt x="349715" y="293839"/>
                </a:cubicBezTo>
                <a:cubicBezTo>
                  <a:pt x="267165" y="309009"/>
                  <a:pt x="85485" y="372861"/>
                  <a:pt x="91482" y="370039"/>
                </a:cubicBezTo>
                <a:cubicBezTo>
                  <a:pt x="97479" y="367217"/>
                  <a:pt x="397341" y="284666"/>
                  <a:pt x="385699" y="276905"/>
                </a:cubicBezTo>
                <a:cubicBezTo>
                  <a:pt x="374057" y="269144"/>
                  <a:pt x="78077" y="328764"/>
                  <a:pt x="21632" y="323472"/>
                </a:cubicBezTo>
                <a:cubicBezTo>
                  <a:pt x="-34813" y="318180"/>
                  <a:pt x="35743" y="248330"/>
                  <a:pt x="47032" y="245155"/>
                </a:cubicBezTo>
                <a:cubicBezTo>
                  <a:pt x="58321" y="241980"/>
                  <a:pt x="90070" y="319944"/>
                  <a:pt x="89365" y="304422"/>
                </a:cubicBezTo>
                <a:cubicBezTo>
                  <a:pt x="88660" y="288900"/>
                  <a:pt x="55146" y="185536"/>
                  <a:pt x="42799" y="152022"/>
                </a:cubicBezTo>
                <a:cubicBezTo>
                  <a:pt x="30452" y="118508"/>
                  <a:pt x="-3415" y="90992"/>
                  <a:pt x="15282" y="103339"/>
                </a:cubicBezTo>
                <a:cubicBezTo>
                  <a:pt x="33979" y="115686"/>
                  <a:pt x="155335" y="233866"/>
                  <a:pt x="154982" y="226105"/>
                </a:cubicBezTo>
                <a:cubicBezTo>
                  <a:pt x="154629" y="218344"/>
                  <a:pt x="16693" y="86052"/>
                  <a:pt x="13165" y="56772"/>
                </a:cubicBezTo>
                <a:cubicBezTo>
                  <a:pt x="9637" y="27492"/>
                  <a:pt x="102065" y="22905"/>
                  <a:pt x="133815" y="50422"/>
                </a:cubicBezTo>
                <a:cubicBezTo>
                  <a:pt x="165565" y="77939"/>
                  <a:pt x="210368" y="215169"/>
                  <a:pt x="203665" y="221872"/>
                </a:cubicBezTo>
                <a:cubicBezTo>
                  <a:pt x="196962" y="228575"/>
                  <a:pt x="105241" y="122389"/>
                  <a:pt x="93599" y="90639"/>
                </a:cubicBezTo>
                <a:cubicBezTo>
                  <a:pt x="81957" y="58889"/>
                  <a:pt x="87248" y="-18017"/>
                  <a:pt x="159215" y="385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D2B7CA96-51B6-4BF1-9795-B0525363E1F1}"/>
              </a:ext>
            </a:extLst>
          </p:cNvPr>
          <p:cNvSpPr/>
          <p:nvPr/>
        </p:nvSpPr>
        <p:spPr>
          <a:xfrm>
            <a:off x="4954921" y="2478651"/>
            <a:ext cx="500722" cy="380983"/>
          </a:xfrm>
          <a:custGeom>
            <a:avLst/>
            <a:gdLst>
              <a:gd name="connsiteX0" fmla="*/ 10779 w 500722"/>
              <a:gd name="connsiteY0" fmla="*/ 122732 h 380983"/>
              <a:gd name="connsiteX1" fmla="*/ 493379 w 500722"/>
              <a:gd name="connsiteY1" fmla="*/ 4199 h 380983"/>
              <a:gd name="connsiteX2" fmla="*/ 311346 w 500722"/>
              <a:gd name="connsiteY2" fmla="*/ 27482 h 380983"/>
              <a:gd name="connsiteX3" fmla="*/ 434112 w 500722"/>
              <a:gd name="connsiteY3" fmla="*/ 35949 h 380983"/>
              <a:gd name="connsiteX4" fmla="*/ 410829 w 500722"/>
              <a:gd name="connsiteY4" fmla="*/ 143899 h 380983"/>
              <a:gd name="connsiteX5" fmla="*/ 423529 w 500722"/>
              <a:gd name="connsiteY5" fmla="*/ 273016 h 380983"/>
              <a:gd name="connsiteX6" fmla="*/ 404479 w 500722"/>
              <a:gd name="connsiteY6" fmla="*/ 211632 h 380983"/>
              <a:gd name="connsiteX7" fmla="*/ 404479 w 500722"/>
              <a:gd name="connsiteY7" fmla="*/ 315349 h 380983"/>
              <a:gd name="connsiteX8" fmla="*/ 197046 w 500722"/>
              <a:gd name="connsiteY8" fmla="*/ 344982 h 380983"/>
              <a:gd name="connsiteX9" fmla="*/ 61579 w 500722"/>
              <a:gd name="connsiteY9" fmla="*/ 380966 h 380983"/>
              <a:gd name="connsiteX10" fmla="*/ 355796 w 500722"/>
              <a:gd name="connsiteY10" fmla="*/ 349216 h 380983"/>
              <a:gd name="connsiteX11" fmla="*/ 131429 w 500722"/>
              <a:gd name="connsiteY11" fmla="*/ 308999 h 380983"/>
              <a:gd name="connsiteX12" fmla="*/ 95446 w 500722"/>
              <a:gd name="connsiteY12" fmla="*/ 198932 h 380983"/>
              <a:gd name="connsiteX13" fmla="*/ 226679 w 500722"/>
              <a:gd name="connsiteY13" fmla="*/ 283599 h 380983"/>
              <a:gd name="connsiteX14" fmla="*/ 163179 w 500722"/>
              <a:gd name="connsiteY14" fmla="*/ 192582 h 380983"/>
              <a:gd name="connsiteX15" fmla="*/ 10779 w 500722"/>
              <a:gd name="connsiteY15" fmla="*/ 122732 h 38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0722" h="380983">
                <a:moveTo>
                  <a:pt x="10779" y="122732"/>
                </a:moveTo>
                <a:cubicBezTo>
                  <a:pt x="65812" y="91335"/>
                  <a:pt x="443285" y="20074"/>
                  <a:pt x="493379" y="4199"/>
                </a:cubicBezTo>
                <a:cubicBezTo>
                  <a:pt x="543474" y="-11676"/>
                  <a:pt x="321224" y="22190"/>
                  <a:pt x="311346" y="27482"/>
                </a:cubicBezTo>
                <a:cubicBezTo>
                  <a:pt x="301468" y="32774"/>
                  <a:pt x="417532" y="16546"/>
                  <a:pt x="434112" y="35949"/>
                </a:cubicBezTo>
                <a:cubicBezTo>
                  <a:pt x="450692" y="55352"/>
                  <a:pt x="412593" y="104388"/>
                  <a:pt x="410829" y="143899"/>
                </a:cubicBezTo>
                <a:cubicBezTo>
                  <a:pt x="409065" y="183410"/>
                  <a:pt x="424587" y="261727"/>
                  <a:pt x="423529" y="273016"/>
                </a:cubicBezTo>
                <a:cubicBezTo>
                  <a:pt x="422471" y="284305"/>
                  <a:pt x="407654" y="204577"/>
                  <a:pt x="404479" y="211632"/>
                </a:cubicBezTo>
                <a:cubicBezTo>
                  <a:pt x="401304" y="218688"/>
                  <a:pt x="439051" y="293124"/>
                  <a:pt x="404479" y="315349"/>
                </a:cubicBezTo>
                <a:cubicBezTo>
                  <a:pt x="369907" y="337574"/>
                  <a:pt x="254196" y="334046"/>
                  <a:pt x="197046" y="344982"/>
                </a:cubicBezTo>
                <a:cubicBezTo>
                  <a:pt x="139896" y="355918"/>
                  <a:pt x="35121" y="380260"/>
                  <a:pt x="61579" y="380966"/>
                </a:cubicBezTo>
                <a:cubicBezTo>
                  <a:pt x="88037" y="381672"/>
                  <a:pt x="344154" y="361211"/>
                  <a:pt x="355796" y="349216"/>
                </a:cubicBezTo>
                <a:cubicBezTo>
                  <a:pt x="367438" y="337222"/>
                  <a:pt x="174820" y="334046"/>
                  <a:pt x="131429" y="308999"/>
                </a:cubicBezTo>
                <a:cubicBezTo>
                  <a:pt x="88038" y="283952"/>
                  <a:pt x="79571" y="203165"/>
                  <a:pt x="95446" y="198932"/>
                </a:cubicBezTo>
                <a:cubicBezTo>
                  <a:pt x="111321" y="194699"/>
                  <a:pt x="215390" y="284657"/>
                  <a:pt x="226679" y="283599"/>
                </a:cubicBezTo>
                <a:cubicBezTo>
                  <a:pt x="237968" y="282541"/>
                  <a:pt x="198809" y="216218"/>
                  <a:pt x="163179" y="192582"/>
                </a:cubicBezTo>
                <a:cubicBezTo>
                  <a:pt x="127549" y="168946"/>
                  <a:pt x="-44254" y="154129"/>
                  <a:pt x="10779" y="12273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9175D989-ECC6-4B2D-8229-968F995A0C28}"/>
              </a:ext>
            </a:extLst>
          </p:cNvPr>
          <p:cNvSpPr/>
          <p:nvPr/>
        </p:nvSpPr>
        <p:spPr>
          <a:xfrm>
            <a:off x="4969769" y="2269181"/>
            <a:ext cx="485551" cy="207389"/>
          </a:xfrm>
          <a:custGeom>
            <a:avLst/>
            <a:gdLst>
              <a:gd name="connsiteX0" fmla="*/ 139864 w 485551"/>
              <a:gd name="connsiteY0" fmla="*/ 6236 h 207389"/>
              <a:gd name="connsiteX1" fmla="*/ 27681 w 485551"/>
              <a:gd name="connsiteY1" fmla="*/ 184036 h 207389"/>
              <a:gd name="connsiteX2" fmla="*/ 103881 w 485551"/>
              <a:gd name="connsiteY2" fmla="*/ 160752 h 207389"/>
              <a:gd name="connsiteX3" fmla="*/ 484881 w 485551"/>
              <a:gd name="connsiteY3" fmla="*/ 107836 h 207389"/>
              <a:gd name="connsiteX4" fmla="*/ 164 w 485551"/>
              <a:gd name="connsiteY4" fmla="*/ 207319 h 207389"/>
              <a:gd name="connsiteX5" fmla="*/ 427731 w 485551"/>
              <a:gd name="connsiteY5" fmla="*/ 122652 h 207389"/>
              <a:gd name="connsiteX6" fmla="*/ 182198 w 485551"/>
              <a:gd name="connsiteY6" fmla="*/ 61269 h 207389"/>
              <a:gd name="connsiteX7" fmla="*/ 474298 w 485551"/>
              <a:gd name="connsiteY7" fmla="*/ 135352 h 207389"/>
              <a:gd name="connsiteX8" fmla="*/ 271098 w 485551"/>
              <a:gd name="connsiteY8" fmla="*/ 48569 h 207389"/>
              <a:gd name="connsiteX9" fmla="*/ 139864 w 485551"/>
              <a:gd name="connsiteY9" fmla="*/ 6236 h 20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551" h="207389">
                <a:moveTo>
                  <a:pt x="139864" y="6236"/>
                </a:moveTo>
                <a:cubicBezTo>
                  <a:pt x="99295" y="28814"/>
                  <a:pt x="33678" y="158283"/>
                  <a:pt x="27681" y="184036"/>
                </a:cubicBezTo>
                <a:cubicBezTo>
                  <a:pt x="21684" y="209789"/>
                  <a:pt x="27681" y="173452"/>
                  <a:pt x="103881" y="160752"/>
                </a:cubicBezTo>
                <a:cubicBezTo>
                  <a:pt x="180081" y="148052"/>
                  <a:pt x="502167" y="100075"/>
                  <a:pt x="484881" y="107836"/>
                </a:cubicBezTo>
                <a:cubicBezTo>
                  <a:pt x="467595" y="115597"/>
                  <a:pt x="9689" y="204850"/>
                  <a:pt x="164" y="207319"/>
                </a:cubicBezTo>
                <a:cubicBezTo>
                  <a:pt x="-9361" y="209788"/>
                  <a:pt x="397392" y="146994"/>
                  <a:pt x="427731" y="122652"/>
                </a:cubicBezTo>
                <a:cubicBezTo>
                  <a:pt x="458070" y="98310"/>
                  <a:pt x="174437" y="59152"/>
                  <a:pt x="182198" y="61269"/>
                </a:cubicBezTo>
                <a:cubicBezTo>
                  <a:pt x="189959" y="63386"/>
                  <a:pt x="459481" y="137469"/>
                  <a:pt x="474298" y="135352"/>
                </a:cubicBezTo>
                <a:cubicBezTo>
                  <a:pt x="489115" y="133235"/>
                  <a:pt x="324367" y="69030"/>
                  <a:pt x="271098" y="48569"/>
                </a:cubicBezTo>
                <a:cubicBezTo>
                  <a:pt x="217829" y="28108"/>
                  <a:pt x="180433" y="-16342"/>
                  <a:pt x="139864" y="62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34720AF3-5451-491E-A120-E4BA6CD154EA}"/>
              </a:ext>
            </a:extLst>
          </p:cNvPr>
          <p:cNvSpPr/>
          <p:nvPr/>
        </p:nvSpPr>
        <p:spPr>
          <a:xfrm>
            <a:off x="4181239" y="2528834"/>
            <a:ext cx="765796" cy="337149"/>
          </a:xfrm>
          <a:custGeom>
            <a:avLst/>
            <a:gdLst>
              <a:gd name="connsiteX0" fmla="*/ 18228 w 765796"/>
              <a:gd name="connsiteY0" fmla="*/ 583 h 337149"/>
              <a:gd name="connsiteX1" fmla="*/ 613011 w 765796"/>
              <a:gd name="connsiteY1" fmla="*/ 119116 h 337149"/>
              <a:gd name="connsiteX2" fmla="*/ 261644 w 765796"/>
              <a:gd name="connsiteY2" fmla="*/ 42916 h 337149"/>
              <a:gd name="connsiteX3" fmla="*/ 754828 w 765796"/>
              <a:gd name="connsiteY3" fmla="*/ 165683 h 337149"/>
              <a:gd name="connsiteX4" fmla="*/ 613011 w 765796"/>
              <a:gd name="connsiteY4" fmla="*/ 220716 h 337149"/>
              <a:gd name="connsiteX5" fmla="*/ 720961 w 765796"/>
              <a:gd name="connsiteY5" fmla="*/ 337133 h 337149"/>
              <a:gd name="connsiteX6" fmla="*/ 162161 w 765796"/>
              <a:gd name="connsiteY6" fmla="*/ 212249 h 337149"/>
              <a:gd name="connsiteX7" fmla="*/ 629944 w 765796"/>
              <a:gd name="connsiteY7" fmla="*/ 275749 h 337149"/>
              <a:gd name="connsiteX8" fmla="*/ 109244 w 765796"/>
              <a:gd name="connsiteY8" fmla="*/ 176266 h 337149"/>
              <a:gd name="connsiteX9" fmla="*/ 505061 w 765796"/>
              <a:gd name="connsiteY9" fmla="*/ 218599 h 337149"/>
              <a:gd name="connsiteX10" fmla="*/ 100778 w 765796"/>
              <a:gd name="connsiteY10" fmla="*/ 165683 h 337149"/>
              <a:gd name="connsiteX11" fmla="*/ 98661 w 765796"/>
              <a:gd name="connsiteY11" fmla="*/ 102183 h 337149"/>
              <a:gd name="connsiteX12" fmla="*/ 204494 w 765796"/>
              <a:gd name="connsiteY12" fmla="*/ 216483 h 337149"/>
              <a:gd name="connsiteX13" fmla="*/ 155811 w 765796"/>
              <a:gd name="connsiteY13" fmla="*/ 78899 h 337149"/>
              <a:gd name="connsiteX14" fmla="*/ 18228 w 765796"/>
              <a:gd name="connsiteY14" fmla="*/ 583 h 33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5796" h="337149">
                <a:moveTo>
                  <a:pt x="18228" y="583"/>
                </a:moveTo>
                <a:cubicBezTo>
                  <a:pt x="94428" y="7286"/>
                  <a:pt x="572442" y="112061"/>
                  <a:pt x="613011" y="119116"/>
                </a:cubicBezTo>
                <a:cubicBezTo>
                  <a:pt x="653580" y="126171"/>
                  <a:pt x="238008" y="35155"/>
                  <a:pt x="261644" y="42916"/>
                </a:cubicBezTo>
                <a:cubicBezTo>
                  <a:pt x="285280" y="50677"/>
                  <a:pt x="696267" y="136050"/>
                  <a:pt x="754828" y="165683"/>
                </a:cubicBezTo>
                <a:cubicBezTo>
                  <a:pt x="813389" y="195316"/>
                  <a:pt x="618655" y="192141"/>
                  <a:pt x="613011" y="220716"/>
                </a:cubicBezTo>
                <a:cubicBezTo>
                  <a:pt x="607367" y="249291"/>
                  <a:pt x="796103" y="338544"/>
                  <a:pt x="720961" y="337133"/>
                </a:cubicBezTo>
                <a:cubicBezTo>
                  <a:pt x="645819" y="335722"/>
                  <a:pt x="177330" y="222480"/>
                  <a:pt x="162161" y="212249"/>
                </a:cubicBezTo>
                <a:cubicBezTo>
                  <a:pt x="146992" y="202018"/>
                  <a:pt x="638764" y="281746"/>
                  <a:pt x="629944" y="275749"/>
                </a:cubicBezTo>
                <a:cubicBezTo>
                  <a:pt x="621125" y="269752"/>
                  <a:pt x="130058" y="185791"/>
                  <a:pt x="109244" y="176266"/>
                </a:cubicBezTo>
                <a:cubicBezTo>
                  <a:pt x="88430" y="166741"/>
                  <a:pt x="506472" y="220363"/>
                  <a:pt x="505061" y="218599"/>
                </a:cubicBezTo>
                <a:cubicBezTo>
                  <a:pt x="503650" y="216835"/>
                  <a:pt x="168511" y="185086"/>
                  <a:pt x="100778" y="165683"/>
                </a:cubicBezTo>
                <a:cubicBezTo>
                  <a:pt x="33045" y="146280"/>
                  <a:pt x="81375" y="93716"/>
                  <a:pt x="98661" y="102183"/>
                </a:cubicBezTo>
                <a:cubicBezTo>
                  <a:pt x="115947" y="110650"/>
                  <a:pt x="194969" y="220364"/>
                  <a:pt x="204494" y="216483"/>
                </a:cubicBezTo>
                <a:cubicBezTo>
                  <a:pt x="214019" y="212602"/>
                  <a:pt x="184033" y="111355"/>
                  <a:pt x="155811" y="78899"/>
                </a:cubicBezTo>
                <a:cubicBezTo>
                  <a:pt x="127589" y="46443"/>
                  <a:pt x="-57972" y="-6120"/>
                  <a:pt x="18228" y="5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E45ACDD1-82BE-445B-926D-129D39FA0125}"/>
              </a:ext>
            </a:extLst>
          </p:cNvPr>
          <p:cNvSpPr/>
          <p:nvPr/>
        </p:nvSpPr>
        <p:spPr>
          <a:xfrm>
            <a:off x="3945787" y="2256443"/>
            <a:ext cx="1062502" cy="330130"/>
          </a:xfrm>
          <a:custGeom>
            <a:avLst/>
            <a:gdLst>
              <a:gd name="connsiteX0" fmla="*/ 257913 w 1062502"/>
              <a:gd name="connsiteY0" fmla="*/ 154440 h 330130"/>
              <a:gd name="connsiteX1" fmla="*/ 905613 w 1062502"/>
              <a:gd name="connsiteY1" fmla="*/ 2040 h 330130"/>
              <a:gd name="connsiteX2" fmla="*/ 850580 w 1062502"/>
              <a:gd name="connsiteY2" fmla="*/ 82474 h 330130"/>
              <a:gd name="connsiteX3" fmla="*/ 1058013 w 1062502"/>
              <a:gd name="connsiteY3" fmla="*/ 300490 h 330130"/>
              <a:gd name="connsiteX4" fmla="*/ 619863 w 1062502"/>
              <a:gd name="connsiteY4" fmla="*/ 141740 h 330130"/>
              <a:gd name="connsiteX5" fmla="*/ 1043196 w 1062502"/>
              <a:gd name="connsiteY5" fmla="*/ 328007 h 330130"/>
              <a:gd name="connsiteX6" fmla="*/ 700296 w 1062502"/>
              <a:gd name="connsiteY6" fmla="*/ 181957 h 330130"/>
              <a:gd name="connsiteX7" fmla="*/ 461113 w 1062502"/>
              <a:gd name="connsiteY7" fmla="*/ 171374 h 330130"/>
              <a:gd name="connsiteX8" fmla="*/ 3913 w 1062502"/>
              <a:gd name="connsiteY8" fmla="*/ 330124 h 330130"/>
              <a:gd name="connsiteX9" fmla="*/ 257913 w 1062502"/>
              <a:gd name="connsiteY9" fmla="*/ 154440 h 33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502" h="330130">
                <a:moveTo>
                  <a:pt x="257913" y="154440"/>
                </a:moveTo>
                <a:cubicBezTo>
                  <a:pt x="408196" y="99759"/>
                  <a:pt x="806835" y="14034"/>
                  <a:pt x="905613" y="2040"/>
                </a:cubicBezTo>
                <a:cubicBezTo>
                  <a:pt x="1004391" y="-9954"/>
                  <a:pt x="825180" y="32732"/>
                  <a:pt x="850580" y="82474"/>
                </a:cubicBezTo>
                <a:cubicBezTo>
                  <a:pt x="875980" y="132216"/>
                  <a:pt x="1096466" y="290612"/>
                  <a:pt x="1058013" y="300490"/>
                </a:cubicBezTo>
                <a:cubicBezTo>
                  <a:pt x="1019560" y="310368"/>
                  <a:pt x="622332" y="137154"/>
                  <a:pt x="619863" y="141740"/>
                </a:cubicBezTo>
                <a:cubicBezTo>
                  <a:pt x="617394" y="146326"/>
                  <a:pt x="1029791" y="321304"/>
                  <a:pt x="1043196" y="328007"/>
                </a:cubicBezTo>
                <a:cubicBezTo>
                  <a:pt x="1056602" y="334710"/>
                  <a:pt x="797310" y="208063"/>
                  <a:pt x="700296" y="181957"/>
                </a:cubicBezTo>
                <a:cubicBezTo>
                  <a:pt x="603282" y="155852"/>
                  <a:pt x="577177" y="146680"/>
                  <a:pt x="461113" y="171374"/>
                </a:cubicBezTo>
                <a:cubicBezTo>
                  <a:pt x="345049" y="196068"/>
                  <a:pt x="32488" y="331182"/>
                  <a:pt x="3913" y="330124"/>
                </a:cubicBezTo>
                <a:cubicBezTo>
                  <a:pt x="-24662" y="329066"/>
                  <a:pt x="107630" y="209121"/>
                  <a:pt x="257913" y="1544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BB3C6231-5DDF-445D-A1DB-347AA810AA53}"/>
              </a:ext>
            </a:extLst>
          </p:cNvPr>
          <p:cNvSpPr/>
          <p:nvPr/>
        </p:nvSpPr>
        <p:spPr>
          <a:xfrm>
            <a:off x="3691090" y="2554793"/>
            <a:ext cx="746126" cy="236371"/>
          </a:xfrm>
          <a:custGeom>
            <a:avLst/>
            <a:gdLst>
              <a:gd name="connsiteX0" fmla="*/ 262843 w 746126"/>
              <a:gd name="connsiteY0" fmla="*/ 24 h 236371"/>
              <a:gd name="connsiteX1" fmla="*/ 377 w 746126"/>
              <a:gd name="connsiteY1" fmla="*/ 152424 h 236371"/>
              <a:gd name="connsiteX2" fmla="*/ 218393 w 746126"/>
              <a:gd name="connsiteY2" fmla="*/ 93157 h 236371"/>
              <a:gd name="connsiteX3" fmla="*/ 736977 w 746126"/>
              <a:gd name="connsiteY3" fmla="*/ 232857 h 236371"/>
              <a:gd name="connsiteX4" fmla="*/ 516843 w 746126"/>
              <a:gd name="connsiteY4" fmla="*/ 190524 h 236371"/>
              <a:gd name="connsiteX5" fmla="*/ 104093 w 746126"/>
              <a:gd name="connsiteY5" fmla="*/ 148190 h 236371"/>
              <a:gd name="connsiteX6" fmla="*/ 521077 w 746126"/>
              <a:gd name="connsiteY6" fmla="*/ 143957 h 236371"/>
              <a:gd name="connsiteX7" fmla="*/ 455460 w 746126"/>
              <a:gd name="connsiteY7" fmla="*/ 25424 h 236371"/>
              <a:gd name="connsiteX8" fmla="*/ 250143 w 746126"/>
              <a:gd name="connsiteY8" fmla="*/ 76224 h 236371"/>
              <a:gd name="connsiteX9" fmla="*/ 59643 w 746126"/>
              <a:gd name="connsiteY9" fmla="*/ 139724 h 236371"/>
              <a:gd name="connsiteX10" fmla="*/ 262843 w 746126"/>
              <a:gd name="connsiteY10" fmla="*/ 24 h 23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6126" h="236371">
                <a:moveTo>
                  <a:pt x="262843" y="24"/>
                </a:moveTo>
                <a:cubicBezTo>
                  <a:pt x="252965" y="2141"/>
                  <a:pt x="7785" y="136902"/>
                  <a:pt x="377" y="152424"/>
                </a:cubicBezTo>
                <a:cubicBezTo>
                  <a:pt x="-7031" y="167946"/>
                  <a:pt x="95626" y="79752"/>
                  <a:pt x="218393" y="93157"/>
                </a:cubicBezTo>
                <a:cubicBezTo>
                  <a:pt x="341160" y="106562"/>
                  <a:pt x="687235" y="216629"/>
                  <a:pt x="736977" y="232857"/>
                </a:cubicBezTo>
                <a:cubicBezTo>
                  <a:pt x="786719" y="249085"/>
                  <a:pt x="622324" y="204635"/>
                  <a:pt x="516843" y="190524"/>
                </a:cubicBezTo>
                <a:cubicBezTo>
                  <a:pt x="411362" y="176413"/>
                  <a:pt x="103387" y="155951"/>
                  <a:pt x="104093" y="148190"/>
                </a:cubicBezTo>
                <a:cubicBezTo>
                  <a:pt x="104799" y="140429"/>
                  <a:pt x="462516" y="164418"/>
                  <a:pt x="521077" y="143957"/>
                </a:cubicBezTo>
                <a:cubicBezTo>
                  <a:pt x="579638" y="123496"/>
                  <a:pt x="500616" y="36713"/>
                  <a:pt x="455460" y="25424"/>
                </a:cubicBezTo>
                <a:cubicBezTo>
                  <a:pt x="410304" y="14135"/>
                  <a:pt x="316112" y="57174"/>
                  <a:pt x="250143" y="76224"/>
                </a:cubicBezTo>
                <a:cubicBezTo>
                  <a:pt x="184174" y="95274"/>
                  <a:pt x="60348" y="147485"/>
                  <a:pt x="59643" y="139724"/>
                </a:cubicBezTo>
                <a:cubicBezTo>
                  <a:pt x="58938" y="131963"/>
                  <a:pt x="272721" y="-2093"/>
                  <a:pt x="262843" y="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FD2FFB56-A572-415F-99D7-1565C7FF80B7}"/>
              </a:ext>
            </a:extLst>
          </p:cNvPr>
          <p:cNvSpPr/>
          <p:nvPr/>
        </p:nvSpPr>
        <p:spPr>
          <a:xfrm>
            <a:off x="4099488" y="1432563"/>
            <a:ext cx="511336" cy="174046"/>
          </a:xfrm>
          <a:custGeom>
            <a:avLst/>
            <a:gdLst>
              <a:gd name="connsiteX0" fmla="*/ 6845 w 511336"/>
              <a:gd name="connsiteY0" fmla="*/ 144354 h 174046"/>
              <a:gd name="connsiteX1" fmla="*/ 163479 w 511336"/>
              <a:gd name="connsiteY1" fmla="*/ 82970 h 174046"/>
              <a:gd name="connsiteX2" fmla="*/ 493679 w 511336"/>
              <a:gd name="connsiteY2" fmla="*/ 420 h 174046"/>
              <a:gd name="connsiteX3" fmla="*/ 440762 w 511336"/>
              <a:gd name="connsiteY3" fmla="*/ 55454 h 174046"/>
              <a:gd name="connsiteX4" fmla="*/ 483095 w 511336"/>
              <a:gd name="connsiteY4" fmla="*/ 154937 h 174046"/>
              <a:gd name="connsiteX5" fmla="*/ 400545 w 511336"/>
              <a:gd name="connsiteY5" fmla="*/ 173987 h 174046"/>
              <a:gd name="connsiteX6" fmla="*/ 510612 w 511336"/>
              <a:gd name="connsiteY6" fmla="*/ 159170 h 174046"/>
              <a:gd name="connsiteX7" fmla="*/ 334929 w 511336"/>
              <a:gd name="connsiteY7" fmla="*/ 114720 h 174046"/>
              <a:gd name="connsiteX8" fmla="*/ 190995 w 511336"/>
              <a:gd name="connsiteY8" fmla="*/ 131654 h 174046"/>
              <a:gd name="connsiteX9" fmla="*/ 377262 w 511336"/>
              <a:gd name="connsiteY9" fmla="*/ 57570 h 174046"/>
              <a:gd name="connsiteX10" fmla="*/ 6845 w 511336"/>
              <a:gd name="connsiteY10" fmla="*/ 144354 h 17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336" h="174046">
                <a:moveTo>
                  <a:pt x="6845" y="144354"/>
                </a:moveTo>
                <a:cubicBezTo>
                  <a:pt x="-28786" y="148587"/>
                  <a:pt x="82340" y="106959"/>
                  <a:pt x="163479" y="82970"/>
                </a:cubicBezTo>
                <a:cubicBezTo>
                  <a:pt x="244618" y="58981"/>
                  <a:pt x="447465" y="5006"/>
                  <a:pt x="493679" y="420"/>
                </a:cubicBezTo>
                <a:cubicBezTo>
                  <a:pt x="539893" y="-4166"/>
                  <a:pt x="442526" y="29701"/>
                  <a:pt x="440762" y="55454"/>
                </a:cubicBezTo>
                <a:cubicBezTo>
                  <a:pt x="438998" y="81207"/>
                  <a:pt x="489798" y="135182"/>
                  <a:pt x="483095" y="154937"/>
                </a:cubicBezTo>
                <a:cubicBezTo>
                  <a:pt x="476392" y="174692"/>
                  <a:pt x="395959" y="173282"/>
                  <a:pt x="400545" y="173987"/>
                </a:cubicBezTo>
                <a:cubicBezTo>
                  <a:pt x="405131" y="174693"/>
                  <a:pt x="521548" y="169048"/>
                  <a:pt x="510612" y="159170"/>
                </a:cubicBezTo>
                <a:cubicBezTo>
                  <a:pt x="499676" y="149292"/>
                  <a:pt x="388199" y="119306"/>
                  <a:pt x="334929" y="114720"/>
                </a:cubicBezTo>
                <a:cubicBezTo>
                  <a:pt x="281660" y="110134"/>
                  <a:pt x="183940" y="141179"/>
                  <a:pt x="190995" y="131654"/>
                </a:cubicBezTo>
                <a:cubicBezTo>
                  <a:pt x="198050" y="122129"/>
                  <a:pt x="403720" y="55101"/>
                  <a:pt x="377262" y="57570"/>
                </a:cubicBezTo>
                <a:cubicBezTo>
                  <a:pt x="350804" y="60039"/>
                  <a:pt x="42476" y="140121"/>
                  <a:pt x="6845" y="14435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4EED15DC-CF3F-4A0B-966D-A16639041AE8}"/>
              </a:ext>
            </a:extLst>
          </p:cNvPr>
          <p:cNvSpPr/>
          <p:nvPr/>
        </p:nvSpPr>
        <p:spPr>
          <a:xfrm>
            <a:off x="4092531" y="1699782"/>
            <a:ext cx="541821" cy="158410"/>
          </a:xfrm>
          <a:custGeom>
            <a:avLst/>
            <a:gdLst>
              <a:gd name="connsiteX0" fmla="*/ 5336 w 541821"/>
              <a:gd name="connsiteY0" fmla="*/ 82451 h 158410"/>
              <a:gd name="connsiteX1" fmla="*/ 56136 w 541821"/>
              <a:gd name="connsiteY1" fmla="*/ 71868 h 158410"/>
              <a:gd name="connsiteX2" fmla="*/ 276269 w 541821"/>
              <a:gd name="connsiteY2" fmla="*/ 2018 h 158410"/>
              <a:gd name="connsiteX3" fmla="*/ 540852 w 541821"/>
              <a:gd name="connsiteY3" fmla="*/ 21068 h 158410"/>
              <a:gd name="connsiteX4" fmla="*/ 176786 w 541821"/>
              <a:gd name="connsiteY4" fmla="*/ 44351 h 158410"/>
              <a:gd name="connsiteX5" fmla="*/ 413852 w 541821"/>
              <a:gd name="connsiteY5" fmla="*/ 27418 h 158410"/>
              <a:gd name="connsiteX6" fmla="*/ 119636 w 541821"/>
              <a:gd name="connsiteY6" fmla="*/ 148068 h 158410"/>
              <a:gd name="connsiteX7" fmla="*/ 100586 w 541821"/>
              <a:gd name="connsiteY7" fmla="*/ 145951 h 158410"/>
              <a:gd name="connsiteX8" fmla="*/ 128102 w 541821"/>
              <a:gd name="connsiteY8" fmla="*/ 95151 h 158410"/>
              <a:gd name="connsiteX9" fmla="*/ 77302 w 541821"/>
              <a:gd name="connsiteY9" fmla="*/ 152301 h 158410"/>
              <a:gd name="connsiteX10" fmla="*/ 153502 w 541821"/>
              <a:gd name="connsiteY10" fmla="*/ 82451 h 158410"/>
              <a:gd name="connsiteX11" fmla="*/ 5336 w 541821"/>
              <a:gd name="connsiteY11" fmla="*/ 82451 h 15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821" h="158410">
                <a:moveTo>
                  <a:pt x="5336" y="82451"/>
                </a:moveTo>
                <a:cubicBezTo>
                  <a:pt x="-10892" y="80687"/>
                  <a:pt x="10981" y="85273"/>
                  <a:pt x="56136" y="71868"/>
                </a:cubicBezTo>
                <a:cubicBezTo>
                  <a:pt x="101291" y="58463"/>
                  <a:pt x="195483" y="10485"/>
                  <a:pt x="276269" y="2018"/>
                </a:cubicBezTo>
                <a:cubicBezTo>
                  <a:pt x="357055" y="-6449"/>
                  <a:pt x="557432" y="14013"/>
                  <a:pt x="540852" y="21068"/>
                </a:cubicBezTo>
                <a:cubicBezTo>
                  <a:pt x="524272" y="28123"/>
                  <a:pt x="197953" y="43293"/>
                  <a:pt x="176786" y="44351"/>
                </a:cubicBezTo>
                <a:cubicBezTo>
                  <a:pt x="155619" y="45409"/>
                  <a:pt x="423377" y="10132"/>
                  <a:pt x="413852" y="27418"/>
                </a:cubicBezTo>
                <a:cubicBezTo>
                  <a:pt x="404327" y="44704"/>
                  <a:pt x="171847" y="128313"/>
                  <a:pt x="119636" y="148068"/>
                </a:cubicBezTo>
                <a:cubicBezTo>
                  <a:pt x="67425" y="167823"/>
                  <a:pt x="99175" y="154770"/>
                  <a:pt x="100586" y="145951"/>
                </a:cubicBezTo>
                <a:cubicBezTo>
                  <a:pt x="101997" y="137132"/>
                  <a:pt x="131983" y="94093"/>
                  <a:pt x="128102" y="95151"/>
                </a:cubicBezTo>
                <a:cubicBezTo>
                  <a:pt x="124221" y="96209"/>
                  <a:pt x="73069" y="154418"/>
                  <a:pt x="77302" y="152301"/>
                </a:cubicBezTo>
                <a:cubicBezTo>
                  <a:pt x="81535" y="150184"/>
                  <a:pt x="164791" y="90918"/>
                  <a:pt x="153502" y="82451"/>
                </a:cubicBezTo>
                <a:cubicBezTo>
                  <a:pt x="142213" y="73984"/>
                  <a:pt x="21564" y="84215"/>
                  <a:pt x="5336" y="8245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56ACA71D-85F0-49EF-B51E-657DD0378498}"/>
              </a:ext>
            </a:extLst>
          </p:cNvPr>
          <p:cNvSpPr/>
          <p:nvPr/>
        </p:nvSpPr>
        <p:spPr>
          <a:xfrm>
            <a:off x="3449290" y="1526807"/>
            <a:ext cx="571101" cy="472993"/>
          </a:xfrm>
          <a:custGeom>
            <a:avLst/>
            <a:gdLst>
              <a:gd name="connsiteX0" fmla="*/ 261227 w 571101"/>
              <a:gd name="connsiteY0" fmla="*/ 64926 h 472993"/>
              <a:gd name="connsiteX1" fmla="*/ 151160 w 571101"/>
              <a:gd name="connsiteY1" fmla="*/ 160176 h 472993"/>
              <a:gd name="connsiteX2" fmla="*/ 115177 w 571101"/>
              <a:gd name="connsiteY2" fmla="*/ 287176 h 472993"/>
              <a:gd name="connsiteX3" fmla="*/ 119410 w 571101"/>
              <a:gd name="connsiteY3" fmla="*/ 206743 h 472993"/>
              <a:gd name="connsiteX4" fmla="*/ 60143 w 571101"/>
              <a:gd name="connsiteY4" fmla="*/ 344326 h 472993"/>
              <a:gd name="connsiteX5" fmla="*/ 47443 w 571101"/>
              <a:gd name="connsiteY5" fmla="*/ 314693 h 472993"/>
              <a:gd name="connsiteX6" fmla="*/ 877 w 571101"/>
              <a:gd name="connsiteY6" fmla="*/ 471326 h 472993"/>
              <a:gd name="connsiteX7" fmla="*/ 60143 w 571101"/>
              <a:gd name="connsiteY7" fmla="*/ 384543 h 472993"/>
              <a:gd name="connsiteX8" fmla="*/ 464427 w 571101"/>
              <a:gd name="connsiteY8" fmla="*/ 189810 h 472993"/>
              <a:gd name="connsiteX9" fmla="*/ 553327 w 571101"/>
              <a:gd name="connsiteY9" fmla="*/ 145360 h 472993"/>
              <a:gd name="connsiteX10" fmla="*/ 178677 w 571101"/>
              <a:gd name="connsiteY10" fmla="*/ 223676 h 472993"/>
              <a:gd name="connsiteX11" fmla="*/ 269693 w 571101"/>
              <a:gd name="connsiteY11" fmla="*/ 230026 h 472993"/>
              <a:gd name="connsiteX12" fmla="*/ 153277 w 571101"/>
              <a:gd name="connsiteY12" fmla="*/ 234260 h 472993"/>
              <a:gd name="connsiteX13" fmla="*/ 242177 w 571101"/>
              <a:gd name="connsiteY13" fmla="*/ 139010 h 472993"/>
              <a:gd name="connsiteX14" fmla="*/ 307793 w 571101"/>
              <a:gd name="connsiteY14" fmla="*/ 1426 h 472993"/>
              <a:gd name="connsiteX15" fmla="*/ 261227 w 571101"/>
              <a:gd name="connsiteY15" fmla="*/ 64926 h 47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1101" h="472993">
                <a:moveTo>
                  <a:pt x="261227" y="64926"/>
                </a:moveTo>
                <a:cubicBezTo>
                  <a:pt x="235122" y="91384"/>
                  <a:pt x="175502" y="123134"/>
                  <a:pt x="151160" y="160176"/>
                </a:cubicBezTo>
                <a:cubicBezTo>
                  <a:pt x="126818" y="197218"/>
                  <a:pt x="120469" y="279415"/>
                  <a:pt x="115177" y="287176"/>
                </a:cubicBezTo>
                <a:cubicBezTo>
                  <a:pt x="109885" y="294937"/>
                  <a:pt x="128582" y="197218"/>
                  <a:pt x="119410" y="206743"/>
                </a:cubicBezTo>
                <a:cubicBezTo>
                  <a:pt x="110238" y="216268"/>
                  <a:pt x="72137" y="326334"/>
                  <a:pt x="60143" y="344326"/>
                </a:cubicBezTo>
                <a:cubicBezTo>
                  <a:pt x="48149" y="362318"/>
                  <a:pt x="57321" y="293526"/>
                  <a:pt x="47443" y="314693"/>
                </a:cubicBezTo>
                <a:cubicBezTo>
                  <a:pt x="37565" y="335860"/>
                  <a:pt x="-1240" y="459684"/>
                  <a:pt x="877" y="471326"/>
                </a:cubicBezTo>
                <a:cubicBezTo>
                  <a:pt x="2994" y="482968"/>
                  <a:pt x="-17115" y="431462"/>
                  <a:pt x="60143" y="384543"/>
                </a:cubicBezTo>
                <a:cubicBezTo>
                  <a:pt x="137401" y="337624"/>
                  <a:pt x="382230" y="229674"/>
                  <a:pt x="464427" y="189810"/>
                </a:cubicBezTo>
                <a:cubicBezTo>
                  <a:pt x="546624" y="149946"/>
                  <a:pt x="600952" y="139716"/>
                  <a:pt x="553327" y="145360"/>
                </a:cubicBezTo>
                <a:cubicBezTo>
                  <a:pt x="505702" y="151004"/>
                  <a:pt x="225949" y="209565"/>
                  <a:pt x="178677" y="223676"/>
                </a:cubicBezTo>
                <a:cubicBezTo>
                  <a:pt x="131405" y="237787"/>
                  <a:pt x="273926" y="228262"/>
                  <a:pt x="269693" y="230026"/>
                </a:cubicBezTo>
                <a:cubicBezTo>
                  <a:pt x="265460" y="231790"/>
                  <a:pt x="157863" y="249429"/>
                  <a:pt x="153277" y="234260"/>
                </a:cubicBezTo>
                <a:cubicBezTo>
                  <a:pt x="148691" y="219091"/>
                  <a:pt x="216424" y="177816"/>
                  <a:pt x="242177" y="139010"/>
                </a:cubicBezTo>
                <a:cubicBezTo>
                  <a:pt x="267930" y="100204"/>
                  <a:pt x="305676" y="11657"/>
                  <a:pt x="307793" y="1426"/>
                </a:cubicBezTo>
                <a:cubicBezTo>
                  <a:pt x="309910" y="-8805"/>
                  <a:pt x="287332" y="38468"/>
                  <a:pt x="261227" y="649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5AD348D8-A4EC-4898-A52B-C73ECA49F2BD}"/>
              </a:ext>
            </a:extLst>
          </p:cNvPr>
          <p:cNvSpPr/>
          <p:nvPr/>
        </p:nvSpPr>
        <p:spPr>
          <a:xfrm>
            <a:off x="3470043" y="1798179"/>
            <a:ext cx="638575" cy="244454"/>
          </a:xfrm>
          <a:custGeom>
            <a:avLst/>
            <a:gdLst>
              <a:gd name="connsiteX0" fmla="*/ 83840 w 638575"/>
              <a:gd name="connsiteY0" fmla="*/ 132221 h 244454"/>
              <a:gd name="connsiteX1" fmla="*/ 270107 w 638575"/>
              <a:gd name="connsiteY1" fmla="*/ 92004 h 244454"/>
              <a:gd name="connsiteX2" fmla="*/ 513524 w 638575"/>
              <a:gd name="connsiteY2" fmla="*/ 5221 h 244454"/>
              <a:gd name="connsiteX3" fmla="*/ 638407 w 638575"/>
              <a:gd name="connsiteY3" fmla="*/ 11571 h 244454"/>
              <a:gd name="connsiteX4" fmla="*/ 541040 w 638575"/>
              <a:gd name="connsiteY4" fmla="*/ 26388 h 244454"/>
              <a:gd name="connsiteX5" fmla="*/ 568557 w 638575"/>
              <a:gd name="connsiteY5" fmla="*/ 45438 h 244454"/>
              <a:gd name="connsiteX6" fmla="*/ 515640 w 638575"/>
              <a:gd name="connsiteY6" fmla="*/ 136454 h 244454"/>
              <a:gd name="connsiteX7" fmla="*/ 344190 w 638575"/>
              <a:gd name="connsiteY7" fmla="*/ 199954 h 244454"/>
              <a:gd name="connsiteX8" fmla="*/ 553740 w 638575"/>
              <a:gd name="connsiteY8" fmla="*/ 144921 h 244454"/>
              <a:gd name="connsiteX9" fmla="*/ 236240 w 638575"/>
              <a:gd name="connsiteY9" fmla="*/ 216888 h 244454"/>
              <a:gd name="connsiteX10" fmla="*/ 115590 w 638575"/>
              <a:gd name="connsiteY10" fmla="*/ 223238 h 244454"/>
              <a:gd name="connsiteX11" fmla="*/ 443674 w 638575"/>
              <a:gd name="connsiteY11" fmla="*/ 157621 h 244454"/>
              <a:gd name="connsiteX12" fmla="*/ 20340 w 638575"/>
              <a:gd name="connsiteY12" fmla="*/ 244404 h 244454"/>
              <a:gd name="connsiteX13" fmla="*/ 83840 w 638575"/>
              <a:gd name="connsiteY13" fmla="*/ 132221 h 24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8575" h="244454">
                <a:moveTo>
                  <a:pt x="83840" y="132221"/>
                </a:moveTo>
                <a:cubicBezTo>
                  <a:pt x="125468" y="106821"/>
                  <a:pt x="198493" y="113171"/>
                  <a:pt x="270107" y="92004"/>
                </a:cubicBezTo>
                <a:cubicBezTo>
                  <a:pt x="341721" y="70837"/>
                  <a:pt x="452141" y="18626"/>
                  <a:pt x="513524" y="5221"/>
                </a:cubicBezTo>
                <a:cubicBezTo>
                  <a:pt x="574907" y="-8185"/>
                  <a:pt x="633821" y="8043"/>
                  <a:pt x="638407" y="11571"/>
                </a:cubicBezTo>
                <a:cubicBezTo>
                  <a:pt x="642993" y="15099"/>
                  <a:pt x="552682" y="20744"/>
                  <a:pt x="541040" y="26388"/>
                </a:cubicBezTo>
                <a:cubicBezTo>
                  <a:pt x="529398" y="32032"/>
                  <a:pt x="572790" y="27094"/>
                  <a:pt x="568557" y="45438"/>
                </a:cubicBezTo>
                <a:cubicBezTo>
                  <a:pt x="564324" y="63782"/>
                  <a:pt x="553034" y="110701"/>
                  <a:pt x="515640" y="136454"/>
                </a:cubicBezTo>
                <a:cubicBezTo>
                  <a:pt x="478246" y="162207"/>
                  <a:pt x="337840" y="198543"/>
                  <a:pt x="344190" y="199954"/>
                </a:cubicBezTo>
                <a:cubicBezTo>
                  <a:pt x="350540" y="201365"/>
                  <a:pt x="571732" y="142099"/>
                  <a:pt x="553740" y="144921"/>
                </a:cubicBezTo>
                <a:cubicBezTo>
                  <a:pt x="535748" y="147743"/>
                  <a:pt x="309265" y="203835"/>
                  <a:pt x="236240" y="216888"/>
                </a:cubicBezTo>
                <a:cubicBezTo>
                  <a:pt x="163215" y="229941"/>
                  <a:pt x="81018" y="233116"/>
                  <a:pt x="115590" y="223238"/>
                </a:cubicBezTo>
                <a:cubicBezTo>
                  <a:pt x="150162" y="213360"/>
                  <a:pt x="459549" y="154093"/>
                  <a:pt x="443674" y="157621"/>
                </a:cubicBezTo>
                <a:cubicBezTo>
                  <a:pt x="427799" y="161149"/>
                  <a:pt x="78196" y="241935"/>
                  <a:pt x="20340" y="244404"/>
                </a:cubicBezTo>
                <a:cubicBezTo>
                  <a:pt x="-37516" y="246874"/>
                  <a:pt x="42212" y="157621"/>
                  <a:pt x="83840" y="13222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4CC664DA-16FE-4B0A-93F3-2369DEA2E952}"/>
              </a:ext>
            </a:extLst>
          </p:cNvPr>
          <p:cNvSpPr/>
          <p:nvPr/>
        </p:nvSpPr>
        <p:spPr>
          <a:xfrm>
            <a:off x="4438572" y="2001690"/>
            <a:ext cx="567950" cy="419835"/>
          </a:xfrm>
          <a:custGeom>
            <a:avLst/>
            <a:gdLst>
              <a:gd name="connsiteX0" fmla="*/ 567345 w 567950"/>
              <a:gd name="connsiteY0" fmla="*/ 38777 h 419835"/>
              <a:gd name="connsiteX1" fmla="*/ 537711 w 567950"/>
              <a:gd name="connsiteY1" fmla="*/ 182710 h 419835"/>
              <a:gd name="connsiteX2" fmla="*/ 544061 w 567950"/>
              <a:gd name="connsiteY2" fmla="*/ 288543 h 419835"/>
              <a:gd name="connsiteX3" fmla="*/ 512311 w 567950"/>
              <a:gd name="connsiteY3" fmla="*/ 388027 h 419835"/>
              <a:gd name="connsiteX4" fmla="*/ 527128 w 567950"/>
              <a:gd name="connsiteY4" fmla="*/ 332993 h 419835"/>
              <a:gd name="connsiteX5" fmla="*/ 510195 w 567950"/>
              <a:gd name="connsiteY5" fmla="*/ 419777 h 419835"/>
              <a:gd name="connsiteX6" fmla="*/ 431878 w 567950"/>
              <a:gd name="connsiteY6" fmla="*/ 343577 h 419835"/>
              <a:gd name="connsiteX7" fmla="*/ 486911 w 567950"/>
              <a:gd name="connsiteY7" fmla="*/ 182710 h 419835"/>
              <a:gd name="connsiteX8" fmla="*/ 251961 w 567950"/>
              <a:gd name="connsiteY8" fmla="*/ 258910 h 419835"/>
              <a:gd name="connsiteX9" fmla="*/ 336628 w 567950"/>
              <a:gd name="connsiteY9" fmla="*/ 142493 h 419835"/>
              <a:gd name="connsiteX10" fmla="*/ 78 w 567950"/>
              <a:gd name="connsiteY10" fmla="*/ 220810 h 419835"/>
              <a:gd name="connsiteX11" fmla="*/ 370495 w 567950"/>
              <a:gd name="connsiteY11" fmla="*/ 121327 h 419835"/>
              <a:gd name="connsiteX12" fmla="*/ 398011 w 567950"/>
              <a:gd name="connsiteY12" fmla="*/ 677 h 419835"/>
              <a:gd name="connsiteX13" fmla="*/ 417061 w 567950"/>
              <a:gd name="connsiteY13" fmla="*/ 178477 h 419835"/>
              <a:gd name="connsiteX14" fmla="*/ 469978 w 567950"/>
              <a:gd name="connsiteY14" fmla="*/ 32427 h 419835"/>
              <a:gd name="connsiteX15" fmla="*/ 505961 w 567950"/>
              <a:gd name="connsiteY15" fmla="*/ 136143 h 419835"/>
              <a:gd name="connsiteX16" fmla="*/ 567345 w 567950"/>
              <a:gd name="connsiteY16" fmla="*/ 38777 h 41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7950" h="419835">
                <a:moveTo>
                  <a:pt x="567345" y="38777"/>
                </a:moveTo>
                <a:cubicBezTo>
                  <a:pt x="572637" y="46538"/>
                  <a:pt x="541592" y="141082"/>
                  <a:pt x="537711" y="182710"/>
                </a:cubicBezTo>
                <a:cubicBezTo>
                  <a:pt x="533830" y="224338"/>
                  <a:pt x="548294" y="254324"/>
                  <a:pt x="544061" y="288543"/>
                </a:cubicBezTo>
                <a:cubicBezTo>
                  <a:pt x="539828" y="322762"/>
                  <a:pt x="515133" y="380619"/>
                  <a:pt x="512311" y="388027"/>
                </a:cubicBezTo>
                <a:cubicBezTo>
                  <a:pt x="509489" y="395435"/>
                  <a:pt x="527481" y="327701"/>
                  <a:pt x="527128" y="332993"/>
                </a:cubicBezTo>
                <a:cubicBezTo>
                  <a:pt x="526775" y="338285"/>
                  <a:pt x="526070" y="418013"/>
                  <a:pt x="510195" y="419777"/>
                </a:cubicBezTo>
                <a:cubicBezTo>
                  <a:pt x="494320" y="421541"/>
                  <a:pt x="435759" y="383088"/>
                  <a:pt x="431878" y="343577"/>
                </a:cubicBezTo>
                <a:cubicBezTo>
                  <a:pt x="427997" y="304066"/>
                  <a:pt x="516897" y="196821"/>
                  <a:pt x="486911" y="182710"/>
                </a:cubicBezTo>
                <a:cubicBezTo>
                  <a:pt x="456925" y="168599"/>
                  <a:pt x="277008" y="265613"/>
                  <a:pt x="251961" y="258910"/>
                </a:cubicBezTo>
                <a:cubicBezTo>
                  <a:pt x="226914" y="252207"/>
                  <a:pt x="378608" y="148843"/>
                  <a:pt x="336628" y="142493"/>
                </a:cubicBezTo>
                <a:cubicBezTo>
                  <a:pt x="294647" y="136143"/>
                  <a:pt x="-5566" y="224338"/>
                  <a:pt x="78" y="220810"/>
                </a:cubicBezTo>
                <a:cubicBezTo>
                  <a:pt x="5722" y="217282"/>
                  <a:pt x="304173" y="158016"/>
                  <a:pt x="370495" y="121327"/>
                </a:cubicBezTo>
                <a:cubicBezTo>
                  <a:pt x="436817" y="84638"/>
                  <a:pt x="390250" y="-8848"/>
                  <a:pt x="398011" y="677"/>
                </a:cubicBezTo>
                <a:cubicBezTo>
                  <a:pt x="405772" y="10202"/>
                  <a:pt x="405067" y="173185"/>
                  <a:pt x="417061" y="178477"/>
                </a:cubicBezTo>
                <a:cubicBezTo>
                  <a:pt x="429055" y="183769"/>
                  <a:pt x="455161" y="39483"/>
                  <a:pt x="469978" y="32427"/>
                </a:cubicBezTo>
                <a:cubicBezTo>
                  <a:pt x="484795" y="25371"/>
                  <a:pt x="492908" y="133321"/>
                  <a:pt x="505961" y="136143"/>
                </a:cubicBezTo>
                <a:cubicBezTo>
                  <a:pt x="519014" y="138965"/>
                  <a:pt x="562053" y="31016"/>
                  <a:pt x="567345" y="387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5B09B2B3-E8D0-4918-8EF4-1982A82995C2}"/>
              </a:ext>
            </a:extLst>
          </p:cNvPr>
          <p:cNvSpPr/>
          <p:nvPr/>
        </p:nvSpPr>
        <p:spPr>
          <a:xfrm>
            <a:off x="4183691" y="2047061"/>
            <a:ext cx="521842" cy="232146"/>
          </a:xfrm>
          <a:custGeom>
            <a:avLst/>
            <a:gdLst>
              <a:gd name="connsiteX0" fmla="*/ 521659 w 521842"/>
              <a:gd name="connsiteY0" fmla="*/ 1872 h 232146"/>
              <a:gd name="connsiteX1" fmla="*/ 36942 w 521842"/>
              <a:gd name="connsiteY1" fmla="*/ 46322 h 232146"/>
              <a:gd name="connsiteX2" fmla="*/ 34826 w 521842"/>
              <a:gd name="connsiteY2" fmla="*/ 95006 h 232146"/>
              <a:gd name="connsiteX3" fmla="*/ 45409 w 521842"/>
              <a:gd name="connsiteY3" fmla="*/ 122522 h 232146"/>
              <a:gd name="connsiteX4" fmla="*/ 68692 w 521842"/>
              <a:gd name="connsiteY4" fmla="*/ 166972 h 232146"/>
              <a:gd name="connsiteX5" fmla="*/ 43292 w 521842"/>
              <a:gd name="connsiteY5" fmla="*/ 219889 h 232146"/>
              <a:gd name="connsiteX6" fmla="*/ 496259 w 521842"/>
              <a:gd name="connsiteY6" fmla="*/ 166972 h 232146"/>
              <a:gd name="connsiteX7" fmla="*/ 72926 w 521842"/>
              <a:gd name="connsiteY7" fmla="*/ 230472 h 232146"/>
              <a:gd name="connsiteX8" fmla="*/ 290942 w 521842"/>
              <a:gd name="connsiteY8" fmla="*/ 84422 h 232146"/>
              <a:gd name="connsiteX9" fmla="*/ 329042 w 521842"/>
              <a:gd name="connsiteY9" fmla="*/ 135222 h 232146"/>
              <a:gd name="connsiteX10" fmla="*/ 417942 w 521842"/>
              <a:gd name="connsiteY10" fmla="*/ 109822 h 232146"/>
              <a:gd name="connsiteX11" fmla="*/ 98326 w 521842"/>
              <a:gd name="connsiteY11" fmla="*/ 111939 h 232146"/>
              <a:gd name="connsiteX12" fmla="*/ 521659 w 521842"/>
              <a:gd name="connsiteY12" fmla="*/ 1872 h 23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1842" h="232146">
                <a:moveTo>
                  <a:pt x="521659" y="1872"/>
                </a:moveTo>
                <a:cubicBezTo>
                  <a:pt x="511428" y="-9064"/>
                  <a:pt x="118081" y="30800"/>
                  <a:pt x="36942" y="46322"/>
                </a:cubicBezTo>
                <a:cubicBezTo>
                  <a:pt x="-44197" y="61844"/>
                  <a:pt x="33415" y="82306"/>
                  <a:pt x="34826" y="95006"/>
                </a:cubicBezTo>
                <a:cubicBezTo>
                  <a:pt x="36237" y="107706"/>
                  <a:pt x="39765" y="110528"/>
                  <a:pt x="45409" y="122522"/>
                </a:cubicBezTo>
                <a:cubicBezTo>
                  <a:pt x="51053" y="134516"/>
                  <a:pt x="69045" y="150744"/>
                  <a:pt x="68692" y="166972"/>
                </a:cubicBezTo>
                <a:cubicBezTo>
                  <a:pt x="68339" y="183200"/>
                  <a:pt x="-27969" y="219889"/>
                  <a:pt x="43292" y="219889"/>
                </a:cubicBezTo>
                <a:cubicBezTo>
                  <a:pt x="114553" y="219889"/>
                  <a:pt x="491320" y="165208"/>
                  <a:pt x="496259" y="166972"/>
                </a:cubicBezTo>
                <a:cubicBezTo>
                  <a:pt x="501198" y="168736"/>
                  <a:pt x="107145" y="244230"/>
                  <a:pt x="72926" y="230472"/>
                </a:cubicBezTo>
                <a:cubicBezTo>
                  <a:pt x="38707" y="216714"/>
                  <a:pt x="248256" y="100297"/>
                  <a:pt x="290942" y="84422"/>
                </a:cubicBezTo>
                <a:cubicBezTo>
                  <a:pt x="333628" y="68547"/>
                  <a:pt x="307875" y="130989"/>
                  <a:pt x="329042" y="135222"/>
                </a:cubicBezTo>
                <a:cubicBezTo>
                  <a:pt x="350209" y="139455"/>
                  <a:pt x="456395" y="113703"/>
                  <a:pt x="417942" y="109822"/>
                </a:cubicBezTo>
                <a:cubicBezTo>
                  <a:pt x="379489" y="105942"/>
                  <a:pt x="84568" y="130283"/>
                  <a:pt x="98326" y="111939"/>
                </a:cubicBezTo>
                <a:cubicBezTo>
                  <a:pt x="112084" y="93595"/>
                  <a:pt x="531890" y="12808"/>
                  <a:pt x="521659" y="18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EDB1C6AA-21DB-4F9A-B36B-BCAD9A2D6075}"/>
              </a:ext>
            </a:extLst>
          </p:cNvPr>
          <p:cNvSpPr/>
          <p:nvPr/>
        </p:nvSpPr>
        <p:spPr>
          <a:xfrm>
            <a:off x="3326014" y="2095351"/>
            <a:ext cx="768568" cy="666999"/>
          </a:xfrm>
          <a:custGeom>
            <a:avLst/>
            <a:gdLst>
              <a:gd name="connsiteX0" fmla="*/ 102986 w 768568"/>
              <a:gd name="connsiteY0" fmla="*/ 285899 h 666999"/>
              <a:gd name="connsiteX1" fmla="*/ 174953 w 768568"/>
              <a:gd name="connsiteY1" fmla="*/ 271082 h 666999"/>
              <a:gd name="connsiteX2" fmla="*/ 685069 w 768568"/>
              <a:gd name="connsiteY2" fmla="*/ 8616 h 666999"/>
              <a:gd name="connsiteX3" fmla="*/ 553836 w 768568"/>
              <a:gd name="connsiteY3" fmla="*/ 108099 h 666999"/>
              <a:gd name="connsiteX4" fmla="*/ 754919 w 768568"/>
              <a:gd name="connsiteY4" fmla="*/ 59416 h 666999"/>
              <a:gd name="connsiteX5" fmla="*/ 714703 w 768568"/>
              <a:gd name="connsiteY5" fmla="*/ 150432 h 666999"/>
              <a:gd name="connsiteX6" fmla="*/ 750686 w 768568"/>
              <a:gd name="connsiteY6" fmla="*/ 218166 h 666999"/>
              <a:gd name="connsiteX7" fmla="*/ 380269 w 768568"/>
              <a:gd name="connsiteY7" fmla="*/ 304949 h 666999"/>
              <a:gd name="connsiteX8" fmla="*/ 718936 w 768568"/>
              <a:gd name="connsiteY8" fmla="*/ 254149 h 666999"/>
              <a:gd name="connsiteX9" fmla="*/ 255386 w 768568"/>
              <a:gd name="connsiteY9" fmla="*/ 355749 h 666999"/>
              <a:gd name="connsiteX10" fmla="*/ 464936 w 768568"/>
              <a:gd name="connsiteY10" fmla="*/ 427716 h 666999"/>
              <a:gd name="connsiteX11" fmla="*/ 363336 w 768568"/>
              <a:gd name="connsiteY11" fmla="*/ 476399 h 666999"/>
              <a:gd name="connsiteX12" fmla="*/ 314653 w 768568"/>
              <a:gd name="connsiteY12" fmla="*/ 529316 h 666999"/>
              <a:gd name="connsiteX13" fmla="*/ 380269 w 768568"/>
              <a:gd name="connsiteY13" fmla="*/ 666899 h 666999"/>
              <a:gd name="connsiteX14" fmla="*/ 276553 w 768568"/>
              <a:gd name="connsiteY14" fmla="*/ 506032 h 666999"/>
              <a:gd name="connsiteX15" fmla="*/ 312536 w 768568"/>
              <a:gd name="connsiteY15" fmla="*/ 584349 h 666999"/>
              <a:gd name="connsiteX16" fmla="*/ 206703 w 768568"/>
              <a:gd name="connsiteY16" fmla="*/ 359982 h 666999"/>
              <a:gd name="connsiteX17" fmla="*/ 646969 w 768568"/>
              <a:gd name="connsiteY17" fmla="*/ 139849 h 666999"/>
              <a:gd name="connsiteX18" fmla="*/ 196119 w 768568"/>
              <a:gd name="connsiteY18" fmla="*/ 412899 h 666999"/>
              <a:gd name="connsiteX19" fmla="*/ 285019 w 768568"/>
              <a:gd name="connsiteY19" fmla="*/ 317649 h 666999"/>
              <a:gd name="connsiteX20" fmla="*/ 638503 w 768568"/>
              <a:gd name="connsiteY20" fmla="*/ 149 h 666999"/>
              <a:gd name="connsiteX21" fmla="*/ 9853 w 768568"/>
              <a:gd name="connsiteY21" fmla="*/ 275316 h 666999"/>
              <a:gd name="connsiteX22" fmla="*/ 244803 w 768568"/>
              <a:gd name="connsiteY22" fmla="*/ 228749 h 666999"/>
              <a:gd name="connsiteX23" fmla="*/ 102986 w 768568"/>
              <a:gd name="connsiteY23" fmla="*/ 285899 h 66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68568" h="666999">
                <a:moveTo>
                  <a:pt x="102986" y="285899"/>
                </a:moveTo>
                <a:cubicBezTo>
                  <a:pt x="91344" y="292954"/>
                  <a:pt x="77939" y="317296"/>
                  <a:pt x="174953" y="271082"/>
                </a:cubicBezTo>
                <a:cubicBezTo>
                  <a:pt x="271967" y="224868"/>
                  <a:pt x="621922" y="35780"/>
                  <a:pt x="685069" y="8616"/>
                </a:cubicBezTo>
                <a:cubicBezTo>
                  <a:pt x="748216" y="-18548"/>
                  <a:pt x="542194" y="99632"/>
                  <a:pt x="553836" y="108099"/>
                </a:cubicBezTo>
                <a:cubicBezTo>
                  <a:pt x="565478" y="116566"/>
                  <a:pt x="728108" y="52361"/>
                  <a:pt x="754919" y="59416"/>
                </a:cubicBezTo>
                <a:cubicBezTo>
                  <a:pt x="781730" y="66471"/>
                  <a:pt x="715409" y="123974"/>
                  <a:pt x="714703" y="150432"/>
                </a:cubicBezTo>
                <a:cubicBezTo>
                  <a:pt x="713998" y="176890"/>
                  <a:pt x="806425" y="192413"/>
                  <a:pt x="750686" y="218166"/>
                </a:cubicBezTo>
                <a:cubicBezTo>
                  <a:pt x="694947" y="243919"/>
                  <a:pt x="385561" y="298952"/>
                  <a:pt x="380269" y="304949"/>
                </a:cubicBezTo>
                <a:cubicBezTo>
                  <a:pt x="374977" y="310946"/>
                  <a:pt x="739750" y="245682"/>
                  <a:pt x="718936" y="254149"/>
                </a:cubicBezTo>
                <a:cubicBezTo>
                  <a:pt x="698122" y="262616"/>
                  <a:pt x="297719" y="326821"/>
                  <a:pt x="255386" y="355749"/>
                </a:cubicBezTo>
                <a:cubicBezTo>
                  <a:pt x="213053" y="384677"/>
                  <a:pt x="446944" y="407608"/>
                  <a:pt x="464936" y="427716"/>
                </a:cubicBezTo>
                <a:cubicBezTo>
                  <a:pt x="482928" y="447824"/>
                  <a:pt x="388383" y="459466"/>
                  <a:pt x="363336" y="476399"/>
                </a:cubicBezTo>
                <a:cubicBezTo>
                  <a:pt x="338289" y="493332"/>
                  <a:pt x="311831" y="497566"/>
                  <a:pt x="314653" y="529316"/>
                </a:cubicBezTo>
                <a:cubicBezTo>
                  <a:pt x="317475" y="561066"/>
                  <a:pt x="386619" y="670780"/>
                  <a:pt x="380269" y="666899"/>
                </a:cubicBezTo>
                <a:cubicBezTo>
                  <a:pt x="373919" y="663018"/>
                  <a:pt x="287842" y="519790"/>
                  <a:pt x="276553" y="506032"/>
                </a:cubicBezTo>
                <a:cubicBezTo>
                  <a:pt x="265264" y="492274"/>
                  <a:pt x="324178" y="608691"/>
                  <a:pt x="312536" y="584349"/>
                </a:cubicBezTo>
                <a:cubicBezTo>
                  <a:pt x="300894" y="560007"/>
                  <a:pt x="150964" y="434065"/>
                  <a:pt x="206703" y="359982"/>
                </a:cubicBezTo>
                <a:cubicBezTo>
                  <a:pt x="262442" y="285899"/>
                  <a:pt x="648733" y="131030"/>
                  <a:pt x="646969" y="139849"/>
                </a:cubicBezTo>
                <a:cubicBezTo>
                  <a:pt x="645205" y="148668"/>
                  <a:pt x="256444" y="383266"/>
                  <a:pt x="196119" y="412899"/>
                </a:cubicBezTo>
                <a:cubicBezTo>
                  <a:pt x="135794" y="442532"/>
                  <a:pt x="211288" y="386441"/>
                  <a:pt x="285019" y="317649"/>
                </a:cubicBezTo>
                <a:cubicBezTo>
                  <a:pt x="358750" y="248857"/>
                  <a:pt x="684364" y="7204"/>
                  <a:pt x="638503" y="149"/>
                </a:cubicBezTo>
                <a:cubicBezTo>
                  <a:pt x="592642" y="-6907"/>
                  <a:pt x="75470" y="237216"/>
                  <a:pt x="9853" y="275316"/>
                </a:cubicBezTo>
                <a:cubicBezTo>
                  <a:pt x="-55764" y="313416"/>
                  <a:pt x="227164" y="228749"/>
                  <a:pt x="244803" y="228749"/>
                </a:cubicBezTo>
                <a:cubicBezTo>
                  <a:pt x="262442" y="228749"/>
                  <a:pt x="114628" y="278844"/>
                  <a:pt x="102986" y="2858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BF5B28F8-B2E5-4884-BDA7-FA738D43AA1F}"/>
              </a:ext>
            </a:extLst>
          </p:cNvPr>
          <p:cNvSpPr/>
          <p:nvPr/>
        </p:nvSpPr>
        <p:spPr>
          <a:xfrm>
            <a:off x="3314124" y="2480573"/>
            <a:ext cx="161886" cy="254569"/>
          </a:xfrm>
          <a:custGeom>
            <a:avLst/>
            <a:gdLst>
              <a:gd name="connsiteX0" fmla="*/ 70426 w 161886"/>
              <a:gd name="connsiteY0" fmla="*/ 160 h 254569"/>
              <a:gd name="connsiteX1" fmla="*/ 28093 w 161886"/>
              <a:gd name="connsiteY1" fmla="*/ 91177 h 254569"/>
              <a:gd name="connsiteX2" fmla="*/ 72543 w 161886"/>
              <a:gd name="connsiteY2" fmla="*/ 165260 h 254569"/>
              <a:gd name="connsiteX3" fmla="*/ 161443 w 161886"/>
              <a:gd name="connsiteY3" fmla="*/ 254160 h 254569"/>
              <a:gd name="connsiteX4" fmla="*/ 102176 w 161886"/>
              <a:gd name="connsiteY4" fmla="*/ 194894 h 254569"/>
              <a:gd name="connsiteX5" fmla="*/ 576 w 161886"/>
              <a:gd name="connsiteY5" fmla="*/ 114460 h 254569"/>
              <a:gd name="connsiteX6" fmla="*/ 70426 w 161886"/>
              <a:gd name="connsiteY6" fmla="*/ 160 h 25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886" h="254569">
                <a:moveTo>
                  <a:pt x="70426" y="160"/>
                </a:moveTo>
                <a:cubicBezTo>
                  <a:pt x="75012" y="-3721"/>
                  <a:pt x="27740" y="63660"/>
                  <a:pt x="28093" y="91177"/>
                </a:cubicBezTo>
                <a:cubicBezTo>
                  <a:pt x="28446" y="118694"/>
                  <a:pt x="50318" y="138096"/>
                  <a:pt x="72543" y="165260"/>
                </a:cubicBezTo>
                <a:cubicBezTo>
                  <a:pt x="94768" y="192424"/>
                  <a:pt x="156504" y="249221"/>
                  <a:pt x="161443" y="254160"/>
                </a:cubicBezTo>
                <a:cubicBezTo>
                  <a:pt x="166382" y="259099"/>
                  <a:pt x="128987" y="218177"/>
                  <a:pt x="102176" y="194894"/>
                </a:cubicBezTo>
                <a:cubicBezTo>
                  <a:pt x="75365" y="171611"/>
                  <a:pt x="8337" y="142330"/>
                  <a:pt x="576" y="114460"/>
                </a:cubicBezTo>
                <a:cubicBezTo>
                  <a:pt x="-7185" y="86591"/>
                  <a:pt x="65840" y="4041"/>
                  <a:pt x="70426" y="16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1A6C90BE-0752-464E-8C0E-80727BFC619D}"/>
              </a:ext>
            </a:extLst>
          </p:cNvPr>
          <p:cNvSpPr/>
          <p:nvPr/>
        </p:nvSpPr>
        <p:spPr>
          <a:xfrm>
            <a:off x="3392631" y="2476072"/>
            <a:ext cx="122331" cy="341311"/>
          </a:xfrm>
          <a:custGeom>
            <a:avLst/>
            <a:gdLst>
              <a:gd name="connsiteX0" fmla="*/ 66002 w 122331"/>
              <a:gd name="connsiteY0" fmla="*/ 428 h 341311"/>
              <a:gd name="connsiteX1" fmla="*/ 386 w 122331"/>
              <a:gd name="connsiteY1" fmla="*/ 95678 h 341311"/>
              <a:gd name="connsiteX2" fmla="*/ 42719 w 122331"/>
              <a:gd name="connsiteY2" fmla="*/ 169761 h 341311"/>
              <a:gd name="connsiteX3" fmla="*/ 121036 w 122331"/>
              <a:gd name="connsiteY3" fmla="*/ 235378 h 341311"/>
              <a:gd name="connsiteX4" fmla="*/ 91402 w 122331"/>
              <a:gd name="connsiteY4" fmla="*/ 341211 h 341311"/>
              <a:gd name="connsiteX5" fmla="*/ 89286 w 122331"/>
              <a:gd name="connsiteY5" fmla="*/ 252311 h 341311"/>
              <a:gd name="connsiteX6" fmla="*/ 2502 w 122331"/>
              <a:gd name="connsiteY6" fmla="*/ 135895 h 341311"/>
              <a:gd name="connsiteX7" fmla="*/ 66002 w 122331"/>
              <a:gd name="connsiteY7" fmla="*/ 428 h 34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331" h="341311">
                <a:moveTo>
                  <a:pt x="66002" y="428"/>
                </a:moveTo>
                <a:cubicBezTo>
                  <a:pt x="65649" y="-6275"/>
                  <a:pt x="4266" y="67456"/>
                  <a:pt x="386" y="95678"/>
                </a:cubicBezTo>
                <a:cubicBezTo>
                  <a:pt x="-3494" y="123900"/>
                  <a:pt x="22611" y="146478"/>
                  <a:pt x="42719" y="169761"/>
                </a:cubicBezTo>
                <a:cubicBezTo>
                  <a:pt x="62827" y="193044"/>
                  <a:pt x="112922" y="206803"/>
                  <a:pt x="121036" y="235378"/>
                </a:cubicBezTo>
                <a:cubicBezTo>
                  <a:pt x="129150" y="263953"/>
                  <a:pt x="96694" y="338389"/>
                  <a:pt x="91402" y="341211"/>
                </a:cubicBezTo>
                <a:cubicBezTo>
                  <a:pt x="86110" y="344033"/>
                  <a:pt x="104103" y="286530"/>
                  <a:pt x="89286" y="252311"/>
                </a:cubicBezTo>
                <a:cubicBezTo>
                  <a:pt x="74469" y="218092"/>
                  <a:pt x="8852" y="174700"/>
                  <a:pt x="2502" y="135895"/>
                </a:cubicBezTo>
                <a:cubicBezTo>
                  <a:pt x="-3848" y="97090"/>
                  <a:pt x="66355" y="7131"/>
                  <a:pt x="66002" y="4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72B97061-2E6A-422A-8A7A-B2582747E789}"/>
              </a:ext>
            </a:extLst>
          </p:cNvPr>
          <p:cNvSpPr/>
          <p:nvPr/>
        </p:nvSpPr>
        <p:spPr>
          <a:xfrm>
            <a:off x="3442804" y="2418020"/>
            <a:ext cx="1418561" cy="782870"/>
          </a:xfrm>
          <a:custGeom>
            <a:avLst/>
            <a:gdLst>
              <a:gd name="connsiteX0" fmla="*/ 115313 w 1418561"/>
              <a:gd name="connsiteY0" fmla="*/ 240513 h 782870"/>
              <a:gd name="connsiteX1" fmla="*/ 214796 w 1418561"/>
              <a:gd name="connsiteY1" fmla="*/ 395030 h 782870"/>
              <a:gd name="connsiteX2" fmla="*/ 420113 w 1418561"/>
              <a:gd name="connsiteY2" fmla="*/ 433130 h 782870"/>
              <a:gd name="connsiteX3" fmla="*/ 1402246 w 1418561"/>
              <a:gd name="connsiteY3" fmla="*/ 500863 h 782870"/>
              <a:gd name="connsiteX4" fmla="*/ 1014896 w 1418561"/>
              <a:gd name="connsiteY4" fmla="*/ 513563 h 782870"/>
              <a:gd name="connsiteX5" fmla="*/ 767246 w 1418561"/>
              <a:gd name="connsiteY5" fmla="*/ 513563 h 782870"/>
              <a:gd name="connsiteX6" fmla="*/ 904829 w 1418561"/>
              <a:gd name="connsiteY6" fmla="*/ 486047 h 782870"/>
              <a:gd name="connsiteX7" fmla="*/ 820163 w 1418561"/>
              <a:gd name="connsiteY7" fmla="*/ 530497 h 782870"/>
              <a:gd name="connsiteX8" fmla="*/ 608496 w 1418561"/>
              <a:gd name="connsiteY8" fmla="*/ 691363 h 782870"/>
              <a:gd name="connsiteX9" fmla="*/ 331213 w 1418561"/>
              <a:gd name="connsiteY9" fmla="*/ 782380 h 782870"/>
              <a:gd name="connsiteX10" fmla="*/ 636013 w 1418561"/>
              <a:gd name="connsiteY10" fmla="*/ 727347 h 782870"/>
              <a:gd name="connsiteX11" fmla="*/ 356613 w 1418561"/>
              <a:gd name="connsiteY11" fmla="*/ 720997 h 782870"/>
              <a:gd name="connsiteX12" fmla="*/ 483613 w 1418561"/>
              <a:gd name="connsiteY12" fmla="*/ 600347 h 782870"/>
              <a:gd name="connsiteX13" fmla="*/ 89913 w 1418561"/>
              <a:gd name="connsiteY13" fmla="*/ 593997 h 782870"/>
              <a:gd name="connsiteX14" fmla="*/ 64513 w 1418561"/>
              <a:gd name="connsiteY14" fmla="*/ 528380 h 782870"/>
              <a:gd name="connsiteX15" fmla="*/ 341796 w 1418561"/>
              <a:gd name="connsiteY15" fmla="*/ 740047 h 782870"/>
              <a:gd name="connsiteX16" fmla="*/ 163996 w 1418561"/>
              <a:gd name="connsiteY16" fmla="*/ 581297 h 782870"/>
              <a:gd name="connsiteX17" fmla="*/ 100496 w 1418561"/>
              <a:gd name="connsiteY17" fmla="*/ 428897 h 782870"/>
              <a:gd name="connsiteX18" fmla="*/ 64513 w 1418561"/>
              <a:gd name="connsiteY18" fmla="*/ 187597 h 782870"/>
              <a:gd name="connsiteX19" fmla="*/ 1013 w 1418561"/>
              <a:gd name="connsiteY19" fmla="*/ 3447 h 782870"/>
              <a:gd name="connsiteX20" fmla="*/ 30646 w 1418561"/>
              <a:gd name="connsiteY20" fmla="*/ 77530 h 782870"/>
              <a:gd name="connsiteX21" fmla="*/ 115313 w 1418561"/>
              <a:gd name="connsiteY21" fmla="*/ 240513 h 78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18561" h="782870">
                <a:moveTo>
                  <a:pt x="115313" y="240513"/>
                </a:moveTo>
                <a:cubicBezTo>
                  <a:pt x="146005" y="293430"/>
                  <a:pt x="163996" y="362927"/>
                  <a:pt x="214796" y="395030"/>
                </a:cubicBezTo>
                <a:cubicBezTo>
                  <a:pt x="265596" y="427133"/>
                  <a:pt x="222205" y="415491"/>
                  <a:pt x="420113" y="433130"/>
                </a:cubicBezTo>
                <a:cubicBezTo>
                  <a:pt x="618021" y="450769"/>
                  <a:pt x="1303116" y="487458"/>
                  <a:pt x="1402246" y="500863"/>
                </a:cubicBezTo>
                <a:cubicBezTo>
                  <a:pt x="1501376" y="514268"/>
                  <a:pt x="1120729" y="511446"/>
                  <a:pt x="1014896" y="513563"/>
                </a:cubicBezTo>
                <a:cubicBezTo>
                  <a:pt x="909063" y="515680"/>
                  <a:pt x="785590" y="518149"/>
                  <a:pt x="767246" y="513563"/>
                </a:cubicBezTo>
                <a:cubicBezTo>
                  <a:pt x="748902" y="508977"/>
                  <a:pt x="896010" y="483225"/>
                  <a:pt x="904829" y="486047"/>
                </a:cubicBezTo>
                <a:cubicBezTo>
                  <a:pt x="913648" y="488869"/>
                  <a:pt x="869552" y="496278"/>
                  <a:pt x="820163" y="530497"/>
                </a:cubicBezTo>
                <a:cubicBezTo>
                  <a:pt x="770774" y="564716"/>
                  <a:pt x="689988" y="649383"/>
                  <a:pt x="608496" y="691363"/>
                </a:cubicBezTo>
                <a:cubicBezTo>
                  <a:pt x="527004" y="733343"/>
                  <a:pt x="326627" y="776383"/>
                  <a:pt x="331213" y="782380"/>
                </a:cubicBezTo>
                <a:cubicBezTo>
                  <a:pt x="335799" y="788377"/>
                  <a:pt x="631780" y="737577"/>
                  <a:pt x="636013" y="727347"/>
                </a:cubicBezTo>
                <a:cubicBezTo>
                  <a:pt x="640246" y="717117"/>
                  <a:pt x="382013" y="742164"/>
                  <a:pt x="356613" y="720997"/>
                </a:cubicBezTo>
                <a:cubicBezTo>
                  <a:pt x="331213" y="699830"/>
                  <a:pt x="528063" y="621514"/>
                  <a:pt x="483613" y="600347"/>
                </a:cubicBezTo>
                <a:cubicBezTo>
                  <a:pt x="439163" y="579180"/>
                  <a:pt x="159763" y="605991"/>
                  <a:pt x="89913" y="593997"/>
                </a:cubicBezTo>
                <a:cubicBezTo>
                  <a:pt x="20063" y="582003"/>
                  <a:pt x="22532" y="504038"/>
                  <a:pt x="64513" y="528380"/>
                </a:cubicBezTo>
                <a:cubicBezTo>
                  <a:pt x="106493" y="552722"/>
                  <a:pt x="325216" y="731228"/>
                  <a:pt x="341796" y="740047"/>
                </a:cubicBezTo>
                <a:cubicBezTo>
                  <a:pt x="358377" y="748867"/>
                  <a:pt x="204213" y="633155"/>
                  <a:pt x="163996" y="581297"/>
                </a:cubicBezTo>
                <a:cubicBezTo>
                  <a:pt x="123779" y="529439"/>
                  <a:pt x="117076" y="494514"/>
                  <a:pt x="100496" y="428897"/>
                </a:cubicBezTo>
                <a:cubicBezTo>
                  <a:pt x="83916" y="363280"/>
                  <a:pt x="81093" y="258505"/>
                  <a:pt x="64513" y="187597"/>
                </a:cubicBezTo>
                <a:cubicBezTo>
                  <a:pt x="47933" y="116689"/>
                  <a:pt x="6657" y="21791"/>
                  <a:pt x="1013" y="3447"/>
                </a:cubicBezTo>
                <a:cubicBezTo>
                  <a:pt x="-4632" y="-14898"/>
                  <a:pt x="14418" y="44369"/>
                  <a:pt x="30646" y="77530"/>
                </a:cubicBezTo>
                <a:cubicBezTo>
                  <a:pt x="46874" y="110691"/>
                  <a:pt x="84621" y="187596"/>
                  <a:pt x="115313" y="2405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1B1B7CCC-B193-4F53-8B65-A9DF552C870C}"/>
              </a:ext>
            </a:extLst>
          </p:cNvPr>
          <p:cNvSpPr/>
          <p:nvPr/>
        </p:nvSpPr>
        <p:spPr>
          <a:xfrm>
            <a:off x="4505074" y="3138513"/>
            <a:ext cx="462268" cy="434893"/>
          </a:xfrm>
          <a:custGeom>
            <a:avLst/>
            <a:gdLst>
              <a:gd name="connsiteX0" fmla="*/ 452159 w 462268"/>
              <a:gd name="connsiteY0" fmla="*/ 504 h 434893"/>
              <a:gd name="connsiteX1" fmla="*/ 7659 w 462268"/>
              <a:gd name="connsiteY1" fmla="*/ 343404 h 434893"/>
              <a:gd name="connsiteX2" fmla="*/ 164293 w 462268"/>
              <a:gd name="connsiteY2" fmla="*/ 248154 h 434893"/>
              <a:gd name="connsiteX3" fmla="*/ 79626 w 462268"/>
              <a:gd name="connsiteY3" fmla="*/ 383620 h 434893"/>
              <a:gd name="connsiteX4" fmla="*/ 270126 w 462268"/>
              <a:gd name="connsiteY4" fmla="*/ 267204 h 434893"/>
              <a:gd name="connsiteX5" fmla="*/ 100793 w 462268"/>
              <a:gd name="connsiteY5" fmla="*/ 432304 h 434893"/>
              <a:gd name="connsiteX6" fmla="*/ 246843 w 462268"/>
              <a:gd name="connsiteY6" fmla="*/ 370920 h 434893"/>
              <a:gd name="connsiteX7" fmla="*/ 242609 w 462268"/>
              <a:gd name="connsiteY7" fmla="*/ 409020 h 434893"/>
              <a:gd name="connsiteX8" fmla="*/ 308226 w 462268"/>
              <a:gd name="connsiteY8" fmla="*/ 381504 h 434893"/>
              <a:gd name="connsiteX9" fmla="*/ 350559 w 462268"/>
              <a:gd name="connsiteY9" fmla="*/ 394204 h 434893"/>
              <a:gd name="connsiteX10" fmla="*/ 327276 w 462268"/>
              <a:gd name="connsiteY10" fmla="*/ 364570 h 434893"/>
              <a:gd name="connsiteX11" fmla="*/ 320926 w 462268"/>
              <a:gd name="connsiteY11" fmla="*/ 269320 h 434893"/>
              <a:gd name="connsiteX12" fmla="*/ 452159 w 462268"/>
              <a:gd name="connsiteY12" fmla="*/ 504 h 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2268" h="434893">
                <a:moveTo>
                  <a:pt x="452159" y="504"/>
                </a:moveTo>
                <a:cubicBezTo>
                  <a:pt x="399948" y="12851"/>
                  <a:pt x="55637" y="302129"/>
                  <a:pt x="7659" y="343404"/>
                </a:cubicBezTo>
                <a:cubicBezTo>
                  <a:pt x="-40319" y="384679"/>
                  <a:pt x="152299" y="241451"/>
                  <a:pt x="164293" y="248154"/>
                </a:cubicBezTo>
                <a:cubicBezTo>
                  <a:pt x="176287" y="254857"/>
                  <a:pt x="61987" y="380445"/>
                  <a:pt x="79626" y="383620"/>
                </a:cubicBezTo>
                <a:cubicBezTo>
                  <a:pt x="97265" y="386795"/>
                  <a:pt x="266598" y="259090"/>
                  <a:pt x="270126" y="267204"/>
                </a:cubicBezTo>
                <a:cubicBezTo>
                  <a:pt x="273654" y="275318"/>
                  <a:pt x="104673" y="415018"/>
                  <a:pt x="100793" y="432304"/>
                </a:cubicBezTo>
                <a:cubicBezTo>
                  <a:pt x="96913" y="449590"/>
                  <a:pt x="223207" y="374801"/>
                  <a:pt x="246843" y="370920"/>
                </a:cubicBezTo>
                <a:cubicBezTo>
                  <a:pt x="270479" y="367039"/>
                  <a:pt x="232379" y="407256"/>
                  <a:pt x="242609" y="409020"/>
                </a:cubicBezTo>
                <a:cubicBezTo>
                  <a:pt x="252839" y="410784"/>
                  <a:pt x="290234" y="383973"/>
                  <a:pt x="308226" y="381504"/>
                </a:cubicBezTo>
                <a:cubicBezTo>
                  <a:pt x="326218" y="379035"/>
                  <a:pt x="347384" y="397026"/>
                  <a:pt x="350559" y="394204"/>
                </a:cubicBezTo>
                <a:cubicBezTo>
                  <a:pt x="353734" y="391382"/>
                  <a:pt x="332215" y="385384"/>
                  <a:pt x="327276" y="364570"/>
                </a:cubicBezTo>
                <a:cubicBezTo>
                  <a:pt x="322337" y="343756"/>
                  <a:pt x="303640" y="332467"/>
                  <a:pt x="320926" y="269320"/>
                </a:cubicBezTo>
                <a:cubicBezTo>
                  <a:pt x="338212" y="206173"/>
                  <a:pt x="504370" y="-11843"/>
                  <a:pt x="452159" y="5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DCFFD7A5-0DC7-44CB-A9C6-4CC5B4B31080}"/>
              </a:ext>
            </a:extLst>
          </p:cNvPr>
          <p:cNvSpPr/>
          <p:nvPr/>
        </p:nvSpPr>
        <p:spPr>
          <a:xfrm>
            <a:off x="2961014" y="3383221"/>
            <a:ext cx="1411825" cy="1315788"/>
          </a:xfrm>
          <a:custGeom>
            <a:avLst/>
            <a:gdLst>
              <a:gd name="connsiteX0" fmla="*/ 1402706 w 1411825"/>
              <a:gd name="connsiteY0" fmla="*/ 59 h 1315788"/>
              <a:gd name="connsiteX1" fmla="*/ 1245226 w 1411825"/>
              <a:gd name="connsiteY1" fmla="*/ 609659 h 1315788"/>
              <a:gd name="connsiteX2" fmla="*/ 1042026 w 1411825"/>
              <a:gd name="connsiteY2" fmla="*/ 817939 h 1315788"/>
              <a:gd name="connsiteX3" fmla="*/ 356226 w 1411825"/>
              <a:gd name="connsiteY3" fmla="*/ 1259899 h 1315788"/>
              <a:gd name="connsiteX4" fmla="*/ 950586 w 1411825"/>
              <a:gd name="connsiteY4" fmla="*/ 965259 h 1315788"/>
              <a:gd name="connsiteX5" fmla="*/ 1163946 w 1411825"/>
              <a:gd name="connsiteY5" fmla="*/ 701099 h 1315788"/>
              <a:gd name="connsiteX6" fmla="*/ 1260466 w 1411825"/>
              <a:gd name="connsiteY6" fmla="*/ 264219 h 1315788"/>
              <a:gd name="connsiteX7" fmla="*/ 762626 w 1411825"/>
              <a:gd name="connsiteY7" fmla="*/ 1036379 h 1315788"/>
              <a:gd name="connsiteX8" fmla="*/ 1118226 w 1411825"/>
              <a:gd name="connsiteY8" fmla="*/ 365819 h 1315788"/>
              <a:gd name="connsiteX9" fmla="*/ 655946 w 1411825"/>
              <a:gd name="connsiteY9" fmla="*/ 919539 h 1315788"/>
              <a:gd name="connsiteX10" fmla="*/ 767706 w 1411825"/>
              <a:gd name="connsiteY10" fmla="*/ 391219 h 1315788"/>
              <a:gd name="connsiteX11" fmla="*/ 259706 w 1411825"/>
              <a:gd name="connsiteY11" fmla="*/ 1315779 h 1315788"/>
              <a:gd name="connsiteX12" fmla="*/ 706746 w 1411825"/>
              <a:gd name="connsiteY12" fmla="*/ 411539 h 1315788"/>
              <a:gd name="connsiteX13" fmla="*/ 10786 w 1411825"/>
              <a:gd name="connsiteY13" fmla="*/ 1204019 h 1315788"/>
              <a:gd name="connsiteX14" fmla="*/ 269866 w 1411825"/>
              <a:gd name="connsiteY14" fmla="*/ 787459 h 1315788"/>
              <a:gd name="connsiteX15" fmla="*/ 86986 w 1411825"/>
              <a:gd name="connsiteY15" fmla="*/ 975419 h 1315788"/>
              <a:gd name="connsiteX16" fmla="*/ 534026 w 1411825"/>
              <a:gd name="connsiteY16" fmla="*/ 177859 h 1315788"/>
              <a:gd name="connsiteX17" fmla="*/ 544186 w 1411825"/>
              <a:gd name="connsiteY17" fmla="*/ 431859 h 1315788"/>
              <a:gd name="connsiteX18" fmla="*/ 884546 w 1411825"/>
              <a:gd name="connsiteY18" fmla="*/ 40699 h 1315788"/>
              <a:gd name="connsiteX19" fmla="*/ 909946 w 1411825"/>
              <a:gd name="connsiteY19" fmla="*/ 208339 h 1315788"/>
              <a:gd name="connsiteX20" fmla="*/ 854066 w 1411825"/>
              <a:gd name="connsiteY20" fmla="*/ 411539 h 1315788"/>
              <a:gd name="connsiteX21" fmla="*/ 1199506 w 1411825"/>
              <a:gd name="connsiteY21" fmla="*/ 20379 h 1315788"/>
              <a:gd name="connsiteX22" fmla="*/ 965826 w 1411825"/>
              <a:gd name="connsiteY22" fmla="*/ 569019 h 1315788"/>
              <a:gd name="connsiteX23" fmla="*/ 1402706 w 1411825"/>
              <a:gd name="connsiteY23" fmla="*/ 59 h 131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11825" h="1315788">
                <a:moveTo>
                  <a:pt x="1402706" y="59"/>
                </a:moveTo>
                <a:cubicBezTo>
                  <a:pt x="1449273" y="6832"/>
                  <a:pt x="1305339" y="473346"/>
                  <a:pt x="1245226" y="609659"/>
                </a:cubicBezTo>
                <a:cubicBezTo>
                  <a:pt x="1185113" y="745972"/>
                  <a:pt x="1190193" y="709566"/>
                  <a:pt x="1042026" y="817939"/>
                </a:cubicBezTo>
                <a:cubicBezTo>
                  <a:pt x="893859" y="926312"/>
                  <a:pt x="371466" y="1235346"/>
                  <a:pt x="356226" y="1259899"/>
                </a:cubicBezTo>
                <a:cubicBezTo>
                  <a:pt x="340986" y="1284452"/>
                  <a:pt x="815966" y="1058392"/>
                  <a:pt x="950586" y="965259"/>
                </a:cubicBezTo>
                <a:cubicBezTo>
                  <a:pt x="1085206" y="872126"/>
                  <a:pt x="1112299" y="817939"/>
                  <a:pt x="1163946" y="701099"/>
                </a:cubicBezTo>
                <a:cubicBezTo>
                  <a:pt x="1215593" y="584259"/>
                  <a:pt x="1327353" y="208339"/>
                  <a:pt x="1260466" y="264219"/>
                </a:cubicBezTo>
                <a:cubicBezTo>
                  <a:pt x="1193579" y="320099"/>
                  <a:pt x="786333" y="1019446"/>
                  <a:pt x="762626" y="1036379"/>
                </a:cubicBezTo>
                <a:cubicBezTo>
                  <a:pt x="738919" y="1053312"/>
                  <a:pt x="1136006" y="385292"/>
                  <a:pt x="1118226" y="365819"/>
                </a:cubicBezTo>
                <a:cubicBezTo>
                  <a:pt x="1100446" y="346346"/>
                  <a:pt x="714366" y="915306"/>
                  <a:pt x="655946" y="919539"/>
                </a:cubicBezTo>
                <a:cubicBezTo>
                  <a:pt x="597526" y="923772"/>
                  <a:pt x="833746" y="325179"/>
                  <a:pt x="767706" y="391219"/>
                </a:cubicBezTo>
                <a:cubicBezTo>
                  <a:pt x="701666" y="457259"/>
                  <a:pt x="269866" y="1312392"/>
                  <a:pt x="259706" y="1315779"/>
                </a:cubicBezTo>
                <a:cubicBezTo>
                  <a:pt x="249546" y="1319166"/>
                  <a:pt x="748233" y="430166"/>
                  <a:pt x="706746" y="411539"/>
                </a:cubicBezTo>
                <a:cubicBezTo>
                  <a:pt x="665259" y="392912"/>
                  <a:pt x="83599" y="1141366"/>
                  <a:pt x="10786" y="1204019"/>
                </a:cubicBezTo>
                <a:cubicBezTo>
                  <a:pt x="-62027" y="1266672"/>
                  <a:pt x="257166" y="825559"/>
                  <a:pt x="269866" y="787459"/>
                </a:cubicBezTo>
                <a:cubicBezTo>
                  <a:pt x="282566" y="749359"/>
                  <a:pt x="42959" y="1077019"/>
                  <a:pt x="86986" y="975419"/>
                </a:cubicBezTo>
                <a:cubicBezTo>
                  <a:pt x="131013" y="873819"/>
                  <a:pt x="457826" y="268452"/>
                  <a:pt x="534026" y="177859"/>
                </a:cubicBezTo>
                <a:cubicBezTo>
                  <a:pt x="610226" y="87266"/>
                  <a:pt x="485766" y="454719"/>
                  <a:pt x="544186" y="431859"/>
                </a:cubicBezTo>
                <a:cubicBezTo>
                  <a:pt x="602606" y="408999"/>
                  <a:pt x="823586" y="77952"/>
                  <a:pt x="884546" y="40699"/>
                </a:cubicBezTo>
                <a:cubicBezTo>
                  <a:pt x="945506" y="3446"/>
                  <a:pt x="915026" y="146532"/>
                  <a:pt x="909946" y="208339"/>
                </a:cubicBezTo>
                <a:cubicBezTo>
                  <a:pt x="904866" y="270146"/>
                  <a:pt x="805806" y="442866"/>
                  <a:pt x="854066" y="411539"/>
                </a:cubicBezTo>
                <a:cubicBezTo>
                  <a:pt x="902326" y="380212"/>
                  <a:pt x="1180879" y="-5868"/>
                  <a:pt x="1199506" y="20379"/>
                </a:cubicBezTo>
                <a:cubicBezTo>
                  <a:pt x="1218133" y="46626"/>
                  <a:pt x="932806" y="570712"/>
                  <a:pt x="965826" y="569019"/>
                </a:cubicBezTo>
                <a:cubicBezTo>
                  <a:pt x="998846" y="567326"/>
                  <a:pt x="1356139" y="-6714"/>
                  <a:pt x="1402706" y="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EF38EB72-F2D3-4B08-948F-85F93F990BD0}"/>
              </a:ext>
            </a:extLst>
          </p:cNvPr>
          <p:cNvSpPr/>
          <p:nvPr/>
        </p:nvSpPr>
        <p:spPr>
          <a:xfrm>
            <a:off x="2547706" y="2015573"/>
            <a:ext cx="594058" cy="625548"/>
          </a:xfrm>
          <a:custGeom>
            <a:avLst/>
            <a:gdLst>
              <a:gd name="connsiteX0" fmla="*/ 592369 w 594058"/>
              <a:gd name="connsiteY0" fmla="*/ 3727 h 625548"/>
              <a:gd name="connsiteX1" fmla="*/ 36744 w 594058"/>
              <a:gd name="connsiteY1" fmla="*/ 549827 h 625548"/>
              <a:gd name="connsiteX2" fmla="*/ 52619 w 594058"/>
              <a:gd name="connsiteY2" fmla="*/ 572052 h 625548"/>
              <a:gd name="connsiteX3" fmla="*/ 52619 w 594058"/>
              <a:gd name="connsiteY3" fmla="*/ 616502 h 625548"/>
              <a:gd name="connsiteX4" fmla="*/ 255819 w 594058"/>
              <a:gd name="connsiteY4" fmla="*/ 375202 h 625548"/>
              <a:gd name="connsiteX5" fmla="*/ 176444 w 594058"/>
              <a:gd name="connsiteY5" fmla="*/ 505377 h 625548"/>
              <a:gd name="connsiteX6" fmla="*/ 208194 w 594058"/>
              <a:gd name="connsiteY6" fmla="*/ 318052 h 625548"/>
              <a:gd name="connsiteX7" fmla="*/ 592369 w 594058"/>
              <a:gd name="connsiteY7" fmla="*/ 3727 h 62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058" h="625548">
                <a:moveTo>
                  <a:pt x="592369" y="3727"/>
                </a:moveTo>
                <a:cubicBezTo>
                  <a:pt x="563794" y="42356"/>
                  <a:pt x="126702" y="455106"/>
                  <a:pt x="36744" y="549827"/>
                </a:cubicBezTo>
                <a:cubicBezTo>
                  <a:pt x="-53214" y="644548"/>
                  <a:pt x="49973" y="560939"/>
                  <a:pt x="52619" y="572052"/>
                </a:cubicBezTo>
                <a:cubicBezTo>
                  <a:pt x="55265" y="583165"/>
                  <a:pt x="18752" y="649310"/>
                  <a:pt x="52619" y="616502"/>
                </a:cubicBezTo>
                <a:cubicBezTo>
                  <a:pt x="86486" y="583694"/>
                  <a:pt x="235182" y="393723"/>
                  <a:pt x="255819" y="375202"/>
                </a:cubicBezTo>
                <a:cubicBezTo>
                  <a:pt x="276456" y="356681"/>
                  <a:pt x="184381" y="514902"/>
                  <a:pt x="176444" y="505377"/>
                </a:cubicBezTo>
                <a:cubicBezTo>
                  <a:pt x="168507" y="495852"/>
                  <a:pt x="137815" y="398485"/>
                  <a:pt x="208194" y="318052"/>
                </a:cubicBezTo>
                <a:cubicBezTo>
                  <a:pt x="278573" y="237619"/>
                  <a:pt x="620944" y="-34902"/>
                  <a:pt x="592369" y="372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8694A216-784F-414A-908E-DA8DD4396444}"/>
              </a:ext>
            </a:extLst>
          </p:cNvPr>
          <p:cNvSpPr/>
          <p:nvPr/>
        </p:nvSpPr>
        <p:spPr>
          <a:xfrm>
            <a:off x="3001379" y="2659559"/>
            <a:ext cx="605813" cy="716038"/>
          </a:xfrm>
          <a:custGeom>
            <a:avLst/>
            <a:gdLst>
              <a:gd name="connsiteX0" fmla="*/ 11696 w 605813"/>
              <a:gd name="connsiteY0" fmla="*/ 10616 h 716038"/>
              <a:gd name="connsiteX1" fmla="*/ 65671 w 605813"/>
              <a:gd name="connsiteY1" fmla="*/ 23316 h 716038"/>
              <a:gd name="connsiteX2" fmla="*/ 208546 w 605813"/>
              <a:gd name="connsiteY2" fmla="*/ 131266 h 716038"/>
              <a:gd name="connsiteX3" fmla="*/ 338721 w 605813"/>
              <a:gd name="connsiteY3" fmla="*/ 286841 h 716038"/>
              <a:gd name="connsiteX4" fmla="*/ 395871 w 605813"/>
              <a:gd name="connsiteY4" fmla="*/ 347166 h 716038"/>
              <a:gd name="connsiteX5" fmla="*/ 386346 w 605813"/>
              <a:gd name="connsiteY5" fmla="*/ 448766 h 716038"/>
              <a:gd name="connsiteX6" fmla="*/ 548271 w 605813"/>
              <a:gd name="connsiteY6" fmla="*/ 537666 h 716038"/>
              <a:gd name="connsiteX7" fmla="*/ 484771 w 605813"/>
              <a:gd name="connsiteY7" fmla="*/ 715466 h 716038"/>
              <a:gd name="connsiteX8" fmla="*/ 586371 w 605813"/>
              <a:gd name="connsiteY8" fmla="*/ 594816 h 716038"/>
              <a:gd name="connsiteX9" fmla="*/ 589546 w 605813"/>
              <a:gd name="connsiteY9" fmla="*/ 607516 h 716038"/>
              <a:gd name="connsiteX10" fmla="*/ 414921 w 605813"/>
              <a:gd name="connsiteY10" fmla="*/ 445591 h 716038"/>
              <a:gd name="connsiteX11" fmla="*/ 389521 w 605813"/>
              <a:gd name="connsiteY11" fmla="*/ 283666 h 716038"/>
              <a:gd name="connsiteX12" fmla="*/ 284746 w 605813"/>
              <a:gd name="connsiteY12" fmla="*/ 150316 h 716038"/>
              <a:gd name="connsiteX13" fmla="*/ 11696 w 605813"/>
              <a:gd name="connsiteY13" fmla="*/ 10616 h 71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5813" h="716038">
                <a:moveTo>
                  <a:pt x="11696" y="10616"/>
                </a:moveTo>
                <a:cubicBezTo>
                  <a:pt x="-24816" y="-10551"/>
                  <a:pt x="32863" y="3208"/>
                  <a:pt x="65671" y="23316"/>
                </a:cubicBezTo>
                <a:cubicBezTo>
                  <a:pt x="98479" y="43424"/>
                  <a:pt x="163038" y="87345"/>
                  <a:pt x="208546" y="131266"/>
                </a:cubicBezTo>
                <a:cubicBezTo>
                  <a:pt x="254054" y="175187"/>
                  <a:pt x="307500" y="250858"/>
                  <a:pt x="338721" y="286841"/>
                </a:cubicBezTo>
                <a:cubicBezTo>
                  <a:pt x="369942" y="322824"/>
                  <a:pt x="387934" y="320179"/>
                  <a:pt x="395871" y="347166"/>
                </a:cubicBezTo>
                <a:cubicBezTo>
                  <a:pt x="403808" y="374153"/>
                  <a:pt x="360946" y="417016"/>
                  <a:pt x="386346" y="448766"/>
                </a:cubicBezTo>
                <a:cubicBezTo>
                  <a:pt x="411746" y="480516"/>
                  <a:pt x="531867" y="493216"/>
                  <a:pt x="548271" y="537666"/>
                </a:cubicBezTo>
                <a:cubicBezTo>
                  <a:pt x="564675" y="582116"/>
                  <a:pt x="478421" y="705941"/>
                  <a:pt x="484771" y="715466"/>
                </a:cubicBezTo>
                <a:cubicBezTo>
                  <a:pt x="491121" y="724991"/>
                  <a:pt x="568909" y="612808"/>
                  <a:pt x="586371" y="594816"/>
                </a:cubicBezTo>
                <a:cubicBezTo>
                  <a:pt x="603833" y="576824"/>
                  <a:pt x="618121" y="632387"/>
                  <a:pt x="589546" y="607516"/>
                </a:cubicBezTo>
                <a:cubicBezTo>
                  <a:pt x="560971" y="582645"/>
                  <a:pt x="448258" y="499566"/>
                  <a:pt x="414921" y="445591"/>
                </a:cubicBezTo>
                <a:cubicBezTo>
                  <a:pt x="381584" y="391616"/>
                  <a:pt x="411217" y="332878"/>
                  <a:pt x="389521" y="283666"/>
                </a:cubicBezTo>
                <a:cubicBezTo>
                  <a:pt x="367825" y="234454"/>
                  <a:pt x="341896" y="194766"/>
                  <a:pt x="284746" y="150316"/>
                </a:cubicBezTo>
                <a:cubicBezTo>
                  <a:pt x="227596" y="105866"/>
                  <a:pt x="48208" y="31783"/>
                  <a:pt x="11696" y="106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21BB0E70-1F97-4D03-A390-004410CC4A37}"/>
              </a:ext>
            </a:extLst>
          </p:cNvPr>
          <p:cNvSpPr/>
          <p:nvPr/>
        </p:nvSpPr>
        <p:spPr>
          <a:xfrm>
            <a:off x="2821499" y="2247873"/>
            <a:ext cx="598439" cy="1163888"/>
          </a:xfrm>
          <a:custGeom>
            <a:avLst/>
            <a:gdLst>
              <a:gd name="connsiteX0" fmla="*/ 299526 w 598439"/>
              <a:gd name="connsiteY0" fmla="*/ 181002 h 1163888"/>
              <a:gd name="connsiteX1" fmla="*/ 23301 w 598439"/>
              <a:gd name="connsiteY1" fmla="*/ 495327 h 1163888"/>
              <a:gd name="connsiteX2" fmla="*/ 23301 w 598439"/>
              <a:gd name="connsiteY2" fmla="*/ 514377 h 1163888"/>
              <a:gd name="connsiteX3" fmla="*/ 93151 w 598439"/>
              <a:gd name="connsiteY3" fmla="*/ 542952 h 1163888"/>
              <a:gd name="connsiteX4" fmla="*/ 245551 w 598439"/>
              <a:gd name="connsiteY4" fmla="*/ 657252 h 1163888"/>
              <a:gd name="connsiteX5" fmla="*/ 382076 w 598439"/>
              <a:gd name="connsiteY5" fmla="*/ 828702 h 1163888"/>
              <a:gd name="connsiteX6" fmla="*/ 347151 w 598439"/>
              <a:gd name="connsiteY6" fmla="*/ 806477 h 1163888"/>
              <a:gd name="connsiteX7" fmla="*/ 470976 w 598439"/>
              <a:gd name="connsiteY7" fmla="*/ 1041427 h 1163888"/>
              <a:gd name="connsiteX8" fmla="*/ 524951 w 598439"/>
              <a:gd name="connsiteY8" fmla="*/ 1101752 h 1163888"/>
              <a:gd name="connsiteX9" fmla="*/ 547176 w 598439"/>
              <a:gd name="connsiteY9" fmla="*/ 1098577 h 1163888"/>
              <a:gd name="connsiteX10" fmla="*/ 594801 w 598439"/>
              <a:gd name="connsiteY10" fmla="*/ 1143027 h 1163888"/>
              <a:gd name="connsiteX11" fmla="*/ 439226 w 598439"/>
              <a:gd name="connsiteY11" fmla="*/ 717577 h 1163888"/>
              <a:gd name="connsiteX12" fmla="*/ 213801 w 598439"/>
              <a:gd name="connsiteY12" fmla="*/ 542952 h 1163888"/>
              <a:gd name="connsiteX13" fmla="*/ 290001 w 598439"/>
              <a:gd name="connsiteY13" fmla="*/ 393727 h 1163888"/>
              <a:gd name="connsiteX14" fmla="*/ 274126 w 598439"/>
              <a:gd name="connsiteY14" fmla="*/ 396902 h 1163888"/>
              <a:gd name="connsiteX15" fmla="*/ 356676 w 598439"/>
              <a:gd name="connsiteY15" fmla="*/ 184177 h 1163888"/>
              <a:gd name="connsiteX16" fmla="*/ 283651 w 598439"/>
              <a:gd name="connsiteY16" fmla="*/ 27 h 1163888"/>
              <a:gd name="connsiteX17" fmla="*/ 299526 w 598439"/>
              <a:gd name="connsiteY17" fmla="*/ 181002 h 116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8439" h="1163888">
                <a:moveTo>
                  <a:pt x="299526" y="181002"/>
                </a:moveTo>
                <a:cubicBezTo>
                  <a:pt x="256134" y="263552"/>
                  <a:pt x="69338" y="439765"/>
                  <a:pt x="23301" y="495327"/>
                </a:cubicBezTo>
                <a:cubicBezTo>
                  <a:pt x="-22736" y="550889"/>
                  <a:pt x="11659" y="506440"/>
                  <a:pt x="23301" y="514377"/>
                </a:cubicBezTo>
                <a:cubicBezTo>
                  <a:pt x="34943" y="522315"/>
                  <a:pt x="56109" y="519140"/>
                  <a:pt x="93151" y="542952"/>
                </a:cubicBezTo>
                <a:cubicBezTo>
                  <a:pt x="130193" y="566764"/>
                  <a:pt x="197397" y="609627"/>
                  <a:pt x="245551" y="657252"/>
                </a:cubicBezTo>
                <a:cubicBezTo>
                  <a:pt x="293705" y="704877"/>
                  <a:pt x="365143" y="803831"/>
                  <a:pt x="382076" y="828702"/>
                </a:cubicBezTo>
                <a:cubicBezTo>
                  <a:pt x="399009" y="853573"/>
                  <a:pt x="332334" y="771023"/>
                  <a:pt x="347151" y="806477"/>
                </a:cubicBezTo>
                <a:cubicBezTo>
                  <a:pt x="361968" y="841931"/>
                  <a:pt x="441343" y="992215"/>
                  <a:pt x="470976" y="1041427"/>
                </a:cubicBezTo>
                <a:cubicBezTo>
                  <a:pt x="500609" y="1090640"/>
                  <a:pt x="512251" y="1092227"/>
                  <a:pt x="524951" y="1101752"/>
                </a:cubicBezTo>
                <a:cubicBezTo>
                  <a:pt x="537651" y="1111277"/>
                  <a:pt x="535534" y="1091698"/>
                  <a:pt x="547176" y="1098577"/>
                </a:cubicBezTo>
                <a:cubicBezTo>
                  <a:pt x="558818" y="1105456"/>
                  <a:pt x="612793" y="1206527"/>
                  <a:pt x="594801" y="1143027"/>
                </a:cubicBezTo>
                <a:cubicBezTo>
                  <a:pt x="576809" y="1079527"/>
                  <a:pt x="502726" y="817590"/>
                  <a:pt x="439226" y="717577"/>
                </a:cubicBezTo>
                <a:cubicBezTo>
                  <a:pt x="375726" y="617565"/>
                  <a:pt x="238672" y="596927"/>
                  <a:pt x="213801" y="542952"/>
                </a:cubicBezTo>
                <a:cubicBezTo>
                  <a:pt x="188930" y="488977"/>
                  <a:pt x="279947" y="418069"/>
                  <a:pt x="290001" y="393727"/>
                </a:cubicBezTo>
                <a:cubicBezTo>
                  <a:pt x="300055" y="369385"/>
                  <a:pt x="263013" y="431827"/>
                  <a:pt x="274126" y="396902"/>
                </a:cubicBezTo>
                <a:cubicBezTo>
                  <a:pt x="285238" y="361977"/>
                  <a:pt x="355089" y="250323"/>
                  <a:pt x="356676" y="184177"/>
                </a:cubicBezTo>
                <a:cubicBezTo>
                  <a:pt x="358263" y="118031"/>
                  <a:pt x="296351" y="-2090"/>
                  <a:pt x="283651" y="27"/>
                </a:cubicBezTo>
                <a:cubicBezTo>
                  <a:pt x="270951" y="2144"/>
                  <a:pt x="342918" y="98452"/>
                  <a:pt x="299526" y="18100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888C4C55-D2F1-4CB3-9FF3-C9BB3949EED9}"/>
              </a:ext>
            </a:extLst>
          </p:cNvPr>
          <p:cNvSpPr/>
          <p:nvPr/>
        </p:nvSpPr>
        <p:spPr>
          <a:xfrm>
            <a:off x="2456198" y="2682467"/>
            <a:ext cx="108084" cy="165552"/>
          </a:xfrm>
          <a:custGeom>
            <a:avLst/>
            <a:gdLst>
              <a:gd name="connsiteX0" fmla="*/ 107615 w 108084"/>
              <a:gd name="connsiteY0" fmla="*/ 408 h 165552"/>
              <a:gd name="connsiteX1" fmla="*/ 44115 w 108084"/>
              <a:gd name="connsiteY1" fmla="*/ 59146 h 165552"/>
              <a:gd name="connsiteX2" fmla="*/ 18715 w 108084"/>
              <a:gd name="connsiteY2" fmla="*/ 165508 h 165552"/>
              <a:gd name="connsiteX3" fmla="*/ 7602 w 108084"/>
              <a:gd name="connsiteY3" fmla="*/ 71846 h 165552"/>
              <a:gd name="connsiteX4" fmla="*/ 7602 w 108084"/>
              <a:gd name="connsiteY4" fmla="*/ 35333 h 165552"/>
              <a:gd name="connsiteX5" fmla="*/ 107615 w 108084"/>
              <a:gd name="connsiteY5" fmla="*/ 408 h 1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84" h="165552">
                <a:moveTo>
                  <a:pt x="107615" y="408"/>
                </a:moveTo>
                <a:cubicBezTo>
                  <a:pt x="113700" y="4377"/>
                  <a:pt x="58932" y="31629"/>
                  <a:pt x="44115" y="59146"/>
                </a:cubicBezTo>
                <a:cubicBezTo>
                  <a:pt x="29298" y="86663"/>
                  <a:pt x="24801" y="163391"/>
                  <a:pt x="18715" y="165508"/>
                </a:cubicBezTo>
                <a:cubicBezTo>
                  <a:pt x="12629" y="167625"/>
                  <a:pt x="9454" y="93542"/>
                  <a:pt x="7602" y="71846"/>
                </a:cubicBezTo>
                <a:cubicBezTo>
                  <a:pt x="5750" y="50150"/>
                  <a:pt x="-8538" y="48298"/>
                  <a:pt x="7602" y="35333"/>
                </a:cubicBezTo>
                <a:cubicBezTo>
                  <a:pt x="23742" y="22368"/>
                  <a:pt x="101530" y="-3561"/>
                  <a:pt x="107615" y="40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554DE9BD-1470-45DE-8229-CBF584FFE3D0}"/>
              </a:ext>
            </a:extLst>
          </p:cNvPr>
          <p:cNvSpPr/>
          <p:nvPr/>
        </p:nvSpPr>
        <p:spPr>
          <a:xfrm>
            <a:off x="2509830" y="2702665"/>
            <a:ext cx="141300" cy="186044"/>
          </a:xfrm>
          <a:custGeom>
            <a:avLst/>
            <a:gdLst>
              <a:gd name="connsiteX0" fmla="*/ 141295 w 141300"/>
              <a:gd name="connsiteY0" fmla="*/ 2435 h 186044"/>
              <a:gd name="connsiteX1" fmla="*/ 33345 w 141300"/>
              <a:gd name="connsiteY1" fmla="*/ 131023 h 186044"/>
              <a:gd name="connsiteX2" fmla="*/ 8 w 141300"/>
              <a:gd name="connsiteY2" fmla="*/ 184998 h 186044"/>
              <a:gd name="connsiteX3" fmla="*/ 30170 w 141300"/>
              <a:gd name="connsiteY3" fmla="*/ 88160 h 186044"/>
              <a:gd name="connsiteX4" fmla="*/ 38108 w 141300"/>
              <a:gd name="connsiteY4" fmla="*/ 50060 h 186044"/>
              <a:gd name="connsiteX5" fmla="*/ 141295 w 141300"/>
              <a:gd name="connsiteY5" fmla="*/ 2435 h 18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300" h="186044">
                <a:moveTo>
                  <a:pt x="141295" y="2435"/>
                </a:moveTo>
                <a:cubicBezTo>
                  <a:pt x="140501" y="15929"/>
                  <a:pt x="56893" y="100596"/>
                  <a:pt x="33345" y="131023"/>
                </a:cubicBezTo>
                <a:cubicBezTo>
                  <a:pt x="9797" y="161450"/>
                  <a:pt x="537" y="192142"/>
                  <a:pt x="8" y="184998"/>
                </a:cubicBezTo>
                <a:cubicBezTo>
                  <a:pt x="-521" y="177854"/>
                  <a:pt x="23820" y="110650"/>
                  <a:pt x="30170" y="88160"/>
                </a:cubicBezTo>
                <a:cubicBezTo>
                  <a:pt x="36520" y="65670"/>
                  <a:pt x="23027" y="64877"/>
                  <a:pt x="38108" y="50060"/>
                </a:cubicBezTo>
                <a:cubicBezTo>
                  <a:pt x="53189" y="35243"/>
                  <a:pt x="142089" y="-11059"/>
                  <a:pt x="141295" y="24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C9449947-9B08-4C0A-BE9D-A22EBCA0B8DB}"/>
              </a:ext>
            </a:extLst>
          </p:cNvPr>
          <p:cNvSpPr/>
          <p:nvPr/>
        </p:nvSpPr>
        <p:spPr>
          <a:xfrm>
            <a:off x="2309578" y="2619386"/>
            <a:ext cx="279377" cy="155803"/>
          </a:xfrm>
          <a:custGeom>
            <a:avLst/>
            <a:gdLst>
              <a:gd name="connsiteX0" fmla="*/ 278047 w 279377"/>
              <a:gd name="connsiteY0" fmla="*/ 3164 h 155803"/>
              <a:gd name="connsiteX1" fmla="*/ 105010 w 279377"/>
              <a:gd name="connsiteY1" fmla="*/ 58727 h 155803"/>
              <a:gd name="connsiteX2" fmla="*/ 63735 w 279377"/>
              <a:gd name="connsiteY2" fmla="*/ 134927 h 155803"/>
              <a:gd name="connsiteX3" fmla="*/ 144697 w 279377"/>
              <a:gd name="connsiteY3" fmla="*/ 55552 h 155803"/>
              <a:gd name="connsiteX4" fmla="*/ 1822 w 279377"/>
              <a:gd name="connsiteY4" fmla="*/ 155564 h 155803"/>
              <a:gd name="connsiteX5" fmla="*/ 278047 w 279377"/>
              <a:gd name="connsiteY5" fmla="*/ 3164 h 1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377" h="155803">
                <a:moveTo>
                  <a:pt x="278047" y="3164"/>
                </a:moveTo>
                <a:cubicBezTo>
                  <a:pt x="295245" y="-12975"/>
                  <a:pt x="140729" y="36767"/>
                  <a:pt x="105010" y="58727"/>
                </a:cubicBezTo>
                <a:cubicBezTo>
                  <a:pt x="69291" y="80687"/>
                  <a:pt x="57121" y="135456"/>
                  <a:pt x="63735" y="134927"/>
                </a:cubicBezTo>
                <a:cubicBezTo>
                  <a:pt x="70349" y="134398"/>
                  <a:pt x="155016" y="52113"/>
                  <a:pt x="144697" y="55552"/>
                </a:cubicBezTo>
                <a:cubicBezTo>
                  <a:pt x="134378" y="58992"/>
                  <a:pt x="-18286" y="161385"/>
                  <a:pt x="1822" y="155564"/>
                </a:cubicBezTo>
                <a:cubicBezTo>
                  <a:pt x="21930" y="149743"/>
                  <a:pt x="260849" y="19303"/>
                  <a:pt x="278047" y="316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8074EF2A-B5C2-4323-A528-CCBE9E8219FC}"/>
              </a:ext>
            </a:extLst>
          </p:cNvPr>
          <p:cNvSpPr/>
          <p:nvPr/>
        </p:nvSpPr>
        <p:spPr>
          <a:xfrm>
            <a:off x="2442892" y="2768957"/>
            <a:ext cx="284720" cy="354975"/>
          </a:xfrm>
          <a:custGeom>
            <a:avLst/>
            <a:gdLst>
              <a:gd name="connsiteX0" fmla="*/ 284433 w 284720"/>
              <a:gd name="connsiteY0" fmla="*/ 1231 h 354975"/>
              <a:gd name="connsiteX1" fmla="*/ 170133 w 284720"/>
              <a:gd name="connsiteY1" fmla="*/ 99656 h 354975"/>
              <a:gd name="connsiteX2" fmla="*/ 165371 w 284720"/>
              <a:gd name="connsiteY2" fmla="*/ 177443 h 354975"/>
              <a:gd name="connsiteX3" fmla="*/ 105046 w 284720"/>
              <a:gd name="connsiteY3" fmla="*/ 188556 h 354975"/>
              <a:gd name="connsiteX4" fmla="*/ 78058 w 284720"/>
              <a:gd name="connsiteY4" fmla="*/ 161568 h 354975"/>
              <a:gd name="connsiteX5" fmla="*/ 27258 w 284720"/>
              <a:gd name="connsiteY5" fmla="*/ 223481 h 354975"/>
              <a:gd name="connsiteX6" fmla="*/ 28846 w 284720"/>
              <a:gd name="connsiteY6" fmla="*/ 306031 h 354975"/>
              <a:gd name="connsiteX7" fmla="*/ 3446 w 284720"/>
              <a:gd name="connsiteY7" fmla="*/ 352068 h 354975"/>
              <a:gd name="connsiteX8" fmla="*/ 116158 w 284720"/>
              <a:gd name="connsiteY8" fmla="*/ 223481 h 354975"/>
              <a:gd name="connsiteX9" fmla="*/ 119333 w 284720"/>
              <a:gd name="connsiteY9" fmla="*/ 145693 h 354975"/>
              <a:gd name="connsiteX10" fmla="*/ 132033 w 284720"/>
              <a:gd name="connsiteY10" fmla="*/ 52031 h 354975"/>
              <a:gd name="connsiteX11" fmla="*/ 284433 w 284720"/>
              <a:gd name="connsiteY11" fmla="*/ 1231 h 3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4720" h="354975">
                <a:moveTo>
                  <a:pt x="284433" y="1231"/>
                </a:moveTo>
                <a:cubicBezTo>
                  <a:pt x="290783" y="9168"/>
                  <a:pt x="189977" y="70287"/>
                  <a:pt x="170133" y="99656"/>
                </a:cubicBezTo>
                <a:cubicBezTo>
                  <a:pt x="150289" y="129025"/>
                  <a:pt x="176219" y="162626"/>
                  <a:pt x="165371" y="177443"/>
                </a:cubicBezTo>
                <a:cubicBezTo>
                  <a:pt x="154523" y="192260"/>
                  <a:pt x="119598" y="191202"/>
                  <a:pt x="105046" y="188556"/>
                </a:cubicBezTo>
                <a:cubicBezTo>
                  <a:pt x="90494" y="185910"/>
                  <a:pt x="91023" y="155747"/>
                  <a:pt x="78058" y="161568"/>
                </a:cubicBezTo>
                <a:cubicBezTo>
                  <a:pt x="65093" y="167389"/>
                  <a:pt x="35460" y="199404"/>
                  <a:pt x="27258" y="223481"/>
                </a:cubicBezTo>
                <a:cubicBezTo>
                  <a:pt x="19056" y="247558"/>
                  <a:pt x="32815" y="284600"/>
                  <a:pt x="28846" y="306031"/>
                </a:cubicBezTo>
                <a:cubicBezTo>
                  <a:pt x="24877" y="327462"/>
                  <a:pt x="-11106" y="365826"/>
                  <a:pt x="3446" y="352068"/>
                </a:cubicBezTo>
                <a:cubicBezTo>
                  <a:pt x="17998" y="338310"/>
                  <a:pt x="96844" y="257877"/>
                  <a:pt x="116158" y="223481"/>
                </a:cubicBezTo>
                <a:cubicBezTo>
                  <a:pt x="135472" y="189085"/>
                  <a:pt x="116687" y="174268"/>
                  <a:pt x="119333" y="145693"/>
                </a:cubicBezTo>
                <a:cubicBezTo>
                  <a:pt x="121979" y="117118"/>
                  <a:pt x="105310" y="78754"/>
                  <a:pt x="132033" y="52031"/>
                </a:cubicBezTo>
                <a:cubicBezTo>
                  <a:pt x="158756" y="25308"/>
                  <a:pt x="278083" y="-6706"/>
                  <a:pt x="284433" y="12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1A2EEFAC-84B5-498C-B25C-F3BF00261734}"/>
              </a:ext>
            </a:extLst>
          </p:cNvPr>
          <p:cNvSpPr/>
          <p:nvPr/>
        </p:nvSpPr>
        <p:spPr>
          <a:xfrm>
            <a:off x="2605886" y="2766971"/>
            <a:ext cx="205223" cy="335723"/>
          </a:xfrm>
          <a:custGeom>
            <a:avLst/>
            <a:gdLst>
              <a:gd name="connsiteX0" fmla="*/ 146839 w 205223"/>
              <a:gd name="connsiteY0" fmla="*/ 90529 h 335723"/>
              <a:gd name="connsiteX1" fmla="*/ 92864 w 205223"/>
              <a:gd name="connsiteY1" fmla="*/ 179429 h 335723"/>
              <a:gd name="connsiteX2" fmla="*/ 124614 w 205223"/>
              <a:gd name="connsiteY2" fmla="*/ 228642 h 335723"/>
              <a:gd name="connsiteX3" fmla="*/ 81752 w 205223"/>
              <a:gd name="connsiteY3" fmla="*/ 268329 h 335723"/>
              <a:gd name="connsiteX4" fmla="*/ 29364 w 205223"/>
              <a:gd name="connsiteY4" fmla="*/ 335004 h 335723"/>
              <a:gd name="connsiteX5" fmla="*/ 789 w 205223"/>
              <a:gd name="connsiteY5" fmla="*/ 300079 h 335723"/>
              <a:gd name="connsiteX6" fmla="*/ 59527 w 205223"/>
              <a:gd name="connsiteY6" fmla="*/ 244517 h 335723"/>
              <a:gd name="connsiteX7" fmla="*/ 57939 w 205223"/>
              <a:gd name="connsiteY7" fmla="*/ 171492 h 335723"/>
              <a:gd name="connsiteX8" fmla="*/ 80164 w 205223"/>
              <a:gd name="connsiteY8" fmla="*/ 69892 h 335723"/>
              <a:gd name="connsiteX9" fmla="*/ 203989 w 205223"/>
              <a:gd name="connsiteY9" fmla="*/ 42 h 335723"/>
              <a:gd name="connsiteX10" fmla="*/ 146839 w 205223"/>
              <a:gd name="connsiteY10" fmla="*/ 90529 h 33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223" h="335723">
                <a:moveTo>
                  <a:pt x="146839" y="90529"/>
                </a:moveTo>
                <a:cubicBezTo>
                  <a:pt x="128318" y="120427"/>
                  <a:pt x="96568" y="156410"/>
                  <a:pt x="92864" y="179429"/>
                </a:cubicBezTo>
                <a:cubicBezTo>
                  <a:pt x="89160" y="202448"/>
                  <a:pt x="126466" y="213825"/>
                  <a:pt x="124614" y="228642"/>
                </a:cubicBezTo>
                <a:cubicBezTo>
                  <a:pt x="122762" y="243459"/>
                  <a:pt x="97627" y="250602"/>
                  <a:pt x="81752" y="268329"/>
                </a:cubicBezTo>
                <a:cubicBezTo>
                  <a:pt x="65877" y="286056"/>
                  <a:pt x="42858" y="329712"/>
                  <a:pt x="29364" y="335004"/>
                </a:cubicBezTo>
                <a:cubicBezTo>
                  <a:pt x="15870" y="340296"/>
                  <a:pt x="-4238" y="315160"/>
                  <a:pt x="789" y="300079"/>
                </a:cubicBezTo>
                <a:cubicBezTo>
                  <a:pt x="5816" y="284998"/>
                  <a:pt x="50002" y="265948"/>
                  <a:pt x="59527" y="244517"/>
                </a:cubicBezTo>
                <a:cubicBezTo>
                  <a:pt x="69052" y="223086"/>
                  <a:pt x="54500" y="200596"/>
                  <a:pt x="57939" y="171492"/>
                </a:cubicBezTo>
                <a:cubicBezTo>
                  <a:pt x="61378" y="142388"/>
                  <a:pt x="55822" y="98467"/>
                  <a:pt x="80164" y="69892"/>
                </a:cubicBezTo>
                <a:cubicBezTo>
                  <a:pt x="104506" y="41317"/>
                  <a:pt x="194464" y="-1546"/>
                  <a:pt x="203989" y="42"/>
                </a:cubicBezTo>
                <a:cubicBezTo>
                  <a:pt x="213514" y="1629"/>
                  <a:pt x="165360" y="60631"/>
                  <a:pt x="146839" y="905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FEAD694B-55D6-4F60-AF3E-3130EF6C0018}"/>
              </a:ext>
            </a:extLst>
          </p:cNvPr>
          <p:cNvSpPr/>
          <p:nvPr/>
        </p:nvSpPr>
        <p:spPr>
          <a:xfrm>
            <a:off x="2744987" y="2896713"/>
            <a:ext cx="142848" cy="202962"/>
          </a:xfrm>
          <a:custGeom>
            <a:avLst/>
            <a:gdLst>
              <a:gd name="connsiteX0" fmla="*/ 9326 w 142848"/>
              <a:gd name="connsiteY0" fmla="*/ 475 h 202962"/>
              <a:gd name="connsiteX1" fmla="*/ 88701 w 142848"/>
              <a:gd name="connsiteY1" fmla="*/ 113187 h 202962"/>
              <a:gd name="connsiteX2" fmla="*/ 142676 w 142848"/>
              <a:gd name="connsiteY2" fmla="*/ 149700 h 202962"/>
              <a:gd name="connsiteX3" fmla="*/ 71238 w 142848"/>
              <a:gd name="connsiteY3" fmla="*/ 152875 h 202962"/>
              <a:gd name="connsiteX4" fmla="*/ 26788 w 142848"/>
              <a:gd name="connsiteY4" fmla="*/ 202087 h 202962"/>
              <a:gd name="connsiteX5" fmla="*/ 4563 w 142848"/>
              <a:gd name="connsiteY5" fmla="*/ 105250 h 202962"/>
              <a:gd name="connsiteX6" fmla="*/ 117276 w 142848"/>
              <a:gd name="connsiteY6" fmla="*/ 73500 h 202962"/>
              <a:gd name="connsiteX7" fmla="*/ 9326 w 142848"/>
              <a:gd name="connsiteY7" fmla="*/ 475 h 20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48" h="202962">
                <a:moveTo>
                  <a:pt x="9326" y="475"/>
                </a:moveTo>
                <a:cubicBezTo>
                  <a:pt x="4564" y="7089"/>
                  <a:pt x="66476" y="88316"/>
                  <a:pt x="88701" y="113187"/>
                </a:cubicBezTo>
                <a:cubicBezTo>
                  <a:pt x="110926" y="138058"/>
                  <a:pt x="145587" y="143085"/>
                  <a:pt x="142676" y="149700"/>
                </a:cubicBezTo>
                <a:cubicBezTo>
                  <a:pt x="139766" y="156315"/>
                  <a:pt x="90553" y="144144"/>
                  <a:pt x="71238" y="152875"/>
                </a:cubicBezTo>
                <a:cubicBezTo>
                  <a:pt x="51923" y="161606"/>
                  <a:pt x="37901" y="210025"/>
                  <a:pt x="26788" y="202087"/>
                </a:cubicBezTo>
                <a:cubicBezTo>
                  <a:pt x="15676" y="194150"/>
                  <a:pt x="-10518" y="126681"/>
                  <a:pt x="4563" y="105250"/>
                </a:cubicBezTo>
                <a:cubicBezTo>
                  <a:pt x="19644" y="83819"/>
                  <a:pt x="114895" y="88846"/>
                  <a:pt x="117276" y="73500"/>
                </a:cubicBezTo>
                <a:cubicBezTo>
                  <a:pt x="119657" y="58154"/>
                  <a:pt x="14088" y="-6139"/>
                  <a:pt x="9326" y="4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E0EA33CD-CB5E-4F5B-8EDD-384036E29528}"/>
              </a:ext>
            </a:extLst>
          </p:cNvPr>
          <p:cNvSpPr/>
          <p:nvPr/>
        </p:nvSpPr>
        <p:spPr>
          <a:xfrm>
            <a:off x="2857194" y="2933636"/>
            <a:ext cx="137253" cy="260961"/>
          </a:xfrm>
          <a:custGeom>
            <a:avLst/>
            <a:gdLst>
              <a:gd name="connsiteX0" fmla="*/ 109844 w 137253"/>
              <a:gd name="connsiteY0" fmla="*/ 64 h 260961"/>
              <a:gd name="connsiteX1" fmla="*/ 55869 w 137253"/>
              <a:gd name="connsiteY1" fmla="*/ 82614 h 260961"/>
              <a:gd name="connsiteX2" fmla="*/ 36819 w 137253"/>
              <a:gd name="connsiteY2" fmla="*/ 125477 h 260961"/>
              <a:gd name="connsiteX3" fmla="*/ 306 w 137253"/>
              <a:gd name="connsiteY3" fmla="*/ 127064 h 260961"/>
              <a:gd name="connsiteX4" fmla="*/ 59044 w 137253"/>
              <a:gd name="connsiteY4" fmla="*/ 160402 h 260961"/>
              <a:gd name="connsiteX5" fmla="*/ 95556 w 137253"/>
              <a:gd name="connsiteY5" fmla="*/ 249302 h 260961"/>
              <a:gd name="connsiteX6" fmla="*/ 105081 w 137253"/>
              <a:gd name="connsiteY6" fmla="*/ 260414 h 260961"/>
              <a:gd name="connsiteX7" fmla="*/ 136831 w 137253"/>
              <a:gd name="connsiteY7" fmla="*/ 254064 h 260961"/>
              <a:gd name="connsiteX8" fmla="*/ 120956 w 137253"/>
              <a:gd name="connsiteY8" fmla="*/ 225489 h 260961"/>
              <a:gd name="connsiteX9" fmla="*/ 87619 w 137253"/>
              <a:gd name="connsiteY9" fmla="*/ 173102 h 260961"/>
              <a:gd name="connsiteX10" fmla="*/ 117781 w 137253"/>
              <a:gd name="connsiteY10" fmla="*/ 125477 h 260961"/>
              <a:gd name="connsiteX11" fmla="*/ 93969 w 137253"/>
              <a:gd name="connsiteY11" fmla="*/ 96902 h 260961"/>
              <a:gd name="connsiteX12" fmla="*/ 109844 w 137253"/>
              <a:gd name="connsiteY12" fmla="*/ 64 h 26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53" h="260961">
                <a:moveTo>
                  <a:pt x="109844" y="64"/>
                </a:moveTo>
                <a:cubicBezTo>
                  <a:pt x="103494" y="-2317"/>
                  <a:pt x="68040" y="61712"/>
                  <a:pt x="55869" y="82614"/>
                </a:cubicBezTo>
                <a:cubicBezTo>
                  <a:pt x="43698" y="103516"/>
                  <a:pt x="46080" y="118069"/>
                  <a:pt x="36819" y="125477"/>
                </a:cubicBezTo>
                <a:cubicBezTo>
                  <a:pt x="27558" y="132885"/>
                  <a:pt x="-3398" y="121243"/>
                  <a:pt x="306" y="127064"/>
                </a:cubicBezTo>
                <a:cubicBezTo>
                  <a:pt x="4010" y="132885"/>
                  <a:pt x="43169" y="140029"/>
                  <a:pt x="59044" y="160402"/>
                </a:cubicBezTo>
                <a:cubicBezTo>
                  <a:pt x="74919" y="180775"/>
                  <a:pt x="87883" y="232633"/>
                  <a:pt x="95556" y="249302"/>
                </a:cubicBezTo>
                <a:cubicBezTo>
                  <a:pt x="103229" y="265971"/>
                  <a:pt x="98202" y="259620"/>
                  <a:pt x="105081" y="260414"/>
                </a:cubicBezTo>
                <a:cubicBezTo>
                  <a:pt x="111960" y="261208"/>
                  <a:pt x="134185" y="259885"/>
                  <a:pt x="136831" y="254064"/>
                </a:cubicBezTo>
                <a:cubicBezTo>
                  <a:pt x="139477" y="248243"/>
                  <a:pt x="129158" y="238983"/>
                  <a:pt x="120956" y="225489"/>
                </a:cubicBezTo>
                <a:cubicBezTo>
                  <a:pt x="112754" y="211995"/>
                  <a:pt x="88148" y="189771"/>
                  <a:pt x="87619" y="173102"/>
                </a:cubicBezTo>
                <a:cubicBezTo>
                  <a:pt x="87090" y="156433"/>
                  <a:pt x="116723" y="138177"/>
                  <a:pt x="117781" y="125477"/>
                </a:cubicBezTo>
                <a:cubicBezTo>
                  <a:pt x="118839" y="112777"/>
                  <a:pt x="92646" y="115688"/>
                  <a:pt x="93969" y="96902"/>
                </a:cubicBezTo>
                <a:cubicBezTo>
                  <a:pt x="95292" y="78116"/>
                  <a:pt x="116194" y="2445"/>
                  <a:pt x="109844" y="6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74E3D06B-BC9E-4367-95E7-4AC1FF3DF5BD}"/>
              </a:ext>
            </a:extLst>
          </p:cNvPr>
          <p:cNvSpPr/>
          <p:nvPr/>
        </p:nvSpPr>
        <p:spPr>
          <a:xfrm>
            <a:off x="3009169" y="3055938"/>
            <a:ext cx="86458" cy="187498"/>
          </a:xfrm>
          <a:custGeom>
            <a:avLst/>
            <a:gdLst>
              <a:gd name="connsiteX0" fmla="*/ 42006 w 86458"/>
              <a:gd name="connsiteY0" fmla="*/ 0 h 187498"/>
              <a:gd name="connsiteX1" fmla="*/ 65819 w 86458"/>
              <a:gd name="connsiteY1" fmla="*/ 87312 h 187498"/>
              <a:gd name="connsiteX2" fmla="*/ 86456 w 86458"/>
              <a:gd name="connsiteY2" fmla="*/ 100012 h 187498"/>
              <a:gd name="connsiteX3" fmla="*/ 67406 w 86458"/>
              <a:gd name="connsiteY3" fmla="*/ 141287 h 187498"/>
              <a:gd name="connsiteX4" fmla="*/ 84869 w 86458"/>
              <a:gd name="connsiteY4" fmla="*/ 187325 h 187498"/>
              <a:gd name="connsiteX5" fmla="*/ 57881 w 86458"/>
              <a:gd name="connsiteY5" fmla="*/ 123825 h 187498"/>
              <a:gd name="connsiteX6" fmla="*/ 731 w 86458"/>
              <a:gd name="connsiteY6" fmla="*/ 87312 h 187498"/>
              <a:gd name="connsiteX7" fmla="*/ 42006 w 86458"/>
              <a:gd name="connsiteY7" fmla="*/ 0 h 18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58" h="187498">
                <a:moveTo>
                  <a:pt x="42006" y="0"/>
                </a:moveTo>
                <a:cubicBezTo>
                  <a:pt x="52854" y="0"/>
                  <a:pt x="58411" y="70643"/>
                  <a:pt x="65819" y="87312"/>
                </a:cubicBezTo>
                <a:cubicBezTo>
                  <a:pt x="73227" y="103981"/>
                  <a:pt x="86192" y="91016"/>
                  <a:pt x="86456" y="100012"/>
                </a:cubicBezTo>
                <a:cubicBezTo>
                  <a:pt x="86720" y="109008"/>
                  <a:pt x="67670" y="126735"/>
                  <a:pt x="67406" y="141287"/>
                </a:cubicBezTo>
                <a:cubicBezTo>
                  <a:pt x="67142" y="155839"/>
                  <a:pt x="86456" y="190235"/>
                  <a:pt x="84869" y="187325"/>
                </a:cubicBezTo>
                <a:cubicBezTo>
                  <a:pt x="83282" y="184415"/>
                  <a:pt x="71904" y="140494"/>
                  <a:pt x="57881" y="123825"/>
                </a:cubicBezTo>
                <a:cubicBezTo>
                  <a:pt x="43858" y="107156"/>
                  <a:pt x="7081" y="105304"/>
                  <a:pt x="731" y="87312"/>
                </a:cubicBezTo>
                <a:cubicBezTo>
                  <a:pt x="-5619" y="69320"/>
                  <a:pt x="31158" y="0"/>
                  <a:pt x="420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FB04F05E-65F1-4903-B5D4-61DFEFD7F01F}"/>
              </a:ext>
            </a:extLst>
          </p:cNvPr>
          <p:cNvSpPr/>
          <p:nvPr/>
        </p:nvSpPr>
        <p:spPr>
          <a:xfrm>
            <a:off x="2752631" y="2788571"/>
            <a:ext cx="543033" cy="472587"/>
          </a:xfrm>
          <a:custGeom>
            <a:avLst/>
            <a:gdLst>
              <a:gd name="connsiteX0" fmla="*/ 94 w 543033"/>
              <a:gd name="connsiteY0" fmla="*/ 87979 h 472587"/>
              <a:gd name="connsiteX1" fmla="*/ 125507 w 543033"/>
              <a:gd name="connsiteY1" fmla="*/ 667 h 472587"/>
              <a:gd name="connsiteX2" fmla="*/ 139794 w 543033"/>
              <a:gd name="connsiteY2" fmla="*/ 48292 h 472587"/>
              <a:gd name="connsiteX3" fmla="*/ 203294 w 543033"/>
              <a:gd name="connsiteY3" fmla="*/ 59404 h 472587"/>
              <a:gd name="connsiteX4" fmla="*/ 504919 w 543033"/>
              <a:gd name="connsiteY4" fmla="*/ 443579 h 472587"/>
              <a:gd name="connsiteX5" fmla="*/ 512857 w 543033"/>
              <a:gd name="connsiteY5" fmla="*/ 407067 h 472587"/>
              <a:gd name="connsiteX6" fmla="*/ 268382 w 543033"/>
              <a:gd name="connsiteY6" fmla="*/ 102267 h 472587"/>
              <a:gd name="connsiteX7" fmla="*/ 293782 w 543033"/>
              <a:gd name="connsiteY7" fmla="*/ 216567 h 472587"/>
              <a:gd name="connsiteX8" fmla="*/ 196944 w 543033"/>
              <a:gd name="connsiteY8" fmla="*/ 132429 h 472587"/>
              <a:gd name="connsiteX9" fmla="*/ 149319 w 543033"/>
              <a:gd name="connsiteY9" fmla="*/ 164179 h 472587"/>
              <a:gd name="connsiteX10" fmla="*/ 85819 w 543033"/>
              <a:gd name="connsiteY10" fmla="*/ 91154 h 472587"/>
              <a:gd name="connsiteX11" fmla="*/ 147732 w 543033"/>
              <a:gd name="connsiteY11" fmla="*/ 100679 h 472587"/>
              <a:gd name="connsiteX12" fmla="*/ 94 w 543033"/>
              <a:gd name="connsiteY12" fmla="*/ 87979 h 47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033" h="472587">
                <a:moveTo>
                  <a:pt x="94" y="87979"/>
                </a:moveTo>
                <a:cubicBezTo>
                  <a:pt x="-3610" y="71310"/>
                  <a:pt x="102224" y="7281"/>
                  <a:pt x="125507" y="667"/>
                </a:cubicBezTo>
                <a:cubicBezTo>
                  <a:pt x="148790" y="-5947"/>
                  <a:pt x="126830" y="38503"/>
                  <a:pt x="139794" y="48292"/>
                </a:cubicBezTo>
                <a:cubicBezTo>
                  <a:pt x="152758" y="58081"/>
                  <a:pt x="142440" y="-6477"/>
                  <a:pt x="203294" y="59404"/>
                </a:cubicBezTo>
                <a:cubicBezTo>
                  <a:pt x="264148" y="125285"/>
                  <a:pt x="453325" y="385635"/>
                  <a:pt x="504919" y="443579"/>
                </a:cubicBezTo>
                <a:cubicBezTo>
                  <a:pt x="556513" y="501523"/>
                  <a:pt x="552280" y="463952"/>
                  <a:pt x="512857" y="407067"/>
                </a:cubicBezTo>
                <a:cubicBezTo>
                  <a:pt x="473434" y="350182"/>
                  <a:pt x="304894" y="134017"/>
                  <a:pt x="268382" y="102267"/>
                </a:cubicBezTo>
                <a:cubicBezTo>
                  <a:pt x="231870" y="70517"/>
                  <a:pt x="305688" y="211540"/>
                  <a:pt x="293782" y="216567"/>
                </a:cubicBezTo>
                <a:cubicBezTo>
                  <a:pt x="281876" y="221594"/>
                  <a:pt x="221021" y="141160"/>
                  <a:pt x="196944" y="132429"/>
                </a:cubicBezTo>
                <a:cubicBezTo>
                  <a:pt x="172867" y="123698"/>
                  <a:pt x="167840" y="171058"/>
                  <a:pt x="149319" y="164179"/>
                </a:cubicBezTo>
                <a:cubicBezTo>
                  <a:pt x="130798" y="157300"/>
                  <a:pt x="86084" y="101737"/>
                  <a:pt x="85819" y="91154"/>
                </a:cubicBezTo>
                <a:cubicBezTo>
                  <a:pt x="85554" y="80571"/>
                  <a:pt x="162549" y="99356"/>
                  <a:pt x="147732" y="100679"/>
                </a:cubicBezTo>
                <a:cubicBezTo>
                  <a:pt x="132915" y="102002"/>
                  <a:pt x="3798" y="104648"/>
                  <a:pt x="94" y="879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6AA9B75D-7ABD-4443-A201-8E37CF76255D}"/>
              </a:ext>
            </a:extLst>
          </p:cNvPr>
          <p:cNvSpPr/>
          <p:nvPr/>
        </p:nvSpPr>
        <p:spPr>
          <a:xfrm>
            <a:off x="2495688" y="2766730"/>
            <a:ext cx="61301" cy="125882"/>
          </a:xfrm>
          <a:custGeom>
            <a:avLst/>
            <a:gdLst>
              <a:gd name="connsiteX0" fmla="*/ 60187 w 61301"/>
              <a:gd name="connsiteY0" fmla="*/ 283 h 125882"/>
              <a:gd name="connsiteX1" fmla="*/ 14150 w 61301"/>
              <a:gd name="connsiteY1" fmla="*/ 46320 h 125882"/>
              <a:gd name="connsiteX2" fmla="*/ 1450 w 61301"/>
              <a:gd name="connsiteY2" fmla="*/ 125695 h 125882"/>
              <a:gd name="connsiteX3" fmla="*/ 42725 w 61301"/>
              <a:gd name="connsiteY3" fmla="*/ 66958 h 125882"/>
              <a:gd name="connsiteX4" fmla="*/ 60187 w 61301"/>
              <a:gd name="connsiteY4" fmla="*/ 283 h 12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01" h="125882">
                <a:moveTo>
                  <a:pt x="60187" y="283"/>
                </a:moveTo>
                <a:cubicBezTo>
                  <a:pt x="55425" y="-3157"/>
                  <a:pt x="23939" y="25418"/>
                  <a:pt x="14150" y="46320"/>
                </a:cubicBezTo>
                <a:cubicBezTo>
                  <a:pt x="4361" y="67222"/>
                  <a:pt x="-3312" y="122255"/>
                  <a:pt x="1450" y="125695"/>
                </a:cubicBezTo>
                <a:cubicBezTo>
                  <a:pt x="6212" y="129135"/>
                  <a:pt x="31877" y="84420"/>
                  <a:pt x="42725" y="66958"/>
                </a:cubicBezTo>
                <a:cubicBezTo>
                  <a:pt x="53573" y="49496"/>
                  <a:pt x="64949" y="3723"/>
                  <a:pt x="60187" y="2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E50B270C-0750-4F66-AFB3-F944C698DC22}"/>
              </a:ext>
            </a:extLst>
          </p:cNvPr>
          <p:cNvSpPr/>
          <p:nvPr/>
        </p:nvSpPr>
        <p:spPr>
          <a:xfrm>
            <a:off x="2414481" y="2736847"/>
            <a:ext cx="56607" cy="127010"/>
          </a:xfrm>
          <a:custGeom>
            <a:avLst/>
            <a:gdLst>
              <a:gd name="connsiteX0" fmla="*/ 55669 w 56607"/>
              <a:gd name="connsiteY0" fmla="*/ 3 h 127010"/>
              <a:gd name="connsiteX1" fmla="*/ 107 w 56607"/>
              <a:gd name="connsiteY1" fmla="*/ 79378 h 127010"/>
              <a:gd name="connsiteX2" fmla="*/ 41382 w 56607"/>
              <a:gd name="connsiteY2" fmla="*/ 127003 h 127010"/>
              <a:gd name="connsiteX3" fmla="*/ 35032 w 56607"/>
              <a:gd name="connsiteY3" fmla="*/ 76203 h 127010"/>
              <a:gd name="connsiteX4" fmla="*/ 55669 w 56607"/>
              <a:gd name="connsiteY4" fmla="*/ 3 h 12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7" h="127010">
                <a:moveTo>
                  <a:pt x="55669" y="3"/>
                </a:moveTo>
                <a:cubicBezTo>
                  <a:pt x="49848" y="532"/>
                  <a:pt x="2488" y="58211"/>
                  <a:pt x="107" y="79378"/>
                </a:cubicBezTo>
                <a:cubicBezTo>
                  <a:pt x="-2274" y="100545"/>
                  <a:pt x="35561" y="127532"/>
                  <a:pt x="41382" y="127003"/>
                </a:cubicBezTo>
                <a:cubicBezTo>
                  <a:pt x="47203" y="126474"/>
                  <a:pt x="31592" y="95518"/>
                  <a:pt x="35032" y="76203"/>
                </a:cubicBezTo>
                <a:cubicBezTo>
                  <a:pt x="38472" y="56888"/>
                  <a:pt x="61490" y="-526"/>
                  <a:pt x="55669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E891E605-D881-4312-AF87-C8ACD2BC3921}"/>
              </a:ext>
            </a:extLst>
          </p:cNvPr>
          <p:cNvSpPr/>
          <p:nvPr/>
        </p:nvSpPr>
        <p:spPr>
          <a:xfrm>
            <a:off x="2382838" y="2878138"/>
            <a:ext cx="33337" cy="227012"/>
          </a:xfrm>
          <a:custGeom>
            <a:avLst/>
            <a:gdLst>
              <a:gd name="connsiteX0" fmla="*/ 33337 w 33337"/>
              <a:gd name="connsiteY0" fmla="*/ 0 h 227012"/>
              <a:gd name="connsiteX1" fmla="*/ 23812 w 33337"/>
              <a:gd name="connsiteY1" fmla="*/ 160337 h 227012"/>
              <a:gd name="connsiteX2" fmla="*/ 0 w 33337"/>
              <a:gd name="connsiteY2" fmla="*/ 227012 h 22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" h="227012">
                <a:moveTo>
                  <a:pt x="33337" y="0"/>
                </a:moveTo>
                <a:cubicBezTo>
                  <a:pt x="31352" y="61251"/>
                  <a:pt x="29368" y="122502"/>
                  <a:pt x="23812" y="160337"/>
                </a:cubicBezTo>
                <a:cubicBezTo>
                  <a:pt x="18256" y="198172"/>
                  <a:pt x="9128" y="212592"/>
                  <a:pt x="0" y="227012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AB3118F7-7905-4DBF-AB37-E02D45AAD9E4}"/>
              </a:ext>
            </a:extLst>
          </p:cNvPr>
          <p:cNvSpPr/>
          <p:nvPr/>
        </p:nvSpPr>
        <p:spPr>
          <a:xfrm>
            <a:off x="2379066" y="2868215"/>
            <a:ext cx="99063" cy="258339"/>
          </a:xfrm>
          <a:custGeom>
            <a:avLst/>
            <a:gdLst>
              <a:gd name="connsiteX0" fmla="*/ 27584 w 99063"/>
              <a:gd name="connsiteY0" fmla="*/ 5160 h 258339"/>
              <a:gd name="connsiteX1" fmla="*/ 22822 w 99063"/>
              <a:gd name="connsiteY1" fmla="*/ 130573 h 258339"/>
              <a:gd name="connsiteX2" fmla="*/ 597 w 99063"/>
              <a:gd name="connsiteY2" fmla="*/ 165498 h 258339"/>
              <a:gd name="connsiteX3" fmla="*/ 6947 w 99063"/>
              <a:gd name="connsiteY3" fmla="*/ 252810 h 258339"/>
              <a:gd name="connsiteX4" fmla="*/ 13297 w 99063"/>
              <a:gd name="connsiteY4" fmla="*/ 246460 h 258339"/>
              <a:gd name="connsiteX5" fmla="*/ 65684 w 99063"/>
              <a:gd name="connsiteY5" fmla="*/ 222648 h 258339"/>
              <a:gd name="connsiteX6" fmla="*/ 91084 w 99063"/>
              <a:gd name="connsiteY6" fmla="*/ 200423 h 258339"/>
              <a:gd name="connsiteX7" fmla="*/ 54572 w 99063"/>
              <a:gd name="connsiteY7" fmla="*/ 117873 h 258339"/>
              <a:gd name="connsiteX8" fmla="*/ 99022 w 99063"/>
              <a:gd name="connsiteY8" fmla="*/ 32148 h 258339"/>
              <a:gd name="connsiteX9" fmla="*/ 27584 w 99063"/>
              <a:gd name="connsiteY9" fmla="*/ 5160 h 25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063" h="258339">
                <a:moveTo>
                  <a:pt x="27584" y="5160"/>
                </a:moveTo>
                <a:cubicBezTo>
                  <a:pt x="14884" y="21564"/>
                  <a:pt x="27320" y="103850"/>
                  <a:pt x="22822" y="130573"/>
                </a:cubicBezTo>
                <a:cubicBezTo>
                  <a:pt x="18324" y="157296"/>
                  <a:pt x="3243" y="145125"/>
                  <a:pt x="597" y="165498"/>
                </a:cubicBezTo>
                <a:cubicBezTo>
                  <a:pt x="-2049" y="185871"/>
                  <a:pt x="4830" y="239316"/>
                  <a:pt x="6947" y="252810"/>
                </a:cubicBezTo>
                <a:cubicBezTo>
                  <a:pt x="9064" y="266304"/>
                  <a:pt x="3507" y="251487"/>
                  <a:pt x="13297" y="246460"/>
                </a:cubicBezTo>
                <a:cubicBezTo>
                  <a:pt x="23086" y="241433"/>
                  <a:pt x="52720" y="230321"/>
                  <a:pt x="65684" y="222648"/>
                </a:cubicBezTo>
                <a:cubicBezTo>
                  <a:pt x="78648" y="214975"/>
                  <a:pt x="92936" y="217885"/>
                  <a:pt x="91084" y="200423"/>
                </a:cubicBezTo>
                <a:cubicBezTo>
                  <a:pt x="89232" y="182961"/>
                  <a:pt x="53249" y="145919"/>
                  <a:pt x="54572" y="117873"/>
                </a:cubicBezTo>
                <a:cubicBezTo>
                  <a:pt x="55895" y="89827"/>
                  <a:pt x="100610" y="49081"/>
                  <a:pt x="99022" y="32148"/>
                </a:cubicBezTo>
                <a:cubicBezTo>
                  <a:pt x="97435" y="15215"/>
                  <a:pt x="40284" y="-11244"/>
                  <a:pt x="27584" y="516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1C5AF787-05D5-45C2-A091-27C6FD3B565A}"/>
              </a:ext>
            </a:extLst>
          </p:cNvPr>
          <p:cNvSpPr/>
          <p:nvPr/>
        </p:nvSpPr>
        <p:spPr>
          <a:xfrm>
            <a:off x="2219666" y="2863839"/>
            <a:ext cx="163688" cy="325587"/>
          </a:xfrm>
          <a:custGeom>
            <a:avLst/>
            <a:gdLst>
              <a:gd name="connsiteX0" fmla="*/ 163172 w 163688"/>
              <a:gd name="connsiteY0" fmla="*/ 1599 h 325587"/>
              <a:gd name="connsiteX1" fmla="*/ 128247 w 163688"/>
              <a:gd name="connsiteY1" fmla="*/ 117486 h 325587"/>
              <a:gd name="connsiteX2" fmla="*/ 144122 w 163688"/>
              <a:gd name="connsiteY2" fmla="*/ 153999 h 325587"/>
              <a:gd name="connsiteX3" fmla="*/ 48872 w 163688"/>
              <a:gd name="connsiteY3" fmla="*/ 204799 h 325587"/>
              <a:gd name="connsiteX4" fmla="*/ 15534 w 163688"/>
              <a:gd name="connsiteY4" fmla="*/ 227024 h 325587"/>
              <a:gd name="connsiteX5" fmla="*/ 17122 w 163688"/>
              <a:gd name="connsiteY5" fmla="*/ 325449 h 325587"/>
              <a:gd name="connsiteX6" fmla="*/ 1247 w 163688"/>
              <a:gd name="connsiteY6" fmla="*/ 203211 h 325587"/>
              <a:gd name="connsiteX7" fmla="*/ 55222 w 163688"/>
              <a:gd name="connsiteY7" fmla="*/ 127011 h 325587"/>
              <a:gd name="connsiteX8" fmla="*/ 113959 w 163688"/>
              <a:gd name="connsiteY8" fmla="*/ 88911 h 325587"/>
              <a:gd name="connsiteX9" fmla="*/ 96497 w 163688"/>
              <a:gd name="connsiteY9" fmla="*/ 52399 h 325587"/>
              <a:gd name="connsiteX10" fmla="*/ 163172 w 163688"/>
              <a:gd name="connsiteY10" fmla="*/ 1599 h 32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688" h="325587">
                <a:moveTo>
                  <a:pt x="163172" y="1599"/>
                </a:moveTo>
                <a:cubicBezTo>
                  <a:pt x="168464" y="12447"/>
                  <a:pt x="131422" y="92086"/>
                  <a:pt x="128247" y="117486"/>
                </a:cubicBezTo>
                <a:cubicBezTo>
                  <a:pt x="125072" y="142886"/>
                  <a:pt x="157351" y="139447"/>
                  <a:pt x="144122" y="153999"/>
                </a:cubicBezTo>
                <a:cubicBezTo>
                  <a:pt x="130893" y="168551"/>
                  <a:pt x="70303" y="192628"/>
                  <a:pt x="48872" y="204799"/>
                </a:cubicBezTo>
                <a:cubicBezTo>
                  <a:pt x="27441" y="216970"/>
                  <a:pt x="20826" y="206916"/>
                  <a:pt x="15534" y="227024"/>
                </a:cubicBezTo>
                <a:cubicBezTo>
                  <a:pt x="10242" y="247132"/>
                  <a:pt x="19503" y="329418"/>
                  <a:pt x="17122" y="325449"/>
                </a:cubicBezTo>
                <a:cubicBezTo>
                  <a:pt x="14741" y="321480"/>
                  <a:pt x="-5103" y="236284"/>
                  <a:pt x="1247" y="203211"/>
                </a:cubicBezTo>
                <a:cubicBezTo>
                  <a:pt x="7597" y="170138"/>
                  <a:pt x="36437" y="146061"/>
                  <a:pt x="55222" y="127011"/>
                </a:cubicBezTo>
                <a:cubicBezTo>
                  <a:pt x="74007" y="107961"/>
                  <a:pt x="107080" y="101346"/>
                  <a:pt x="113959" y="88911"/>
                </a:cubicBezTo>
                <a:cubicBezTo>
                  <a:pt x="120838" y="76476"/>
                  <a:pt x="86707" y="66687"/>
                  <a:pt x="96497" y="52399"/>
                </a:cubicBezTo>
                <a:cubicBezTo>
                  <a:pt x="106287" y="38112"/>
                  <a:pt x="157880" y="-9249"/>
                  <a:pt x="163172" y="15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C2529078-57D6-49AD-9AAC-B89B588D515F}"/>
              </a:ext>
            </a:extLst>
          </p:cNvPr>
          <p:cNvSpPr/>
          <p:nvPr/>
        </p:nvSpPr>
        <p:spPr>
          <a:xfrm>
            <a:off x="2252663" y="2774855"/>
            <a:ext cx="90793" cy="192183"/>
          </a:xfrm>
          <a:custGeom>
            <a:avLst/>
            <a:gdLst>
              <a:gd name="connsiteX0" fmla="*/ 4762 w 90793"/>
              <a:gd name="connsiteY0" fmla="*/ 95 h 192183"/>
              <a:gd name="connsiteX1" fmla="*/ 90487 w 90793"/>
              <a:gd name="connsiteY1" fmla="*/ 54070 h 192183"/>
              <a:gd name="connsiteX2" fmla="*/ 33337 w 90793"/>
              <a:gd name="connsiteY2" fmla="*/ 135033 h 192183"/>
              <a:gd name="connsiteX3" fmla="*/ 31750 w 90793"/>
              <a:gd name="connsiteY3" fmla="*/ 192183 h 192183"/>
              <a:gd name="connsiteX4" fmla="*/ 0 w 90793"/>
              <a:gd name="connsiteY4" fmla="*/ 135033 h 192183"/>
              <a:gd name="connsiteX5" fmla="*/ 31750 w 90793"/>
              <a:gd name="connsiteY5" fmla="*/ 66770 h 192183"/>
              <a:gd name="connsiteX6" fmla="*/ 4762 w 90793"/>
              <a:gd name="connsiteY6" fmla="*/ 95 h 19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93" h="192183">
                <a:moveTo>
                  <a:pt x="4762" y="95"/>
                </a:moveTo>
                <a:cubicBezTo>
                  <a:pt x="14551" y="-2022"/>
                  <a:pt x="85725" y="31580"/>
                  <a:pt x="90487" y="54070"/>
                </a:cubicBezTo>
                <a:cubicBezTo>
                  <a:pt x="95249" y="76560"/>
                  <a:pt x="43127" y="112014"/>
                  <a:pt x="33337" y="135033"/>
                </a:cubicBezTo>
                <a:cubicBezTo>
                  <a:pt x="23548" y="158052"/>
                  <a:pt x="37306" y="192183"/>
                  <a:pt x="31750" y="192183"/>
                </a:cubicBezTo>
                <a:cubicBezTo>
                  <a:pt x="26194" y="192183"/>
                  <a:pt x="0" y="155935"/>
                  <a:pt x="0" y="135033"/>
                </a:cubicBezTo>
                <a:cubicBezTo>
                  <a:pt x="0" y="114131"/>
                  <a:pt x="26458" y="86878"/>
                  <a:pt x="31750" y="66770"/>
                </a:cubicBezTo>
                <a:cubicBezTo>
                  <a:pt x="37042" y="46662"/>
                  <a:pt x="-5027" y="2212"/>
                  <a:pt x="4762" y="9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5B2D58E4-2360-43E7-A250-AEB8C02B25F5}"/>
              </a:ext>
            </a:extLst>
          </p:cNvPr>
          <p:cNvSpPr/>
          <p:nvPr/>
        </p:nvSpPr>
        <p:spPr>
          <a:xfrm>
            <a:off x="2451036" y="3079346"/>
            <a:ext cx="214780" cy="905278"/>
          </a:xfrm>
          <a:custGeom>
            <a:avLst/>
            <a:gdLst>
              <a:gd name="connsiteX0" fmla="*/ 213847 w 214780"/>
              <a:gd name="connsiteY0" fmla="*/ 404 h 905278"/>
              <a:gd name="connsiteX1" fmla="*/ 148231 w 214780"/>
              <a:gd name="connsiteY1" fmla="*/ 245937 h 905278"/>
              <a:gd name="connsiteX2" fmla="*/ 160931 w 214780"/>
              <a:gd name="connsiteY2" fmla="*/ 480887 h 905278"/>
              <a:gd name="connsiteX3" fmla="*/ 184214 w 214780"/>
              <a:gd name="connsiteY3" fmla="*/ 442787 h 905278"/>
              <a:gd name="connsiteX4" fmla="*/ 201147 w 214780"/>
              <a:gd name="connsiteY4" fmla="*/ 597304 h 905278"/>
              <a:gd name="connsiteX5" fmla="*/ 55097 w 214780"/>
              <a:gd name="connsiteY5" fmla="*/ 902104 h 905278"/>
              <a:gd name="connsiteX6" fmla="*/ 76264 w 214780"/>
              <a:gd name="connsiteY6" fmla="*/ 387754 h 905278"/>
              <a:gd name="connsiteX7" fmla="*/ 64 w 214780"/>
              <a:gd name="connsiteY7" fmla="*/ 874587 h 905278"/>
              <a:gd name="connsiteX8" fmla="*/ 91081 w 214780"/>
              <a:gd name="connsiteY8" fmla="*/ 207837 h 905278"/>
              <a:gd name="connsiteX9" fmla="*/ 213847 w 214780"/>
              <a:gd name="connsiteY9" fmla="*/ 404 h 90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780" h="905278">
                <a:moveTo>
                  <a:pt x="213847" y="404"/>
                </a:moveTo>
                <a:cubicBezTo>
                  <a:pt x="223372" y="6754"/>
                  <a:pt x="157050" y="165856"/>
                  <a:pt x="148231" y="245937"/>
                </a:cubicBezTo>
                <a:cubicBezTo>
                  <a:pt x="139412" y="326018"/>
                  <a:pt x="154934" y="448079"/>
                  <a:pt x="160931" y="480887"/>
                </a:cubicBezTo>
                <a:cubicBezTo>
                  <a:pt x="166928" y="513695"/>
                  <a:pt x="177511" y="423384"/>
                  <a:pt x="184214" y="442787"/>
                </a:cubicBezTo>
                <a:cubicBezTo>
                  <a:pt x="190917" y="462190"/>
                  <a:pt x="222667" y="520751"/>
                  <a:pt x="201147" y="597304"/>
                </a:cubicBezTo>
                <a:cubicBezTo>
                  <a:pt x="179627" y="673857"/>
                  <a:pt x="75911" y="937029"/>
                  <a:pt x="55097" y="902104"/>
                </a:cubicBezTo>
                <a:cubicBezTo>
                  <a:pt x="34283" y="867179"/>
                  <a:pt x="85436" y="392340"/>
                  <a:pt x="76264" y="387754"/>
                </a:cubicBezTo>
                <a:cubicBezTo>
                  <a:pt x="67092" y="383168"/>
                  <a:pt x="-2406" y="904573"/>
                  <a:pt x="64" y="874587"/>
                </a:cubicBezTo>
                <a:cubicBezTo>
                  <a:pt x="2533" y="844601"/>
                  <a:pt x="58978" y="353181"/>
                  <a:pt x="91081" y="207837"/>
                </a:cubicBezTo>
                <a:cubicBezTo>
                  <a:pt x="123184" y="62493"/>
                  <a:pt x="204322" y="-5946"/>
                  <a:pt x="213847" y="4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F6A5A1C8-4F87-4487-B07B-FBB7FBBFBF5D}"/>
              </a:ext>
            </a:extLst>
          </p:cNvPr>
          <p:cNvSpPr/>
          <p:nvPr/>
        </p:nvSpPr>
        <p:spPr>
          <a:xfrm>
            <a:off x="2326212" y="3072699"/>
            <a:ext cx="249338" cy="1085578"/>
          </a:xfrm>
          <a:custGeom>
            <a:avLst/>
            <a:gdLst>
              <a:gd name="connsiteX0" fmla="*/ 247655 w 249338"/>
              <a:gd name="connsiteY0" fmla="*/ 701 h 1085578"/>
              <a:gd name="connsiteX1" fmla="*/ 190505 w 249338"/>
              <a:gd name="connsiteY1" fmla="*/ 142518 h 1085578"/>
              <a:gd name="connsiteX2" fmla="*/ 186271 w 249338"/>
              <a:gd name="connsiteY2" fmla="*/ 265284 h 1085578"/>
              <a:gd name="connsiteX3" fmla="*/ 175688 w 249338"/>
              <a:gd name="connsiteY3" fmla="*/ 250468 h 1085578"/>
              <a:gd name="connsiteX4" fmla="*/ 59271 w 249338"/>
              <a:gd name="connsiteY4" fmla="*/ 925684 h 1085578"/>
              <a:gd name="connsiteX5" fmla="*/ 25405 w 249338"/>
              <a:gd name="connsiteY5" fmla="*/ 868534 h 1085578"/>
              <a:gd name="connsiteX6" fmla="*/ 5 w 249338"/>
              <a:gd name="connsiteY6" fmla="*/ 1084434 h 1085578"/>
              <a:gd name="connsiteX7" fmla="*/ 27521 w 249338"/>
              <a:gd name="connsiteY7" fmla="*/ 758468 h 1085578"/>
              <a:gd name="connsiteX8" fmla="*/ 97371 w 249338"/>
              <a:gd name="connsiteY8" fmla="*/ 333018 h 1085578"/>
              <a:gd name="connsiteX9" fmla="*/ 116421 w 249338"/>
              <a:gd name="connsiteY9" fmla="*/ 98068 h 1085578"/>
              <a:gd name="connsiteX10" fmla="*/ 247655 w 249338"/>
              <a:gd name="connsiteY10" fmla="*/ 701 h 108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338" h="1085578">
                <a:moveTo>
                  <a:pt x="247655" y="701"/>
                </a:moveTo>
                <a:cubicBezTo>
                  <a:pt x="260002" y="8109"/>
                  <a:pt x="200736" y="98421"/>
                  <a:pt x="190505" y="142518"/>
                </a:cubicBezTo>
                <a:cubicBezTo>
                  <a:pt x="180274" y="186615"/>
                  <a:pt x="188740" y="247292"/>
                  <a:pt x="186271" y="265284"/>
                </a:cubicBezTo>
                <a:cubicBezTo>
                  <a:pt x="183802" y="283276"/>
                  <a:pt x="196855" y="140401"/>
                  <a:pt x="175688" y="250468"/>
                </a:cubicBezTo>
                <a:cubicBezTo>
                  <a:pt x="154521" y="360535"/>
                  <a:pt x="84318" y="822673"/>
                  <a:pt x="59271" y="925684"/>
                </a:cubicBezTo>
                <a:cubicBezTo>
                  <a:pt x="34224" y="1028695"/>
                  <a:pt x="35283" y="842076"/>
                  <a:pt x="25405" y="868534"/>
                </a:cubicBezTo>
                <a:cubicBezTo>
                  <a:pt x="15527" y="894992"/>
                  <a:pt x="-348" y="1102778"/>
                  <a:pt x="5" y="1084434"/>
                </a:cubicBezTo>
                <a:cubicBezTo>
                  <a:pt x="358" y="1066090"/>
                  <a:pt x="11293" y="883704"/>
                  <a:pt x="27521" y="758468"/>
                </a:cubicBezTo>
                <a:cubicBezTo>
                  <a:pt x="43749" y="633232"/>
                  <a:pt x="82554" y="443085"/>
                  <a:pt x="97371" y="333018"/>
                </a:cubicBezTo>
                <a:cubicBezTo>
                  <a:pt x="112188" y="222951"/>
                  <a:pt x="92079" y="150279"/>
                  <a:pt x="116421" y="98068"/>
                </a:cubicBezTo>
                <a:cubicBezTo>
                  <a:pt x="140763" y="45857"/>
                  <a:pt x="235308" y="-6707"/>
                  <a:pt x="247655" y="70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12341DC7-3A8F-42D1-9589-A9B4C77BCB92}"/>
              </a:ext>
            </a:extLst>
          </p:cNvPr>
          <p:cNvSpPr/>
          <p:nvPr/>
        </p:nvSpPr>
        <p:spPr>
          <a:xfrm>
            <a:off x="2266343" y="3057633"/>
            <a:ext cx="83392" cy="512093"/>
          </a:xfrm>
          <a:custGeom>
            <a:avLst/>
            <a:gdLst>
              <a:gd name="connsiteX0" fmla="*/ 83157 w 83392"/>
              <a:gd name="connsiteY0" fmla="*/ 15767 h 512093"/>
              <a:gd name="connsiteX1" fmla="*/ 17540 w 83392"/>
              <a:gd name="connsiteY1" fmla="*/ 502600 h 512093"/>
              <a:gd name="connsiteX2" fmla="*/ 15424 w 83392"/>
              <a:gd name="connsiteY2" fmla="*/ 314217 h 512093"/>
              <a:gd name="connsiteX3" fmla="*/ 607 w 83392"/>
              <a:gd name="connsiteY3" fmla="*/ 22117 h 512093"/>
              <a:gd name="connsiteX4" fmla="*/ 38707 w 83392"/>
              <a:gd name="connsiteY4" fmla="*/ 108900 h 512093"/>
              <a:gd name="connsiteX5" fmla="*/ 83157 w 83392"/>
              <a:gd name="connsiteY5" fmla="*/ 15767 h 51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392" h="512093">
                <a:moveTo>
                  <a:pt x="83157" y="15767"/>
                </a:moveTo>
                <a:cubicBezTo>
                  <a:pt x="79629" y="81384"/>
                  <a:pt x="28829" y="452858"/>
                  <a:pt x="17540" y="502600"/>
                </a:cubicBezTo>
                <a:cubicBezTo>
                  <a:pt x="6251" y="552342"/>
                  <a:pt x="18246" y="394297"/>
                  <a:pt x="15424" y="314217"/>
                </a:cubicBezTo>
                <a:cubicBezTo>
                  <a:pt x="12602" y="234137"/>
                  <a:pt x="-3273" y="56336"/>
                  <a:pt x="607" y="22117"/>
                </a:cubicBezTo>
                <a:cubicBezTo>
                  <a:pt x="4487" y="-12102"/>
                  <a:pt x="27771" y="107136"/>
                  <a:pt x="38707" y="108900"/>
                </a:cubicBezTo>
                <a:cubicBezTo>
                  <a:pt x="49643" y="110664"/>
                  <a:pt x="86685" y="-49850"/>
                  <a:pt x="83157" y="1576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9F32E517-248B-4CBB-9F19-35478B95529D}"/>
              </a:ext>
            </a:extLst>
          </p:cNvPr>
          <p:cNvSpPr/>
          <p:nvPr/>
        </p:nvSpPr>
        <p:spPr>
          <a:xfrm>
            <a:off x="2171070" y="3386990"/>
            <a:ext cx="134408" cy="998914"/>
          </a:xfrm>
          <a:custGeom>
            <a:avLst/>
            <a:gdLst>
              <a:gd name="connsiteX0" fmla="*/ 133980 w 134408"/>
              <a:gd name="connsiteY0" fmla="*/ 10260 h 998914"/>
              <a:gd name="connsiteX1" fmla="*/ 45080 w 134408"/>
              <a:gd name="connsiteY1" fmla="*/ 509793 h 998914"/>
              <a:gd name="connsiteX2" fmla="*/ 45080 w 134408"/>
              <a:gd name="connsiteY2" fmla="*/ 998743 h 998914"/>
              <a:gd name="connsiteX3" fmla="*/ 57780 w 134408"/>
              <a:gd name="connsiteY3" fmla="*/ 456877 h 998914"/>
              <a:gd name="connsiteX4" fmla="*/ 630 w 134408"/>
              <a:gd name="connsiteY4" fmla="*/ 943710 h 998914"/>
              <a:gd name="connsiteX5" fmla="*/ 30263 w 134408"/>
              <a:gd name="connsiteY5" fmla="*/ 577527 h 998914"/>
              <a:gd name="connsiteX6" fmla="*/ 76830 w 134408"/>
              <a:gd name="connsiteY6" fmla="*/ 202877 h 998914"/>
              <a:gd name="connsiteX7" fmla="*/ 133980 w 134408"/>
              <a:gd name="connsiteY7" fmla="*/ 10260 h 99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408" h="998914">
                <a:moveTo>
                  <a:pt x="133980" y="10260"/>
                </a:moveTo>
                <a:cubicBezTo>
                  <a:pt x="128688" y="61413"/>
                  <a:pt x="59897" y="345046"/>
                  <a:pt x="45080" y="509793"/>
                </a:cubicBezTo>
                <a:cubicBezTo>
                  <a:pt x="30263" y="674540"/>
                  <a:pt x="42963" y="1007562"/>
                  <a:pt x="45080" y="998743"/>
                </a:cubicBezTo>
                <a:cubicBezTo>
                  <a:pt x="47197" y="989924"/>
                  <a:pt x="65188" y="466049"/>
                  <a:pt x="57780" y="456877"/>
                </a:cubicBezTo>
                <a:cubicBezTo>
                  <a:pt x="50372" y="447705"/>
                  <a:pt x="5216" y="923602"/>
                  <a:pt x="630" y="943710"/>
                </a:cubicBezTo>
                <a:cubicBezTo>
                  <a:pt x="-3956" y="963818"/>
                  <a:pt x="17563" y="700999"/>
                  <a:pt x="30263" y="577527"/>
                </a:cubicBezTo>
                <a:cubicBezTo>
                  <a:pt x="42963" y="454055"/>
                  <a:pt x="59544" y="294599"/>
                  <a:pt x="76830" y="202877"/>
                </a:cubicBezTo>
                <a:cubicBezTo>
                  <a:pt x="94116" y="111155"/>
                  <a:pt x="139272" y="-40893"/>
                  <a:pt x="133980" y="1026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39E19A57-9AFC-4E33-9637-3C59818F09D8}"/>
              </a:ext>
            </a:extLst>
          </p:cNvPr>
          <p:cNvSpPr/>
          <p:nvPr/>
        </p:nvSpPr>
        <p:spPr>
          <a:xfrm>
            <a:off x="2395166" y="3790822"/>
            <a:ext cx="125656" cy="563551"/>
          </a:xfrm>
          <a:custGeom>
            <a:avLst/>
            <a:gdLst>
              <a:gd name="connsiteX0" fmla="*/ 123667 w 125656"/>
              <a:gd name="connsiteY0" fmla="*/ 128 h 563551"/>
              <a:gd name="connsiteX1" fmla="*/ 98267 w 125656"/>
              <a:gd name="connsiteY1" fmla="*/ 345145 h 563551"/>
              <a:gd name="connsiteX2" fmla="*/ 32651 w 125656"/>
              <a:gd name="connsiteY2" fmla="*/ 563161 h 563551"/>
              <a:gd name="connsiteX3" fmla="*/ 83451 w 125656"/>
              <a:gd name="connsiteY3" fmla="*/ 402295 h 563551"/>
              <a:gd name="connsiteX4" fmla="*/ 901 w 125656"/>
              <a:gd name="connsiteY4" fmla="*/ 548345 h 563551"/>
              <a:gd name="connsiteX5" fmla="*/ 41117 w 125656"/>
              <a:gd name="connsiteY5" fmla="*/ 446745 h 563551"/>
              <a:gd name="connsiteX6" fmla="*/ 66517 w 125656"/>
              <a:gd name="connsiteY6" fmla="*/ 232961 h 563551"/>
              <a:gd name="connsiteX7" fmla="*/ 49584 w 125656"/>
              <a:gd name="connsiteY7" fmla="*/ 385361 h 563551"/>
              <a:gd name="connsiteX8" fmla="*/ 123667 w 125656"/>
              <a:gd name="connsiteY8" fmla="*/ 128 h 56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656" h="563551">
                <a:moveTo>
                  <a:pt x="123667" y="128"/>
                </a:moveTo>
                <a:cubicBezTo>
                  <a:pt x="131781" y="-6575"/>
                  <a:pt x="113436" y="251306"/>
                  <a:pt x="98267" y="345145"/>
                </a:cubicBezTo>
                <a:cubicBezTo>
                  <a:pt x="83098" y="438984"/>
                  <a:pt x="35120" y="553636"/>
                  <a:pt x="32651" y="563161"/>
                </a:cubicBezTo>
                <a:cubicBezTo>
                  <a:pt x="30182" y="572686"/>
                  <a:pt x="88743" y="404764"/>
                  <a:pt x="83451" y="402295"/>
                </a:cubicBezTo>
                <a:cubicBezTo>
                  <a:pt x="78159" y="399826"/>
                  <a:pt x="7957" y="540937"/>
                  <a:pt x="901" y="548345"/>
                </a:cubicBezTo>
                <a:cubicBezTo>
                  <a:pt x="-6155" y="555753"/>
                  <a:pt x="30181" y="499309"/>
                  <a:pt x="41117" y="446745"/>
                </a:cubicBezTo>
                <a:cubicBezTo>
                  <a:pt x="52053" y="394181"/>
                  <a:pt x="65106" y="243192"/>
                  <a:pt x="66517" y="232961"/>
                </a:cubicBezTo>
                <a:cubicBezTo>
                  <a:pt x="67928" y="222730"/>
                  <a:pt x="38295" y="420991"/>
                  <a:pt x="49584" y="385361"/>
                </a:cubicBezTo>
                <a:cubicBezTo>
                  <a:pt x="60873" y="349731"/>
                  <a:pt x="115553" y="6831"/>
                  <a:pt x="123667" y="1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76613A52-55AA-4F39-8416-F343918593EB}"/>
              </a:ext>
            </a:extLst>
          </p:cNvPr>
          <p:cNvSpPr/>
          <p:nvPr/>
        </p:nvSpPr>
        <p:spPr>
          <a:xfrm>
            <a:off x="2651914" y="3303798"/>
            <a:ext cx="146401" cy="284183"/>
          </a:xfrm>
          <a:custGeom>
            <a:avLst/>
            <a:gdLst>
              <a:gd name="connsiteX0" fmla="*/ 269 w 146401"/>
              <a:gd name="connsiteY0" fmla="*/ 281835 h 284183"/>
              <a:gd name="connsiteX1" fmla="*/ 95519 w 146401"/>
              <a:gd name="connsiteY1" fmla="*/ 148485 h 284183"/>
              <a:gd name="connsiteX2" fmla="*/ 146319 w 146401"/>
              <a:gd name="connsiteY2" fmla="*/ 231035 h 284183"/>
              <a:gd name="connsiteX3" fmla="*/ 106103 w 146401"/>
              <a:gd name="connsiteY3" fmla="*/ 91335 h 284183"/>
              <a:gd name="connsiteX4" fmla="*/ 55303 w 146401"/>
              <a:gd name="connsiteY4" fmla="*/ 40535 h 284183"/>
              <a:gd name="connsiteX5" fmla="*/ 65886 w 146401"/>
              <a:gd name="connsiteY5" fmla="*/ 13019 h 284183"/>
              <a:gd name="connsiteX6" fmla="*/ 269 w 146401"/>
              <a:gd name="connsiteY6" fmla="*/ 281835 h 28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401" h="284183">
                <a:moveTo>
                  <a:pt x="269" y="281835"/>
                </a:moveTo>
                <a:cubicBezTo>
                  <a:pt x="5208" y="304413"/>
                  <a:pt x="71177" y="156952"/>
                  <a:pt x="95519" y="148485"/>
                </a:cubicBezTo>
                <a:cubicBezTo>
                  <a:pt x="119861" y="140018"/>
                  <a:pt x="144555" y="240560"/>
                  <a:pt x="146319" y="231035"/>
                </a:cubicBezTo>
                <a:cubicBezTo>
                  <a:pt x="148083" y="221510"/>
                  <a:pt x="121272" y="123085"/>
                  <a:pt x="106103" y="91335"/>
                </a:cubicBezTo>
                <a:cubicBezTo>
                  <a:pt x="90934" y="59585"/>
                  <a:pt x="62006" y="53588"/>
                  <a:pt x="55303" y="40535"/>
                </a:cubicBezTo>
                <a:cubicBezTo>
                  <a:pt x="48600" y="27482"/>
                  <a:pt x="71883" y="-23670"/>
                  <a:pt x="65886" y="13019"/>
                </a:cubicBezTo>
                <a:cubicBezTo>
                  <a:pt x="59889" y="49708"/>
                  <a:pt x="-4670" y="259257"/>
                  <a:pt x="269" y="2818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055D3FDC-195D-499E-A18F-A8110FBE215F}"/>
              </a:ext>
            </a:extLst>
          </p:cNvPr>
          <p:cNvSpPr/>
          <p:nvPr/>
        </p:nvSpPr>
        <p:spPr>
          <a:xfrm>
            <a:off x="2573848" y="3678679"/>
            <a:ext cx="175559" cy="699317"/>
          </a:xfrm>
          <a:custGeom>
            <a:avLst/>
            <a:gdLst>
              <a:gd name="connsiteX0" fmla="*/ 141835 w 175559"/>
              <a:gd name="connsiteY0" fmla="*/ 88 h 699317"/>
              <a:gd name="connsiteX1" fmla="*/ 82569 w 175559"/>
              <a:gd name="connsiteY1" fmla="*/ 154604 h 699317"/>
              <a:gd name="connsiteX2" fmla="*/ 173585 w 175559"/>
              <a:gd name="connsiteY2" fmla="*/ 203288 h 699317"/>
              <a:gd name="connsiteX3" fmla="*/ 133369 w 175559"/>
              <a:gd name="connsiteY3" fmla="*/ 362038 h 699317"/>
              <a:gd name="connsiteX4" fmla="*/ 19 w 175559"/>
              <a:gd name="connsiteY4" fmla="*/ 698588 h 699317"/>
              <a:gd name="connsiteX5" fmla="*/ 122785 w 175559"/>
              <a:gd name="connsiteY5" fmla="*/ 262554 h 699317"/>
              <a:gd name="connsiteX6" fmla="*/ 29652 w 175559"/>
              <a:gd name="connsiteY6" fmla="*/ 368388 h 699317"/>
              <a:gd name="connsiteX7" fmla="*/ 29652 w 175559"/>
              <a:gd name="connsiteY7" fmla="*/ 177888 h 699317"/>
              <a:gd name="connsiteX8" fmla="*/ 141835 w 175559"/>
              <a:gd name="connsiteY8" fmla="*/ 88 h 6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559" h="699317">
                <a:moveTo>
                  <a:pt x="141835" y="88"/>
                </a:moveTo>
                <a:cubicBezTo>
                  <a:pt x="150655" y="-3793"/>
                  <a:pt x="77277" y="120737"/>
                  <a:pt x="82569" y="154604"/>
                </a:cubicBezTo>
                <a:cubicBezTo>
                  <a:pt x="87861" y="188471"/>
                  <a:pt x="165118" y="168716"/>
                  <a:pt x="173585" y="203288"/>
                </a:cubicBezTo>
                <a:cubicBezTo>
                  <a:pt x="182052" y="237860"/>
                  <a:pt x="162297" y="279488"/>
                  <a:pt x="133369" y="362038"/>
                </a:cubicBezTo>
                <a:cubicBezTo>
                  <a:pt x="104441" y="444588"/>
                  <a:pt x="1783" y="715169"/>
                  <a:pt x="19" y="698588"/>
                </a:cubicBezTo>
                <a:cubicBezTo>
                  <a:pt x="-1745" y="682007"/>
                  <a:pt x="117846" y="317587"/>
                  <a:pt x="122785" y="262554"/>
                </a:cubicBezTo>
                <a:cubicBezTo>
                  <a:pt x="127724" y="207521"/>
                  <a:pt x="45174" y="382499"/>
                  <a:pt x="29652" y="368388"/>
                </a:cubicBezTo>
                <a:cubicBezTo>
                  <a:pt x="14130" y="354277"/>
                  <a:pt x="10955" y="235744"/>
                  <a:pt x="29652" y="177888"/>
                </a:cubicBezTo>
                <a:cubicBezTo>
                  <a:pt x="48349" y="120032"/>
                  <a:pt x="133015" y="3969"/>
                  <a:pt x="141835" y="8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4BB897B5-BB10-4238-B07A-2295EFCD65A4}"/>
              </a:ext>
            </a:extLst>
          </p:cNvPr>
          <p:cNvSpPr/>
          <p:nvPr/>
        </p:nvSpPr>
        <p:spPr>
          <a:xfrm>
            <a:off x="2812083" y="3110087"/>
            <a:ext cx="100609" cy="258860"/>
          </a:xfrm>
          <a:custGeom>
            <a:avLst/>
            <a:gdLst>
              <a:gd name="connsiteX0" fmla="*/ 26367 w 100609"/>
              <a:gd name="connsiteY0" fmla="*/ 5646 h 258860"/>
              <a:gd name="connsiteX1" fmla="*/ 9434 w 100609"/>
              <a:gd name="connsiteY1" fmla="*/ 174980 h 258860"/>
              <a:gd name="connsiteX2" fmla="*/ 5200 w 100609"/>
              <a:gd name="connsiteY2" fmla="*/ 257530 h 258860"/>
              <a:gd name="connsiteX3" fmla="*/ 83517 w 100609"/>
              <a:gd name="connsiteY3" fmla="*/ 113596 h 258860"/>
              <a:gd name="connsiteX4" fmla="*/ 94100 w 100609"/>
              <a:gd name="connsiteY4" fmla="*/ 47980 h 258860"/>
              <a:gd name="connsiteX5" fmla="*/ 26367 w 100609"/>
              <a:gd name="connsiteY5" fmla="*/ 5646 h 25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609" h="258860">
                <a:moveTo>
                  <a:pt x="26367" y="5646"/>
                </a:moveTo>
                <a:cubicBezTo>
                  <a:pt x="12256" y="26813"/>
                  <a:pt x="12962" y="132999"/>
                  <a:pt x="9434" y="174980"/>
                </a:cubicBezTo>
                <a:cubicBezTo>
                  <a:pt x="5906" y="216961"/>
                  <a:pt x="-7147" y="267761"/>
                  <a:pt x="5200" y="257530"/>
                </a:cubicBezTo>
                <a:cubicBezTo>
                  <a:pt x="17547" y="247299"/>
                  <a:pt x="68700" y="148521"/>
                  <a:pt x="83517" y="113596"/>
                </a:cubicBezTo>
                <a:cubicBezTo>
                  <a:pt x="98334" y="78671"/>
                  <a:pt x="107506" y="67736"/>
                  <a:pt x="94100" y="47980"/>
                </a:cubicBezTo>
                <a:cubicBezTo>
                  <a:pt x="80694" y="28224"/>
                  <a:pt x="40478" y="-15521"/>
                  <a:pt x="26367" y="56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5B665BDA-F25D-44DE-94A6-B2DDFB4519D1}"/>
              </a:ext>
            </a:extLst>
          </p:cNvPr>
          <p:cNvSpPr/>
          <p:nvPr/>
        </p:nvSpPr>
        <p:spPr>
          <a:xfrm>
            <a:off x="2654131" y="3063757"/>
            <a:ext cx="98879" cy="393556"/>
          </a:xfrm>
          <a:custGeom>
            <a:avLst/>
            <a:gdLst>
              <a:gd name="connsiteX0" fmla="*/ 89069 w 98879"/>
              <a:gd name="connsiteY0" fmla="*/ 15993 h 393556"/>
              <a:gd name="connsiteX1" fmla="*/ 91186 w 98879"/>
              <a:gd name="connsiteY1" fmla="*/ 189560 h 393556"/>
              <a:gd name="connsiteX2" fmla="*/ 8636 w 98879"/>
              <a:gd name="connsiteY2" fmla="*/ 346193 h 393556"/>
              <a:gd name="connsiteX3" fmla="*/ 2286 w 98879"/>
              <a:gd name="connsiteY3" fmla="*/ 380060 h 393556"/>
              <a:gd name="connsiteX4" fmla="*/ 6519 w 98879"/>
              <a:gd name="connsiteY4" fmla="*/ 145110 h 393556"/>
              <a:gd name="connsiteX5" fmla="*/ 23452 w 98879"/>
              <a:gd name="connsiteY5" fmla="*/ 242476 h 393556"/>
              <a:gd name="connsiteX6" fmla="*/ 36152 w 98879"/>
              <a:gd name="connsiteY6" fmla="*/ 32926 h 393556"/>
              <a:gd name="connsiteX7" fmla="*/ 89069 w 98879"/>
              <a:gd name="connsiteY7" fmla="*/ 15993 h 39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79" h="393556">
                <a:moveTo>
                  <a:pt x="89069" y="15993"/>
                </a:moveTo>
                <a:cubicBezTo>
                  <a:pt x="98241" y="42099"/>
                  <a:pt x="104592" y="134527"/>
                  <a:pt x="91186" y="189560"/>
                </a:cubicBezTo>
                <a:cubicBezTo>
                  <a:pt x="77780" y="244593"/>
                  <a:pt x="23453" y="314443"/>
                  <a:pt x="8636" y="346193"/>
                </a:cubicBezTo>
                <a:cubicBezTo>
                  <a:pt x="-6181" y="377943"/>
                  <a:pt x="2639" y="413574"/>
                  <a:pt x="2286" y="380060"/>
                </a:cubicBezTo>
                <a:cubicBezTo>
                  <a:pt x="1933" y="346546"/>
                  <a:pt x="2991" y="168041"/>
                  <a:pt x="6519" y="145110"/>
                </a:cubicBezTo>
                <a:cubicBezTo>
                  <a:pt x="10047" y="122179"/>
                  <a:pt x="18513" y="261173"/>
                  <a:pt x="23452" y="242476"/>
                </a:cubicBezTo>
                <a:cubicBezTo>
                  <a:pt x="28391" y="223779"/>
                  <a:pt x="29449" y="69968"/>
                  <a:pt x="36152" y="32926"/>
                </a:cubicBezTo>
                <a:cubicBezTo>
                  <a:pt x="42855" y="-4116"/>
                  <a:pt x="79897" y="-10113"/>
                  <a:pt x="89069" y="1599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06174A79-3C64-4463-B164-48B0AD2D0771}"/>
              </a:ext>
            </a:extLst>
          </p:cNvPr>
          <p:cNvSpPr/>
          <p:nvPr/>
        </p:nvSpPr>
        <p:spPr>
          <a:xfrm>
            <a:off x="3163432" y="3242682"/>
            <a:ext cx="336875" cy="345388"/>
          </a:xfrm>
          <a:custGeom>
            <a:avLst/>
            <a:gdLst>
              <a:gd name="connsiteX0" fmla="*/ 77185 w 336875"/>
              <a:gd name="connsiteY0" fmla="*/ 51 h 345388"/>
              <a:gd name="connsiteX1" fmla="*/ 985 w 336875"/>
              <a:gd name="connsiteY1" fmla="*/ 143985 h 345388"/>
              <a:gd name="connsiteX2" fmla="*/ 32735 w 336875"/>
              <a:gd name="connsiteY2" fmla="*/ 201135 h 345388"/>
              <a:gd name="connsiteX3" fmla="*/ 15801 w 336875"/>
              <a:gd name="connsiteY3" fmla="*/ 63551 h 345388"/>
              <a:gd name="connsiteX4" fmla="*/ 81418 w 336875"/>
              <a:gd name="connsiteY4" fmla="*/ 114351 h 345388"/>
              <a:gd name="connsiteX5" fmla="*/ 335418 w 336875"/>
              <a:gd name="connsiteY5" fmla="*/ 345068 h 345388"/>
              <a:gd name="connsiteX6" fmla="*/ 180901 w 336875"/>
              <a:gd name="connsiteY6" fmla="*/ 160918 h 345388"/>
              <a:gd name="connsiteX7" fmla="*/ 77185 w 336875"/>
              <a:gd name="connsiteY7" fmla="*/ 51 h 34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875" h="345388">
                <a:moveTo>
                  <a:pt x="77185" y="51"/>
                </a:moveTo>
                <a:cubicBezTo>
                  <a:pt x="47199" y="-2771"/>
                  <a:pt x="8393" y="110471"/>
                  <a:pt x="985" y="143985"/>
                </a:cubicBezTo>
                <a:cubicBezTo>
                  <a:pt x="-6423" y="177499"/>
                  <a:pt x="30266" y="214541"/>
                  <a:pt x="32735" y="201135"/>
                </a:cubicBezTo>
                <a:cubicBezTo>
                  <a:pt x="35204" y="187729"/>
                  <a:pt x="7687" y="78015"/>
                  <a:pt x="15801" y="63551"/>
                </a:cubicBezTo>
                <a:cubicBezTo>
                  <a:pt x="23915" y="49087"/>
                  <a:pt x="28149" y="67432"/>
                  <a:pt x="81418" y="114351"/>
                </a:cubicBezTo>
                <a:cubicBezTo>
                  <a:pt x="134687" y="161270"/>
                  <a:pt x="318838" y="337307"/>
                  <a:pt x="335418" y="345068"/>
                </a:cubicBezTo>
                <a:cubicBezTo>
                  <a:pt x="351998" y="352829"/>
                  <a:pt x="222529" y="217715"/>
                  <a:pt x="180901" y="160918"/>
                </a:cubicBezTo>
                <a:cubicBezTo>
                  <a:pt x="139273" y="104121"/>
                  <a:pt x="107171" y="2873"/>
                  <a:pt x="77185" y="5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2FDC63C8-D72E-46A0-9184-26FC3FD52E10}"/>
              </a:ext>
            </a:extLst>
          </p:cNvPr>
          <p:cNvSpPr/>
          <p:nvPr/>
        </p:nvSpPr>
        <p:spPr>
          <a:xfrm>
            <a:off x="2861730" y="3179201"/>
            <a:ext cx="176609" cy="306953"/>
          </a:xfrm>
          <a:custGeom>
            <a:avLst/>
            <a:gdLst>
              <a:gd name="connsiteX0" fmla="*/ 175687 w 176609"/>
              <a:gd name="connsiteY0" fmla="*/ 4266 h 306953"/>
              <a:gd name="connsiteX1" fmla="*/ 107953 w 176609"/>
              <a:gd name="connsiteY1" fmla="*/ 182066 h 306953"/>
              <a:gd name="connsiteX2" fmla="*/ 57153 w 176609"/>
              <a:gd name="connsiteY2" fmla="*/ 306949 h 306953"/>
              <a:gd name="connsiteX3" fmla="*/ 65620 w 176609"/>
              <a:gd name="connsiteY3" fmla="*/ 177832 h 306953"/>
              <a:gd name="connsiteX4" fmla="*/ 40220 w 176609"/>
              <a:gd name="connsiteY4" fmla="*/ 112216 h 306953"/>
              <a:gd name="connsiteX5" fmla="*/ 57153 w 176609"/>
              <a:gd name="connsiteY5" fmla="*/ 88932 h 306953"/>
              <a:gd name="connsiteX6" fmla="*/ 3 w 176609"/>
              <a:gd name="connsiteY6" fmla="*/ 245566 h 306953"/>
              <a:gd name="connsiteX7" fmla="*/ 55037 w 176609"/>
              <a:gd name="connsiteY7" fmla="*/ 69882 h 306953"/>
              <a:gd name="connsiteX8" fmla="*/ 175687 w 176609"/>
              <a:gd name="connsiteY8" fmla="*/ 4266 h 30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609" h="306953">
                <a:moveTo>
                  <a:pt x="175687" y="4266"/>
                </a:moveTo>
                <a:cubicBezTo>
                  <a:pt x="184506" y="22963"/>
                  <a:pt x="127709" y="131619"/>
                  <a:pt x="107953" y="182066"/>
                </a:cubicBezTo>
                <a:cubicBezTo>
                  <a:pt x="88197" y="232513"/>
                  <a:pt x="64208" y="307655"/>
                  <a:pt x="57153" y="306949"/>
                </a:cubicBezTo>
                <a:cubicBezTo>
                  <a:pt x="50098" y="306243"/>
                  <a:pt x="68442" y="210287"/>
                  <a:pt x="65620" y="177832"/>
                </a:cubicBezTo>
                <a:cubicBezTo>
                  <a:pt x="62798" y="145377"/>
                  <a:pt x="41631" y="127032"/>
                  <a:pt x="40220" y="112216"/>
                </a:cubicBezTo>
                <a:cubicBezTo>
                  <a:pt x="38809" y="97400"/>
                  <a:pt x="63856" y="66707"/>
                  <a:pt x="57153" y="88932"/>
                </a:cubicBezTo>
                <a:cubicBezTo>
                  <a:pt x="50450" y="111157"/>
                  <a:pt x="356" y="248741"/>
                  <a:pt x="3" y="245566"/>
                </a:cubicBezTo>
                <a:cubicBezTo>
                  <a:pt x="-350" y="242391"/>
                  <a:pt x="26462" y="107629"/>
                  <a:pt x="55037" y="69882"/>
                </a:cubicBezTo>
                <a:cubicBezTo>
                  <a:pt x="83612" y="32135"/>
                  <a:pt x="166868" y="-14431"/>
                  <a:pt x="175687" y="426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878997A3-2554-4548-B372-ADC5A8A8A6A8}"/>
              </a:ext>
            </a:extLst>
          </p:cNvPr>
          <p:cNvSpPr/>
          <p:nvPr/>
        </p:nvSpPr>
        <p:spPr>
          <a:xfrm>
            <a:off x="2935938" y="3765550"/>
            <a:ext cx="351245" cy="469247"/>
          </a:xfrm>
          <a:custGeom>
            <a:avLst/>
            <a:gdLst>
              <a:gd name="connsiteX0" fmla="*/ 351245 w 351245"/>
              <a:gd name="connsiteY0" fmla="*/ 0 h 469247"/>
              <a:gd name="connsiteX1" fmla="*/ 162862 w 351245"/>
              <a:gd name="connsiteY1" fmla="*/ 179917 h 469247"/>
              <a:gd name="connsiteX2" fmla="*/ 173445 w 351245"/>
              <a:gd name="connsiteY2" fmla="*/ 340783 h 469247"/>
              <a:gd name="connsiteX3" fmla="*/ 294095 w 351245"/>
              <a:gd name="connsiteY3" fmla="*/ 186267 h 469247"/>
              <a:gd name="connsiteX4" fmla="*/ 6229 w 351245"/>
              <a:gd name="connsiteY4" fmla="*/ 465667 h 469247"/>
              <a:gd name="connsiteX5" fmla="*/ 118412 w 351245"/>
              <a:gd name="connsiteY5" fmla="*/ 321733 h 469247"/>
              <a:gd name="connsiteX6" fmla="*/ 351245 w 351245"/>
              <a:gd name="connsiteY6" fmla="*/ 0 h 46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245" h="469247">
                <a:moveTo>
                  <a:pt x="351245" y="0"/>
                </a:moveTo>
                <a:cubicBezTo>
                  <a:pt x="271870" y="61560"/>
                  <a:pt x="192495" y="123120"/>
                  <a:pt x="162862" y="179917"/>
                </a:cubicBezTo>
                <a:cubicBezTo>
                  <a:pt x="133229" y="236714"/>
                  <a:pt x="151573" y="339725"/>
                  <a:pt x="173445" y="340783"/>
                </a:cubicBezTo>
                <a:cubicBezTo>
                  <a:pt x="195317" y="341841"/>
                  <a:pt x="321964" y="165453"/>
                  <a:pt x="294095" y="186267"/>
                </a:cubicBezTo>
                <a:cubicBezTo>
                  <a:pt x="266226" y="207081"/>
                  <a:pt x="35509" y="443089"/>
                  <a:pt x="6229" y="465667"/>
                </a:cubicBezTo>
                <a:cubicBezTo>
                  <a:pt x="-23051" y="488245"/>
                  <a:pt x="57029" y="399697"/>
                  <a:pt x="118412" y="321733"/>
                </a:cubicBezTo>
                <a:lnTo>
                  <a:pt x="3512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3EFFA604-2E84-4274-838D-316AC0E4CD3B}"/>
              </a:ext>
            </a:extLst>
          </p:cNvPr>
          <p:cNvSpPr/>
          <p:nvPr/>
        </p:nvSpPr>
        <p:spPr>
          <a:xfrm>
            <a:off x="2546579" y="3499256"/>
            <a:ext cx="536685" cy="1463050"/>
          </a:xfrm>
          <a:custGeom>
            <a:avLst/>
            <a:gdLst>
              <a:gd name="connsiteX0" fmla="*/ 535288 w 536685"/>
              <a:gd name="connsiteY0" fmla="*/ 1711 h 1463050"/>
              <a:gd name="connsiteX1" fmla="*/ 327854 w 536685"/>
              <a:gd name="connsiteY1" fmla="*/ 348844 h 1463050"/>
              <a:gd name="connsiteX2" fmla="*/ 327854 w 536685"/>
              <a:gd name="connsiteY2" fmla="*/ 632477 h 1463050"/>
              <a:gd name="connsiteX3" fmla="*/ 150054 w 536685"/>
              <a:gd name="connsiteY3" fmla="*/ 827211 h 1463050"/>
              <a:gd name="connsiteX4" fmla="*/ 171221 w 536685"/>
              <a:gd name="connsiteY4" fmla="*/ 1034644 h 1463050"/>
              <a:gd name="connsiteX5" fmla="*/ 18821 w 536685"/>
              <a:gd name="connsiteY5" fmla="*/ 1297111 h 1463050"/>
              <a:gd name="connsiteX6" fmla="*/ 6121 w 536685"/>
              <a:gd name="connsiteY6" fmla="*/ 1462211 h 1463050"/>
              <a:gd name="connsiteX7" fmla="*/ 52688 w 536685"/>
              <a:gd name="connsiteY7" fmla="*/ 1229377 h 1463050"/>
              <a:gd name="connsiteX8" fmla="*/ 213554 w 536685"/>
              <a:gd name="connsiteY8" fmla="*/ 679044 h 1463050"/>
              <a:gd name="connsiteX9" fmla="*/ 408288 w 536685"/>
              <a:gd name="connsiteY9" fmla="*/ 234544 h 1463050"/>
              <a:gd name="connsiteX10" fmla="*/ 535288 w 536685"/>
              <a:gd name="connsiteY10" fmla="*/ 1711 h 146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6685" h="1463050">
                <a:moveTo>
                  <a:pt x="535288" y="1711"/>
                </a:moveTo>
                <a:cubicBezTo>
                  <a:pt x="521882" y="20761"/>
                  <a:pt x="362426" y="243716"/>
                  <a:pt x="327854" y="348844"/>
                </a:cubicBezTo>
                <a:cubicBezTo>
                  <a:pt x="293282" y="453972"/>
                  <a:pt x="357487" y="552749"/>
                  <a:pt x="327854" y="632477"/>
                </a:cubicBezTo>
                <a:cubicBezTo>
                  <a:pt x="298221" y="712205"/>
                  <a:pt x="176160" y="760183"/>
                  <a:pt x="150054" y="827211"/>
                </a:cubicBezTo>
                <a:cubicBezTo>
                  <a:pt x="123948" y="894239"/>
                  <a:pt x="193093" y="956328"/>
                  <a:pt x="171221" y="1034644"/>
                </a:cubicBezTo>
                <a:cubicBezTo>
                  <a:pt x="149349" y="1112960"/>
                  <a:pt x="46338" y="1225850"/>
                  <a:pt x="18821" y="1297111"/>
                </a:cubicBezTo>
                <a:cubicBezTo>
                  <a:pt x="-8696" y="1368372"/>
                  <a:pt x="476" y="1473500"/>
                  <a:pt x="6121" y="1462211"/>
                </a:cubicBezTo>
                <a:cubicBezTo>
                  <a:pt x="11765" y="1450922"/>
                  <a:pt x="18116" y="1359905"/>
                  <a:pt x="52688" y="1229377"/>
                </a:cubicBezTo>
                <a:cubicBezTo>
                  <a:pt x="87260" y="1098849"/>
                  <a:pt x="154287" y="844850"/>
                  <a:pt x="213554" y="679044"/>
                </a:cubicBezTo>
                <a:cubicBezTo>
                  <a:pt x="272821" y="513238"/>
                  <a:pt x="353960" y="342494"/>
                  <a:pt x="408288" y="234544"/>
                </a:cubicBezTo>
                <a:cubicBezTo>
                  <a:pt x="462616" y="126594"/>
                  <a:pt x="548694" y="-17339"/>
                  <a:pt x="535288" y="17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47FDE137-1730-4A10-B233-E97F6C26A4EF}"/>
              </a:ext>
            </a:extLst>
          </p:cNvPr>
          <p:cNvSpPr/>
          <p:nvPr/>
        </p:nvSpPr>
        <p:spPr>
          <a:xfrm>
            <a:off x="2072580" y="4406645"/>
            <a:ext cx="403960" cy="658684"/>
          </a:xfrm>
          <a:custGeom>
            <a:avLst/>
            <a:gdLst>
              <a:gd name="connsiteX0" fmla="*/ 403920 w 403960"/>
              <a:gd name="connsiteY0" fmla="*/ 255 h 658684"/>
              <a:gd name="connsiteX1" fmla="*/ 188020 w 403960"/>
              <a:gd name="connsiteY1" fmla="*/ 148422 h 658684"/>
              <a:gd name="connsiteX2" fmla="*/ 82187 w 403960"/>
              <a:gd name="connsiteY2" fmla="*/ 605622 h 658684"/>
              <a:gd name="connsiteX3" fmla="*/ 209187 w 403960"/>
              <a:gd name="connsiteY3" fmla="*/ 182288 h 658684"/>
              <a:gd name="connsiteX4" fmla="*/ 14453 w 403960"/>
              <a:gd name="connsiteY4" fmla="*/ 656422 h 658684"/>
              <a:gd name="connsiteX5" fmla="*/ 35620 w 403960"/>
              <a:gd name="connsiteY5" fmla="*/ 351622 h 658684"/>
              <a:gd name="connsiteX6" fmla="*/ 204953 w 403960"/>
              <a:gd name="connsiteY6" fmla="*/ 118788 h 658684"/>
              <a:gd name="connsiteX7" fmla="*/ 403920 w 403960"/>
              <a:gd name="connsiteY7" fmla="*/ 255 h 65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960" h="658684">
                <a:moveTo>
                  <a:pt x="403920" y="255"/>
                </a:moveTo>
                <a:cubicBezTo>
                  <a:pt x="401098" y="5194"/>
                  <a:pt x="241642" y="47528"/>
                  <a:pt x="188020" y="148422"/>
                </a:cubicBezTo>
                <a:cubicBezTo>
                  <a:pt x="134398" y="249316"/>
                  <a:pt x="78659" y="599978"/>
                  <a:pt x="82187" y="605622"/>
                </a:cubicBezTo>
                <a:cubicBezTo>
                  <a:pt x="85715" y="611266"/>
                  <a:pt x="220476" y="173821"/>
                  <a:pt x="209187" y="182288"/>
                </a:cubicBezTo>
                <a:cubicBezTo>
                  <a:pt x="197898" y="190755"/>
                  <a:pt x="43381" y="628200"/>
                  <a:pt x="14453" y="656422"/>
                </a:cubicBezTo>
                <a:cubicBezTo>
                  <a:pt x="-14475" y="684644"/>
                  <a:pt x="3870" y="441228"/>
                  <a:pt x="35620" y="351622"/>
                </a:cubicBezTo>
                <a:cubicBezTo>
                  <a:pt x="67370" y="262016"/>
                  <a:pt x="147803" y="174527"/>
                  <a:pt x="204953" y="118788"/>
                </a:cubicBezTo>
                <a:cubicBezTo>
                  <a:pt x="262103" y="63049"/>
                  <a:pt x="406742" y="-4684"/>
                  <a:pt x="403920" y="25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A1F42B1C-2CEF-4F32-AC60-F9CFFD2DEAC8}"/>
              </a:ext>
            </a:extLst>
          </p:cNvPr>
          <p:cNvSpPr/>
          <p:nvPr/>
        </p:nvSpPr>
        <p:spPr>
          <a:xfrm>
            <a:off x="2099377" y="3199117"/>
            <a:ext cx="135993" cy="1483075"/>
          </a:xfrm>
          <a:custGeom>
            <a:avLst/>
            <a:gdLst>
              <a:gd name="connsiteX0" fmla="*/ 135823 w 135993"/>
              <a:gd name="connsiteY0" fmla="*/ 1283 h 1483075"/>
              <a:gd name="connsiteX1" fmla="*/ 42690 w 135993"/>
              <a:gd name="connsiteY1" fmla="*/ 886050 h 1483075"/>
              <a:gd name="connsiteX2" fmla="*/ 356 w 135993"/>
              <a:gd name="connsiteY2" fmla="*/ 1478716 h 1483075"/>
              <a:gd name="connsiteX3" fmla="*/ 63856 w 135993"/>
              <a:gd name="connsiteY3" fmla="*/ 1093483 h 1483075"/>
              <a:gd name="connsiteX4" fmla="*/ 135823 w 135993"/>
              <a:gd name="connsiteY4" fmla="*/ 1283 h 148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93" h="1483075">
                <a:moveTo>
                  <a:pt x="135823" y="1283"/>
                </a:moveTo>
                <a:cubicBezTo>
                  <a:pt x="132295" y="-33289"/>
                  <a:pt x="65268" y="639811"/>
                  <a:pt x="42690" y="886050"/>
                </a:cubicBezTo>
                <a:cubicBezTo>
                  <a:pt x="20112" y="1132289"/>
                  <a:pt x="-3172" y="1444144"/>
                  <a:pt x="356" y="1478716"/>
                </a:cubicBezTo>
                <a:cubicBezTo>
                  <a:pt x="3884" y="1513288"/>
                  <a:pt x="40573" y="1338311"/>
                  <a:pt x="63856" y="1093483"/>
                </a:cubicBezTo>
                <a:cubicBezTo>
                  <a:pt x="87139" y="848655"/>
                  <a:pt x="139351" y="35855"/>
                  <a:pt x="135823" y="12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FC44770D-2401-490C-B7C9-67462081F2F3}"/>
              </a:ext>
            </a:extLst>
          </p:cNvPr>
          <p:cNvSpPr/>
          <p:nvPr/>
        </p:nvSpPr>
        <p:spPr>
          <a:xfrm>
            <a:off x="2514579" y="4400471"/>
            <a:ext cx="531704" cy="630523"/>
          </a:xfrm>
          <a:custGeom>
            <a:avLst/>
            <a:gdLst>
              <a:gd name="connsiteX0" fmla="*/ 529188 w 531704"/>
              <a:gd name="connsiteY0" fmla="*/ 2196 h 630523"/>
              <a:gd name="connsiteX1" fmla="*/ 292121 w 531704"/>
              <a:gd name="connsiteY1" fmla="*/ 150362 h 630523"/>
              <a:gd name="connsiteX2" fmla="*/ 114321 w 531704"/>
              <a:gd name="connsiteY2" fmla="*/ 569462 h 630523"/>
              <a:gd name="connsiteX3" fmla="*/ 21 w 531704"/>
              <a:gd name="connsiteY3" fmla="*/ 616029 h 630523"/>
              <a:gd name="connsiteX4" fmla="*/ 122788 w 531704"/>
              <a:gd name="connsiteY4" fmla="*/ 450929 h 630523"/>
              <a:gd name="connsiteX5" fmla="*/ 105854 w 531704"/>
              <a:gd name="connsiteY5" fmla="*/ 404362 h 630523"/>
              <a:gd name="connsiteX6" fmla="*/ 198988 w 531704"/>
              <a:gd name="connsiteY6" fmla="*/ 599096 h 630523"/>
              <a:gd name="connsiteX7" fmla="*/ 220154 w 531704"/>
              <a:gd name="connsiteY7" fmla="*/ 129196 h 630523"/>
              <a:gd name="connsiteX8" fmla="*/ 177821 w 531704"/>
              <a:gd name="connsiteY8" fmla="*/ 569462 h 630523"/>
              <a:gd name="connsiteX9" fmla="*/ 131254 w 531704"/>
              <a:gd name="connsiteY9" fmla="*/ 99562 h 630523"/>
              <a:gd name="connsiteX10" fmla="*/ 529188 w 531704"/>
              <a:gd name="connsiteY10" fmla="*/ 2196 h 63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704" h="630523">
                <a:moveTo>
                  <a:pt x="529188" y="2196"/>
                </a:moveTo>
                <a:cubicBezTo>
                  <a:pt x="555999" y="10663"/>
                  <a:pt x="361265" y="55818"/>
                  <a:pt x="292121" y="150362"/>
                </a:cubicBezTo>
                <a:cubicBezTo>
                  <a:pt x="222977" y="244906"/>
                  <a:pt x="163004" y="491851"/>
                  <a:pt x="114321" y="569462"/>
                </a:cubicBezTo>
                <a:cubicBezTo>
                  <a:pt x="65638" y="647073"/>
                  <a:pt x="-1390" y="635784"/>
                  <a:pt x="21" y="616029"/>
                </a:cubicBezTo>
                <a:cubicBezTo>
                  <a:pt x="1432" y="596274"/>
                  <a:pt x="105149" y="486207"/>
                  <a:pt x="122788" y="450929"/>
                </a:cubicBezTo>
                <a:cubicBezTo>
                  <a:pt x="140427" y="415651"/>
                  <a:pt x="93154" y="379667"/>
                  <a:pt x="105854" y="404362"/>
                </a:cubicBezTo>
                <a:cubicBezTo>
                  <a:pt x="118554" y="429057"/>
                  <a:pt x="179938" y="644957"/>
                  <a:pt x="198988" y="599096"/>
                </a:cubicBezTo>
                <a:cubicBezTo>
                  <a:pt x="218038" y="553235"/>
                  <a:pt x="223682" y="134135"/>
                  <a:pt x="220154" y="129196"/>
                </a:cubicBezTo>
                <a:cubicBezTo>
                  <a:pt x="216626" y="124257"/>
                  <a:pt x="192638" y="574401"/>
                  <a:pt x="177821" y="569462"/>
                </a:cubicBezTo>
                <a:cubicBezTo>
                  <a:pt x="163004" y="564523"/>
                  <a:pt x="78337" y="192695"/>
                  <a:pt x="131254" y="99562"/>
                </a:cubicBezTo>
                <a:cubicBezTo>
                  <a:pt x="184171" y="6429"/>
                  <a:pt x="502377" y="-6271"/>
                  <a:pt x="529188" y="21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3CA43118-A5DB-4C03-9A97-2C4BB3E09E27}"/>
              </a:ext>
            </a:extLst>
          </p:cNvPr>
          <p:cNvSpPr/>
          <p:nvPr/>
        </p:nvSpPr>
        <p:spPr>
          <a:xfrm>
            <a:off x="6220917" y="1851286"/>
            <a:ext cx="629139" cy="720600"/>
          </a:xfrm>
          <a:custGeom>
            <a:avLst/>
            <a:gdLst>
              <a:gd name="connsiteX0" fmla="*/ 179883 w 629139"/>
              <a:gd name="connsiteY0" fmla="*/ 189181 h 720600"/>
              <a:gd name="connsiteX1" fmla="*/ 628616 w 629139"/>
              <a:gd name="connsiteY1" fmla="*/ 553247 h 720600"/>
              <a:gd name="connsiteX2" fmla="*/ 277250 w 629139"/>
              <a:gd name="connsiteY2" fmla="*/ 341581 h 720600"/>
              <a:gd name="connsiteX3" fmla="*/ 620150 w 629139"/>
              <a:gd name="connsiteY3" fmla="*/ 697181 h 720600"/>
              <a:gd name="connsiteX4" fmla="*/ 112150 w 629139"/>
              <a:gd name="connsiteY4" fmla="*/ 261147 h 720600"/>
              <a:gd name="connsiteX5" fmla="*/ 539716 w 629139"/>
              <a:gd name="connsiteY5" fmla="*/ 718347 h 720600"/>
              <a:gd name="connsiteX6" fmla="*/ 14783 w 629139"/>
              <a:gd name="connsiteY6" fmla="*/ 24081 h 720600"/>
              <a:gd name="connsiteX7" fmla="*/ 179883 w 629139"/>
              <a:gd name="connsiteY7" fmla="*/ 189181 h 7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139" h="720600">
                <a:moveTo>
                  <a:pt x="179883" y="189181"/>
                </a:moveTo>
                <a:cubicBezTo>
                  <a:pt x="282189" y="277375"/>
                  <a:pt x="612388" y="527847"/>
                  <a:pt x="628616" y="553247"/>
                </a:cubicBezTo>
                <a:cubicBezTo>
                  <a:pt x="644844" y="578647"/>
                  <a:pt x="278661" y="317592"/>
                  <a:pt x="277250" y="341581"/>
                </a:cubicBezTo>
                <a:cubicBezTo>
                  <a:pt x="275839" y="365570"/>
                  <a:pt x="647667" y="710587"/>
                  <a:pt x="620150" y="697181"/>
                </a:cubicBezTo>
                <a:cubicBezTo>
                  <a:pt x="592633" y="683775"/>
                  <a:pt x="125556" y="257619"/>
                  <a:pt x="112150" y="261147"/>
                </a:cubicBezTo>
                <a:cubicBezTo>
                  <a:pt x="98744" y="264675"/>
                  <a:pt x="555944" y="757858"/>
                  <a:pt x="539716" y="718347"/>
                </a:cubicBezTo>
                <a:cubicBezTo>
                  <a:pt x="523488" y="678836"/>
                  <a:pt x="71933" y="109453"/>
                  <a:pt x="14783" y="24081"/>
                </a:cubicBezTo>
                <a:cubicBezTo>
                  <a:pt x="-42367" y="-61291"/>
                  <a:pt x="77577" y="100987"/>
                  <a:pt x="179883" y="18918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774CD25F-5EBA-4454-A9C0-68E818C2692A}"/>
              </a:ext>
            </a:extLst>
          </p:cNvPr>
          <p:cNvSpPr/>
          <p:nvPr/>
        </p:nvSpPr>
        <p:spPr>
          <a:xfrm>
            <a:off x="6445231" y="4221696"/>
            <a:ext cx="867140" cy="849098"/>
          </a:xfrm>
          <a:custGeom>
            <a:avLst/>
            <a:gdLst>
              <a:gd name="connsiteX0" fmla="*/ 292119 w 867140"/>
              <a:gd name="connsiteY0" fmla="*/ 455079 h 849098"/>
              <a:gd name="connsiteX1" fmla="*/ 863619 w 867140"/>
              <a:gd name="connsiteY1" fmla="*/ 772579 h 849098"/>
              <a:gd name="connsiteX2" fmla="*/ 415944 w 867140"/>
              <a:gd name="connsiteY2" fmla="*/ 639229 h 849098"/>
              <a:gd name="connsiteX3" fmla="*/ 866794 w 867140"/>
              <a:gd name="connsiteY3" fmla="*/ 848779 h 849098"/>
              <a:gd name="connsiteX4" fmla="*/ 327044 w 867140"/>
              <a:gd name="connsiteY4" fmla="*/ 582079 h 849098"/>
              <a:gd name="connsiteX5" fmla="*/ 434994 w 867140"/>
              <a:gd name="connsiteY5" fmla="*/ 772579 h 849098"/>
              <a:gd name="connsiteX6" fmla="*/ 19 w 867140"/>
              <a:gd name="connsiteY6" fmla="*/ 1054 h 849098"/>
              <a:gd name="connsiteX7" fmla="*/ 454044 w 867140"/>
              <a:gd name="connsiteY7" fmla="*/ 607479 h 849098"/>
              <a:gd name="connsiteX8" fmla="*/ 714394 w 867140"/>
              <a:gd name="connsiteY8" fmla="*/ 690029 h 849098"/>
              <a:gd name="connsiteX9" fmla="*/ 292119 w 867140"/>
              <a:gd name="connsiteY9" fmla="*/ 455079 h 84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7140" h="849098">
                <a:moveTo>
                  <a:pt x="292119" y="455079"/>
                </a:moveTo>
                <a:cubicBezTo>
                  <a:pt x="316990" y="468837"/>
                  <a:pt x="842982" y="741887"/>
                  <a:pt x="863619" y="772579"/>
                </a:cubicBezTo>
                <a:cubicBezTo>
                  <a:pt x="884256" y="803271"/>
                  <a:pt x="415415" y="626529"/>
                  <a:pt x="415944" y="639229"/>
                </a:cubicBezTo>
                <a:cubicBezTo>
                  <a:pt x="416473" y="651929"/>
                  <a:pt x="881611" y="858304"/>
                  <a:pt x="866794" y="848779"/>
                </a:cubicBezTo>
                <a:cubicBezTo>
                  <a:pt x="851977" y="839254"/>
                  <a:pt x="399011" y="594779"/>
                  <a:pt x="327044" y="582079"/>
                </a:cubicBezTo>
                <a:cubicBezTo>
                  <a:pt x="255077" y="569379"/>
                  <a:pt x="434994" y="772579"/>
                  <a:pt x="434994" y="772579"/>
                </a:cubicBezTo>
                <a:cubicBezTo>
                  <a:pt x="380490" y="675742"/>
                  <a:pt x="-3156" y="28571"/>
                  <a:pt x="19" y="1054"/>
                </a:cubicBezTo>
                <a:cubicBezTo>
                  <a:pt x="3194" y="-26463"/>
                  <a:pt x="334982" y="492650"/>
                  <a:pt x="454044" y="607479"/>
                </a:cubicBezTo>
                <a:cubicBezTo>
                  <a:pt x="573106" y="722308"/>
                  <a:pt x="737148" y="711196"/>
                  <a:pt x="714394" y="690029"/>
                </a:cubicBezTo>
                <a:cubicBezTo>
                  <a:pt x="691640" y="668862"/>
                  <a:pt x="267248" y="441321"/>
                  <a:pt x="292119" y="4550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1BB48EB4-B215-4C7E-AF2C-DB10D087F7ED}"/>
              </a:ext>
            </a:extLst>
          </p:cNvPr>
          <p:cNvSpPr/>
          <p:nvPr/>
        </p:nvSpPr>
        <p:spPr>
          <a:xfrm>
            <a:off x="2824229" y="5976050"/>
            <a:ext cx="2505153" cy="2838961"/>
          </a:xfrm>
          <a:custGeom>
            <a:avLst/>
            <a:gdLst>
              <a:gd name="connsiteX0" fmla="*/ 2042411 w 2505153"/>
              <a:gd name="connsiteY0" fmla="*/ 33590 h 2838961"/>
              <a:gd name="connsiteX1" fmla="*/ 1890011 w 2505153"/>
              <a:gd name="connsiteY1" fmla="*/ 287590 h 2838961"/>
              <a:gd name="connsiteX2" fmla="*/ 1793491 w 2505153"/>
              <a:gd name="connsiteY2" fmla="*/ 856550 h 2838961"/>
              <a:gd name="connsiteX3" fmla="*/ 1803651 w 2505153"/>
              <a:gd name="connsiteY3" fmla="*/ 607630 h 2838961"/>
              <a:gd name="connsiteX4" fmla="*/ 1778251 w 2505153"/>
              <a:gd name="connsiteY4" fmla="*/ 983550 h 2838961"/>
              <a:gd name="connsiteX5" fmla="*/ 1707131 w 2505153"/>
              <a:gd name="connsiteY5" fmla="*/ 1125790 h 2838961"/>
              <a:gd name="connsiteX6" fmla="*/ 1544571 w 2505153"/>
              <a:gd name="connsiteY6" fmla="*/ 1455990 h 2838961"/>
              <a:gd name="connsiteX7" fmla="*/ 1569971 w 2505153"/>
              <a:gd name="connsiteY7" fmla="*/ 1400110 h 2838961"/>
              <a:gd name="connsiteX8" fmla="*/ 1686811 w 2505153"/>
              <a:gd name="connsiteY8" fmla="*/ 1603310 h 2838961"/>
              <a:gd name="connsiteX9" fmla="*/ 1686811 w 2505153"/>
              <a:gd name="connsiteY9" fmla="*/ 1430590 h 2838961"/>
              <a:gd name="connsiteX10" fmla="*/ 1905251 w 2505153"/>
              <a:gd name="connsiteY10" fmla="*/ 1572830 h 2838961"/>
              <a:gd name="connsiteX11" fmla="*/ 1945891 w 2505153"/>
              <a:gd name="connsiteY11" fmla="*/ 1781110 h 2838961"/>
              <a:gd name="connsiteX12" fmla="*/ 1950971 w 2505153"/>
              <a:gd name="connsiteY12" fmla="*/ 1857310 h 2838961"/>
              <a:gd name="connsiteX13" fmla="*/ 1864611 w 2505153"/>
              <a:gd name="connsiteY13" fmla="*/ 1887790 h 2838961"/>
              <a:gd name="connsiteX14" fmla="*/ 1783331 w 2505153"/>
              <a:gd name="connsiteY14" fmla="*/ 2009710 h 2838961"/>
              <a:gd name="connsiteX15" fmla="*/ 1473451 w 2505153"/>
              <a:gd name="connsiteY15" fmla="*/ 2238310 h 2838961"/>
              <a:gd name="connsiteX16" fmla="*/ 1747771 w 2505153"/>
              <a:gd name="connsiteY16" fmla="*/ 2065590 h 2838961"/>
              <a:gd name="connsiteX17" fmla="*/ 1559811 w 2505153"/>
              <a:gd name="connsiteY17" fmla="*/ 2151950 h 2838961"/>
              <a:gd name="connsiteX18" fmla="*/ 1661411 w 2505153"/>
              <a:gd name="connsiteY18" fmla="*/ 2202750 h 2838961"/>
              <a:gd name="connsiteX19" fmla="*/ 1707131 w 2505153"/>
              <a:gd name="connsiteY19" fmla="*/ 2334830 h 2838961"/>
              <a:gd name="connsiteX20" fmla="*/ 1778251 w 2505153"/>
              <a:gd name="connsiteY20" fmla="*/ 2502470 h 2838961"/>
              <a:gd name="connsiteX21" fmla="*/ 1966211 w 2505153"/>
              <a:gd name="connsiteY21" fmla="*/ 2568510 h 2838961"/>
              <a:gd name="connsiteX22" fmla="*/ 1666491 w 2505153"/>
              <a:gd name="connsiteY22" fmla="*/ 2593910 h 2838961"/>
              <a:gd name="connsiteX23" fmla="*/ 2504691 w 2505153"/>
              <a:gd name="connsiteY23" fmla="*/ 2598990 h 2838961"/>
              <a:gd name="connsiteX24" fmla="*/ 1534411 w 2505153"/>
              <a:gd name="connsiteY24" fmla="*/ 2792030 h 2838961"/>
              <a:gd name="connsiteX25" fmla="*/ 2367531 w 2505153"/>
              <a:gd name="connsiteY25" fmla="*/ 2792030 h 2838961"/>
              <a:gd name="connsiteX26" fmla="*/ 1432811 w 2505153"/>
              <a:gd name="connsiteY26" fmla="*/ 2832670 h 2838961"/>
              <a:gd name="connsiteX27" fmla="*/ 1209291 w 2505153"/>
              <a:gd name="connsiteY27" fmla="*/ 2639630 h 2838961"/>
              <a:gd name="connsiteX28" fmla="*/ 1305811 w 2505153"/>
              <a:gd name="connsiteY28" fmla="*/ 2817430 h 2838961"/>
              <a:gd name="connsiteX29" fmla="*/ 894331 w 2505153"/>
              <a:gd name="connsiteY29" fmla="*/ 2395790 h 2838961"/>
              <a:gd name="connsiteX30" fmla="*/ 716531 w 2505153"/>
              <a:gd name="connsiteY30" fmla="*/ 2090990 h 2838961"/>
              <a:gd name="connsiteX31" fmla="*/ 797811 w 2505153"/>
              <a:gd name="connsiteY31" fmla="*/ 2482150 h 2838961"/>
              <a:gd name="connsiteX32" fmla="*/ 406651 w 2505153"/>
              <a:gd name="connsiteY32" fmla="*/ 1527110 h 2838961"/>
              <a:gd name="connsiteX33" fmla="*/ 640331 w 2505153"/>
              <a:gd name="connsiteY33" fmla="*/ 1984310 h 2838961"/>
              <a:gd name="connsiteX34" fmla="*/ 178051 w 2505153"/>
              <a:gd name="connsiteY34" fmla="*/ 1105470 h 2838961"/>
              <a:gd name="connsiteX35" fmla="*/ 45971 w 2505153"/>
              <a:gd name="connsiteY35" fmla="*/ 846390 h 2838961"/>
              <a:gd name="connsiteX36" fmla="*/ 411731 w 2505153"/>
              <a:gd name="connsiteY36" fmla="*/ 1435670 h 2838961"/>
              <a:gd name="connsiteX37" fmla="*/ 251 w 2505153"/>
              <a:gd name="connsiteY37" fmla="*/ 704150 h 2838961"/>
              <a:gd name="connsiteX38" fmla="*/ 350771 w 2505153"/>
              <a:gd name="connsiteY38" fmla="*/ 1029270 h 2838961"/>
              <a:gd name="connsiteX39" fmla="*/ 360931 w 2505153"/>
              <a:gd name="connsiteY39" fmla="*/ 958150 h 2838961"/>
              <a:gd name="connsiteX40" fmla="*/ 884171 w 2505153"/>
              <a:gd name="connsiteY40" fmla="*/ 937830 h 2838961"/>
              <a:gd name="connsiteX41" fmla="*/ 553971 w 2505153"/>
              <a:gd name="connsiteY41" fmla="*/ 1029270 h 2838961"/>
              <a:gd name="connsiteX42" fmla="*/ 1402331 w 2505153"/>
              <a:gd name="connsiteY42" fmla="*/ 658430 h 2838961"/>
              <a:gd name="connsiteX43" fmla="*/ 975611 w 2505153"/>
              <a:gd name="connsiteY43" fmla="*/ 993710 h 2838961"/>
              <a:gd name="connsiteX44" fmla="*/ 1371851 w 2505153"/>
              <a:gd name="connsiteY44" fmla="*/ 643190 h 2838961"/>
              <a:gd name="connsiteX45" fmla="*/ 1595371 w 2505153"/>
              <a:gd name="connsiteY45" fmla="*/ 368870 h 2838961"/>
              <a:gd name="connsiteX46" fmla="*/ 1488691 w 2505153"/>
              <a:gd name="connsiteY46" fmla="*/ 521270 h 2838961"/>
              <a:gd name="connsiteX47" fmla="*/ 1681731 w 2505153"/>
              <a:gd name="connsiteY47" fmla="*/ 119950 h 2838961"/>
              <a:gd name="connsiteX48" fmla="*/ 1600451 w 2505153"/>
              <a:gd name="connsiteY48" fmla="*/ 363790 h 2838961"/>
              <a:gd name="connsiteX49" fmla="*/ 1691891 w 2505153"/>
              <a:gd name="connsiteY49" fmla="*/ 33590 h 2838961"/>
              <a:gd name="connsiteX50" fmla="*/ 1966211 w 2505153"/>
              <a:gd name="connsiteY50" fmla="*/ 8190 h 2838961"/>
              <a:gd name="connsiteX51" fmla="*/ 2042411 w 2505153"/>
              <a:gd name="connsiteY51" fmla="*/ 33590 h 283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05153" h="2838961">
                <a:moveTo>
                  <a:pt x="2042411" y="33590"/>
                </a:moveTo>
                <a:cubicBezTo>
                  <a:pt x="2029711" y="80157"/>
                  <a:pt x="1931498" y="150430"/>
                  <a:pt x="1890011" y="287590"/>
                </a:cubicBezTo>
                <a:cubicBezTo>
                  <a:pt x="1848524" y="424750"/>
                  <a:pt x="1807884" y="803210"/>
                  <a:pt x="1793491" y="856550"/>
                </a:cubicBezTo>
                <a:cubicBezTo>
                  <a:pt x="1779098" y="909890"/>
                  <a:pt x="1806191" y="586463"/>
                  <a:pt x="1803651" y="607630"/>
                </a:cubicBezTo>
                <a:cubicBezTo>
                  <a:pt x="1801111" y="628797"/>
                  <a:pt x="1794338" y="897190"/>
                  <a:pt x="1778251" y="983550"/>
                </a:cubicBezTo>
                <a:cubicBezTo>
                  <a:pt x="1762164" y="1069910"/>
                  <a:pt x="1707131" y="1125790"/>
                  <a:pt x="1707131" y="1125790"/>
                </a:cubicBezTo>
                <a:lnTo>
                  <a:pt x="1544571" y="1455990"/>
                </a:lnTo>
                <a:cubicBezTo>
                  <a:pt x="1521711" y="1501710"/>
                  <a:pt x="1546264" y="1375557"/>
                  <a:pt x="1569971" y="1400110"/>
                </a:cubicBezTo>
                <a:cubicBezTo>
                  <a:pt x="1593678" y="1424663"/>
                  <a:pt x="1667338" y="1598230"/>
                  <a:pt x="1686811" y="1603310"/>
                </a:cubicBezTo>
                <a:cubicBezTo>
                  <a:pt x="1706284" y="1608390"/>
                  <a:pt x="1650404" y="1435670"/>
                  <a:pt x="1686811" y="1430590"/>
                </a:cubicBezTo>
                <a:cubicBezTo>
                  <a:pt x="1723218" y="1425510"/>
                  <a:pt x="1862071" y="1514410"/>
                  <a:pt x="1905251" y="1572830"/>
                </a:cubicBezTo>
                <a:cubicBezTo>
                  <a:pt x="1948431" y="1631250"/>
                  <a:pt x="1938271" y="1733697"/>
                  <a:pt x="1945891" y="1781110"/>
                </a:cubicBezTo>
                <a:cubicBezTo>
                  <a:pt x="1953511" y="1828523"/>
                  <a:pt x="1964518" y="1839530"/>
                  <a:pt x="1950971" y="1857310"/>
                </a:cubicBezTo>
                <a:cubicBezTo>
                  <a:pt x="1937424" y="1875090"/>
                  <a:pt x="1892551" y="1862390"/>
                  <a:pt x="1864611" y="1887790"/>
                </a:cubicBezTo>
                <a:cubicBezTo>
                  <a:pt x="1836671" y="1913190"/>
                  <a:pt x="1848524" y="1951290"/>
                  <a:pt x="1783331" y="2009710"/>
                </a:cubicBezTo>
                <a:cubicBezTo>
                  <a:pt x="1718138" y="2068130"/>
                  <a:pt x="1479378" y="2228997"/>
                  <a:pt x="1473451" y="2238310"/>
                </a:cubicBezTo>
                <a:cubicBezTo>
                  <a:pt x="1467524" y="2247623"/>
                  <a:pt x="1733378" y="2079983"/>
                  <a:pt x="1747771" y="2065590"/>
                </a:cubicBezTo>
                <a:cubicBezTo>
                  <a:pt x="1762164" y="2051197"/>
                  <a:pt x="1574204" y="2129090"/>
                  <a:pt x="1559811" y="2151950"/>
                </a:cubicBezTo>
                <a:cubicBezTo>
                  <a:pt x="1545418" y="2174810"/>
                  <a:pt x="1636858" y="2172270"/>
                  <a:pt x="1661411" y="2202750"/>
                </a:cubicBezTo>
                <a:cubicBezTo>
                  <a:pt x="1685964" y="2233230"/>
                  <a:pt x="1687658" y="2284877"/>
                  <a:pt x="1707131" y="2334830"/>
                </a:cubicBezTo>
                <a:cubicBezTo>
                  <a:pt x="1726604" y="2384783"/>
                  <a:pt x="1735071" y="2463523"/>
                  <a:pt x="1778251" y="2502470"/>
                </a:cubicBezTo>
                <a:cubicBezTo>
                  <a:pt x="1821431" y="2541417"/>
                  <a:pt x="1984838" y="2553270"/>
                  <a:pt x="1966211" y="2568510"/>
                </a:cubicBezTo>
                <a:cubicBezTo>
                  <a:pt x="1947584" y="2583750"/>
                  <a:pt x="1576744" y="2588830"/>
                  <a:pt x="1666491" y="2593910"/>
                </a:cubicBezTo>
                <a:cubicBezTo>
                  <a:pt x="1756238" y="2598990"/>
                  <a:pt x="2526704" y="2565970"/>
                  <a:pt x="2504691" y="2598990"/>
                </a:cubicBezTo>
                <a:cubicBezTo>
                  <a:pt x="2482678" y="2632010"/>
                  <a:pt x="1557271" y="2759857"/>
                  <a:pt x="1534411" y="2792030"/>
                </a:cubicBezTo>
                <a:cubicBezTo>
                  <a:pt x="1511551" y="2824203"/>
                  <a:pt x="2384464" y="2785257"/>
                  <a:pt x="2367531" y="2792030"/>
                </a:cubicBezTo>
                <a:cubicBezTo>
                  <a:pt x="2350598" y="2798803"/>
                  <a:pt x="1625851" y="2858070"/>
                  <a:pt x="1432811" y="2832670"/>
                </a:cubicBezTo>
                <a:cubicBezTo>
                  <a:pt x="1239771" y="2807270"/>
                  <a:pt x="1230458" y="2642170"/>
                  <a:pt x="1209291" y="2639630"/>
                </a:cubicBezTo>
                <a:cubicBezTo>
                  <a:pt x="1188124" y="2637090"/>
                  <a:pt x="1358304" y="2858070"/>
                  <a:pt x="1305811" y="2817430"/>
                </a:cubicBezTo>
                <a:cubicBezTo>
                  <a:pt x="1253318" y="2776790"/>
                  <a:pt x="992544" y="2516863"/>
                  <a:pt x="894331" y="2395790"/>
                </a:cubicBezTo>
                <a:cubicBezTo>
                  <a:pt x="796118" y="2274717"/>
                  <a:pt x="732618" y="2076597"/>
                  <a:pt x="716531" y="2090990"/>
                </a:cubicBezTo>
                <a:cubicBezTo>
                  <a:pt x="700444" y="2105383"/>
                  <a:pt x="849458" y="2576130"/>
                  <a:pt x="797811" y="2482150"/>
                </a:cubicBezTo>
                <a:cubicBezTo>
                  <a:pt x="746164" y="2388170"/>
                  <a:pt x="432898" y="1610083"/>
                  <a:pt x="406651" y="1527110"/>
                </a:cubicBezTo>
                <a:cubicBezTo>
                  <a:pt x="380404" y="1444137"/>
                  <a:pt x="678431" y="2054583"/>
                  <a:pt x="640331" y="1984310"/>
                </a:cubicBezTo>
                <a:cubicBezTo>
                  <a:pt x="602231" y="1914037"/>
                  <a:pt x="178051" y="1105470"/>
                  <a:pt x="178051" y="1105470"/>
                </a:cubicBezTo>
                <a:cubicBezTo>
                  <a:pt x="78991" y="915817"/>
                  <a:pt x="7024" y="791357"/>
                  <a:pt x="45971" y="846390"/>
                </a:cubicBezTo>
                <a:cubicBezTo>
                  <a:pt x="84918" y="901423"/>
                  <a:pt x="419351" y="1459377"/>
                  <a:pt x="411731" y="1435670"/>
                </a:cubicBezTo>
                <a:cubicBezTo>
                  <a:pt x="404111" y="1411963"/>
                  <a:pt x="10411" y="771883"/>
                  <a:pt x="251" y="704150"/>
                </a:cubicBezTo>
                <a:cubicBezTo>
                  <a:pt x="-9909" y="636417"/>
                  <a:pt x="290658" y="986937"/>
                  <a:pt x="350771" y="1029270"/>
                </a:cubicBezTo>
                <a:cubicBezTo>
                  <a:pt x="410884" y="1071603"/>
                  <a:pt x="272031" y="973390"/>
                  <a:pt x="360931" y="958150"/>
                </a:cubicBezTo>
                <a:cubicBezTo>
                  <a:pt x="449831" y="942910"/>
                  <a:pt x="851998" y="925977"/>
                  <a:pt x="884171" y="937830"/>
                </a:cubicBezTo>
                <a:cubicBezTo>
                  <a:pt x="916344" y="949683"/>
                  <a:pt x="467611" y="1075837"/>
                  <a:pt x="553971" y="1029270"/>
                </a:cubicBezTo>
                <a:cubicBezTo>
                  <a:pt x="640331" y="982703"/>
                  <a:pt x="1332058" y="664357"/>
                  <a:pt x="1402331" y="658430"/>
                </a:cubicBezTo>
                <a:cubicBezTo>
                  <a:pt x="1472604" y="652503"/>
                  <a:pt x="980691" y="996250"/>
                  <a:pt x="975611" y="993710"/>
                </a:cubicBezTo>
                <a:cubicBezTo>
                  <a:pt x="970531" y="991170"/>
                  <a:pt x="1268558" y="747330"/>
                  <a:pt x="1371851" y="643190"/>
                </a:cubicBezTo>
                <a:cubicBezTo>
                  <a:pt x="1475144" y="539050"/>
                  <a:pt x="1575898" y="389190"/>
                  <a:pt x="1595371" y="368870"/>
                </a:cubicBezTo>
                <a:cubicBezTo>
                  <a:pt x="1614844" y="348550"/>
                  <a:pt x="1474298" y="562756"/>
                  <a:pt x="1488691" y="521270"/>
                </a:cubicBezTo>
                <a:cubicBezTo>
                  <a:pt x="1503084" y="479784"/>
                  <a:pt x="1663104" y="146197"/>
                  <a:pt x="1681731" y="119950"/>
                </a:cubicBezTo>
                <a:cubicBezTo>
                  <a:pt x="1700358" y="93703"/>
                  <a:pt x="1598758" y="378183"/>
                  <a:pt x="1600451" y="363790"/>
                </a:cubicBezTo>
                <a:cubicBezTo>
                  <a:pt x="1602144" y="349397"/>
                  <a:pt x="1630931" y="92857"/>
                  <a:pt x="1691891" y="33590"/>
                </a:cubicBezTo>
                <a:cubicBezTo>
                  <a:pt x="1752851" y="-25677"/>
                  <a:pt x="1912024" y="12423"/>
                  <a:pt x="1966211" y="8190"/>
                </a:cubicBezTo>
                <a:cubicBezTo>
                  <a:pt x="2020398" y="3957"/>
                  <a:pt x="2055111" y="-12977"/>
                  <a:pt x="2042411" y="3359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62B7C744-F2AF-481E-AF56-18B97BFB7225}"/>
              </a:ext>
            </a:extLst>
          </p:cNvPr>
          <p:cNvSpPr/>
          <p:nvPr/>
        </p:nvSpPr>
        <p:spPr>
          <a:xfrm>
            <a:off x="3197436" y="7577383"/>
            <a:ext cx="2584346" cy="1969718"/>
          </a:xfrm>
          <a:custGeom>
            <a:avLst/>
            <a:gdLst>
              <a:gd name="connsiteX0" fmla="*/ 495724 w 2584346"/>
              <a:gd name="connsiteY0" fmla="*/ 824937 h 1969718"/>
              <a:gd name="connsiteX1" fmla="*/ 536364 w 2584346"/>
              <a:gd name="connsiteY1" fmla="*/ 860497 h 1969718"/>
              <a:gd name="connsiteX2" fmla="*/ 775124 w 2584346"/>
              <a:gd name="connsiteY2" fmla="*/ 1155137 h 1969718"/>
              <a:gd name="connsiteX3" fmla="*/ 1090084 w 2584346"/>
              <a:gd name="connsiteY3" fmla="*/ 1256737 h 1969718"/>
              <a:gd name="connsiteX4" fmla="*/ 1552364 w 2584346"/>
              <a:gd name="connsiteY4" fmla="*/ 1277057 h 1969718"/>
              <a:gd name="connsiteX5" fmla="*/ 983404 w 2584346"/>
              <a:gd name="connsiteY5" fmla="*/ 1332937 h 1969718"/>
              <a:gd name="connsiteX6" fmla="*/ 1217084 w 2584346"/>
              <a:gd name="connsiteY6" fmla="*/ 1576777 h 1969718"/>
              <a:gd name="connsiteX7" fmla="*/ 1516804 w 2584346"/>
              <a:gd name="connsiteY7" fmla="*/ 1683457 h 1969718"/>
              <a:gd name="connsiteX8" fmla="*/ 2527724 w 2584346"/>
              <a:gd name="connsiteY8" fmla="*/ 1490417 h 1969718"/>
              <a:gd name="connsiteX9" fmla="*/ 2355004 w 2584346"/>
              <a:gd name="connsiteY9" fmla="*/ 1597097 h 1969718"/>
              <a:gd name="connsiteX10" fmla="*/ 1506644 w 2584346"/>
              <a:gd name="connsiteY10" fmla="*/ 1967937 h 1969718"/>
              <a:gd name="connsiteX11" fmla="*/ 2268644 w 2584346"/>
              <a:gd name="connsiteY11" fmla="*/ 1739337 h 1969718"/>
              <a:gd name="connsiteX12" fmla="*/ 1049444 w 2584346"/>
              <a:gd name="connsiteY12" fmla="*/ 1774897 h 1969718"/>
              <a:gd name="connsiteX13" fmla="*/ 383964 w 2584346"/>
              <a:gd name="connsiteY13" fmla="*/ 1048457 h 1969718"/>
              <a:gd name="connsiteX14" fmla="*/ 2964 w 2584346"/>
              <a:gd name="connsiteY14" fmla="*/ 7057 h 1969718"/>
              <a:gd name="connsiteX15" fmla="*/ 231564 w 2584346"/>
              <a:gd name="connsiteY15" fmla="*/ 626817 h 1969718"/>
              <a:gd name="connsiteX16" fmla="*/ 668444 w 2584346"/>
              <a:gd name="connsiteY16" fmla="*/ 1312617 h 1969718"/>
              <a:gd name="connsiteX17" fmla="*/ 495724 w 2584346"/>
              <a:gd name="connsiteY17" fmla="*/ 824937 h 196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84346" h="1969718">
                <a:moveTo>
                  <a:pt x="495724" y="824937"/>
                </a:moveTo>
                <a:cubicBezTo>
                  <a:pt x="473711" y="749584"/>
                  <a:pt x="489797" y="805464"/>
                  <a:pt x="536364" y="860497"/>
                </a:cubicBezTo>
                <a:cubicBezTo>
                  <a:pt x="582931" y="915530"/>
                  <a:pt x="682837" y="1089097"/>
                  <a:pt x="775124" y="1155137"/>
                </a:cubicBezTo>
                <a:cubicBezTo>
                  <a:pt x="867411" y="1221177"/>
                  <a:pt x="960544" y="1236417"/>
                  <a:pt x="1090084" y="1256737"/>
                </a:cubicBezTo>
                <a:cubicBezTo>
                  <a:pt x="1219624" y="1277057"/>
                  <a:pt x="1570144" y="1264357"/>
                  <a:pt x="1552364" y="1277057"/>
                </a:cubicBezTo>
                <a:cubicBezTo>
                  <a:pt x="1534584" y="1289757"/>
                  <a:pt x="1039284" y="1282984"/>
                  <a:pt x="983404" y="1332937"/>
                </a:cubicBezTo>
                <a:cubicBezTo>
                  <a:pt x="927524" y="1382890"/>
                  <a:pt x="1128184" y="1518357"/>
                  <a:pt x="1217084" y="1576777"/>
                </a:cubicBezTo>
                <a:cubicBezTo>
                  <a:pt x="1305984" y="1635197"/>
                  <a:pt x="1298364" y="1697850"/>
                  <a:pt x="1516804" y="1683457"/>
                </a:cubicBezTo>
                <a:cubicBezTo>
                  <a:pt x="1735244" y="1669064"/>
                  <a:pt x="2388024" y="1504810"/>
                  <a:pt x="2527724" y="1490417"/>
                </a:cubicBezTo>
                <a:cubicBezTo>
                  <a:pt x="2667424" y="1476024"/>
                  <a:pt x="2525184" y="1517510"/>
                  <a:pt x="2355004" y="1597097"/>
                </a:cubicBezTo>
                <a:cubicBezTo>
                  <a:pt x="2184824" y="1676684"/>
                  <a:pt x="1521037" y="1944230"/>
                  <a:pt x="1506644" y="1967937"/>
                </a:cubicBezTo>
                <a:cubicBezTo>
                  <a:pt x="1492251" y="1991644"/>
                  <a:pt x="2344844" y="1771510"/>
                  <a:pt x="2268644" y="1739337"/>
                </a:cubicBezTo>
                <a:cubicBezTo>
                  <a:pt x="2192444" y="1707164"/>
                  <a:pt x="1363557" y="1890044"/>
                  <a:pt x="1049444" y="1774897"/>
                </a:cubicBezTo>
                <a:cubicBezTo>
                  <a:pt x="735331" y="1659750"/>
                  <a:pt x="558377" y="1343097"/>
                  <a:pt x="383964" y="1048457"/>
                </a:cubicBezTo>
                <a:cubicBezTo>
                  <a:pt x="209551" y="753817"/>
                  <a:pt x="28364" y="77330"/>
                  <a:pt x="2964" y="7057"/>
                </a:cubicBezTo>
                <a:cubicBezTo>
                  <a:pt x="-22436" y="-63216"/>
                  <a:pt x="120651" y="409224"/>
                  <a:pt x="231564" y="626817"/>
                </a:cubicBezTo>
                <a:cubicBezTo>
                  <a:pt x="342477" y="844410"/>
                  <a:pt x="627804" y="1282137"/>
                  <a:pt x="668444" y="1312617"/>
                </a:cubicBezTo>
                <a:cubicBezTo>
                  <a:pt x="709084" y="1343097"/>
                  <a:pt x="517737" y="900290"/>
                  <a:pt x="495724" y="82493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269E79D7-7AAB-4D65-ADF8-D0C1ECFEE178}"/>
              </a:ext>
            </a:extLst>
          </p:cNvPr>
          <p:cNvSpPr/>
          <p:nvPr/>
        </p:nvSpPr>
        <p:spPr>
          <a:xfrm>
            <a:off x="2031300" y="3549431"/>
            <a:ext cx="672643" cy="1531438"/>
          </a:xfrm>
          <a:custGeom>
            <a:avLst/>
            <a:gdLst>
              <a:gd name="connsiteX0" fmla="*/ 667450 w 672643"/>
              <a:gd name="connsiteY0" fmla="*/ 508219 h 1531438"/>
              <a:gd name="connsiteX1" fmla="*/ 597600 w 672643"/>
              <a:gd name="connsiteY1" fmla="*/ 1073369 h 1531438"/>
              <a:gd name="connsiteX2" fmla="*/ 438850 w 672643"/>
              <a:gd name="connsiteY2" fmla="*/ 1486119 h 1531438"/>
              <a:gd name="connsiteX3" fmla="*/ 700 w 672643"/>
              <a:gd name="connsiteY3" fmla="*/ 1511519 h 1531438"/>
              <a:gd name="connsiteX4" fmla="*/ 337250 w 672643"/>
              <a:gd name="connsiteY4" fmla="*/ 1403569 h 1531438"/>
              <a:gd name="connsiteX5" fmla="*/ 349950 w 672643"/>
              <a:gd name="connsiteY5" fmla="*/ 666969 h 1531438"/>
              <a:gd name="connsiteX6" fmla="*/ 502350 w 672643"/>
              <a:gd name="connsiteY6" fmla="*/ 12919 h 1531438"/>
              <a:gd name="connsiteX7" fmla="*/ 394400 w 672643"/>
              <a:gd name="connsiteY7" fmla="*/ 1276569 h 1531438"/>
              <a:gd name="connsiteX8" fmla="*/ 464250 w 672643"/>
              <a:gd name="connsiteY8" fmla="*/ 749519 h 1531438"/>
              <a:gd name="connsiteX9" fmla="*/ 667450 w 672643"/>
              <a:gd name="connsiteY9" fmla="*/ 508219 h 153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643" h="1531438">
                <a:moveTo>
                  <a:pt x="667450" y="508219"/>
                </a:moveTo>
                <a:cubicBezTo>
                  <a:pt x="689675" y="562194"/>
                  <a:pt x="635700" y="910386"/>
                  <a:pt x="597600" y="1073369"/>
                </a:cubicBezTo>
                <a:cubicBezTo>
                  <a:pt x="559500" y="1236352"/>
                  <a:pt x="538333" y="1413094"/>
                  <a:pt x="438850" y="1486119"/>
                </a:cubicBezTo>
                <a:cubicBezTo>
                  <a:pt x="339367" y="1559144"/>
                  <a:pt x="17633" y="1525277"/>
                  <a:pt x="700" y="1511519"/>
                </a:cubicBezTo>
                <a:cubicBezTo>
                  <a:pt x="-16233" y="1497761"/>
                  <a:pt x="279042" y="1544327"/>
                  <a:pt x="337250" y="1403569"/>
                </a:cubicBezTo>
                <a:cubicBezTo>
                  <a:pt x="395458" y="1262811"/>
                  <a:pt x="322433" y="898744"/>
                  <a:pt x="349950" y="666969"/>
                </a:cubicBezTo>
                <a:cubicBezTo>
                  <a:pt x="377467" y="435194"/>
                  <a:pt x="494942" y="-88681"/>
                  <a:pt x="502350" y="12919"/>
                </a:cubicBezTo>
                <a:cubicBezTo>
                  <a:pt x="509758" y="114519"/>
                  <a:pt x="400750" y="1153802"/>
                  <a:pt x="394400" y="1276569"/>
                </a:cubicBezTo>
                <a:cubicBezTo>
                  <a:pt x="388050" y="1399336"/>
                  <a:pt x="416625" y="873344"/>
                  <a:pt x="464250" y="749519"/>
                </a:cubicBezTo>
                <a:cubicBezTo>
                  <a:pt x="511875" y="625694"/>
                  <a:pt x="645225" y="454244"/>
                  <a:pt x="667450" y="5082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046F2219-8BEE-4626-8A48-4237F994B994}"/>
              </a:ext>
            </a:extLst>
          </p:cNvPr>
          <p:cNvSpPr/>
          <p:nvPr/>
        </p:nvSpPr>
        <p:spPr>
          <a:xfrm>
            <a:off x="2665620" y="3944131"/>
            <a:ext cx="1892858" cy="1629266"/>
          </a:xfrm>
          <a:custGeom>
            <a:avLst/>
            <a:gdLst>
              <a:gd name="connsiteX0" fmla="*/ 903080 w 1892858"/>
              <a:gd name="connsiteY0" fmla="*/ 361169 h 1629266"/>
              <a:gd name="connsiteX1" fmla="*/ 566530 w 1892858"/>
              <a:gd name="connsiteY1" fmla="*/ 773919 h 1629266"/>
              <a:gd name="connsiteX2" fmla="*/ 909430 w 1892858"/>
              <a:gd name="connsiteY2" fmla="*/ 1116819 h 1629266"/>
              <a:gd name="connsiteX3" fmla="*/ 325230 w 1892858"/>
              <a:gd name="connsiteY3" fmla="*/ 869169 h 1629266"/>
              <a:gd name="connsiteX4" fmla="*/ 1525380 w 1892858"/>
              <a:gd name="connsiteY4" fmla="*/ 1434319 h 1629266"/>
              <a:gd name="connsiteX5" fmla="*/ 1804780 w 1892858"/>
              <a:gd name="connsiteY5" fmla="*/ 1548619 h 1629266"/>
              <a:gd name="connsiteX6" fmla="*/ 1861930 w 1892858"/>
              <a:gd name="connsiteY6" fmla="*/ 1624819 h 1629266"/>
              <a:gd name="connsiteX7" fmla="*/ 1360280 w 1892858"/>
              <a:gd name="connsiteY7" fmla="*/ 1415269 h 1629266"/>
              <a:gd name="connsiteX8" fmla="*/ 369680 w 1892858"/>
              <a:gd name="connsiteY8" fmla="*/ 1072369 h 1629266"/>
              <a:gd name="connsiteX9" fmla="*/ 1380 w 1892858"/>
              <a:gd name="connsiteY9" fmla="*/ 1008869 h 1629266"/>
              <a:gd name="connsiteX10" fmla="*/ 477630 w 1892858"/>
              <a:gd name="connsiteY10" fmla="*/ 431019 h 1629266"/>
              <a:gd name="connsiteX11" fmla="*/ 884030 w 1892858"/>
              <a:gd name="connsiteY11" fmla="*/ 5569 h 1629266"/>
              <a:gd name="connsiteX12" fmla="*/ 363330 w 1892858"/>
              <a:gd name="connsiteY12" fmla="*/ 735819 h 1629266"/>
              <a:gd name="connsiteX13" fmla="*/ 890380 w 1892858"/>
              <a:gd name="connsiteY13" fmla="*/ 418319 h 1629266"/>
              <a:gd name="connsiteX14" fmla="*/ 903080 w 1892858"/>
              <a:gd name="connsiteY14" fmla="*/ 361169 h 162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2858" h="1629266">
                <a:moveTo>
                  <a:pt x="903080" y="361169"/>
                </a:moveTo>
                <a:cubicBezTo>
                  <a:pt x="849105" y="420436"/>
                  <a:pt x="565472" y="647977"/>
                  <a:pt x="566530" y="773919"/>
                </a:cubicBezTo>
                <a:cubicBezTo>
                  <a:pt x="567588" y="899861"/>
                  <a:pt x="949647" y="1100944"/>
                  <a:pt x="909430" y="1116819"/>
                </a:cubicBezTo>
                <a:cubicBezTo>
                  <a:pt x="869213" y="1132694"/>
                  <a:pt x="222572" y="816252"/>
                  <a:pt x="325230" y="869169"/>
                </a:cubicBezTo>
                <a:cubicBezTo>
                  <a:pt x="427888" y="922086"/>
                  <a:pt x="1278788" y="1321077"/>
                  <a:pt x="1525380" y="1434319"/>
                </a:cubicBezTo>
                <a:cubicBezTo>
                  <a:pt x="1771972" y="1547561"/>
                  <a:pt x="1748688" y="1516869"/>
                  <a:pt x="1804780" y="1548619"/>
                </a:cubicBezTo>
                <a:cubicBezTo>
                  <a:pt x="1860872" y="1580369"/>
                  <a:pt x="1936013" y="1647044"/>
                  <a:pt x="1861930" y="1624819"/>
                </a:cubicBezTo>
                <a:cubicBezTo>
                  <a:pt x="1787847" y="1602594"/>
                  <a:pt x="1608988" y="1507344"/>
                  <a:pt x="1360280" y="1415269"/>
                </a:cubicBezTo>
                <a:cubicBezTo>
                  <a:pt x="1111572" y="1323194"/>
                  <a:pt x="596163" y="1140102"/>
                  <a:pt x="369680" y="1072369"/>
                </a:cubicBezTo>
                <a:cubicBezTo>
                  <a:pt x="143197" y="1004636"/>
                  <a:pt x="-16612" y="1115761"/>
                  <a:pt x="1380" y="1008869"/>
                </a:cubicBezTo>
                <a:cubicBezTo>
                  <a:pt x="19372" y="901977"/>
                  <a:pt x="330522" y="598236"/>
                  <a:pt x="477630" y="431019"/>
                </a:cubicBezTo>
                <a:cubicBezTo>
                  <a:pt x="624738" y="263802"/>
                  <a:pt x="903080" y="-45231"/>
                  <a:pt x="884030" y="5569"/>
                </a:cubicBezTo>
                <a:cubicBezTo>
                  <a:pt x="864980" y="56369"/>
                  <a:pt x="362272" y="667027"/>
                  <a:pt x="363330" y="735819"/>
                </a:cubicBezTo>
                <a:cubicBezTo>
                  <a:pt x="364388" y="804611"/>
                  <a:pt x="795130" y="479702"/>
                  <a:pt x="890380" y="418319"/>
                </a:cubicBezTo>
                <a:cubicBezTo>
                  <a:pt x="985630" y="356936"/>
                  <a:pt x="957055" y="301902"/>
                  <a:pt x="903080" y="36116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B0609AE4-FCE2-4C42-9347-D42F12E8A52F}"/>
              </a:ext>
            </a:extLst>
          </p:cNvPr>
          <p:cNvSpPr/>
          <p:nvPr/>
        </p:nvSpPr>
        <p:spPr>
          <a:xfrm>
            <a:off x="5352441" y="7003513"/>
            <a:ext cx="481092" cy="817257"/>
          </a:xfrm>
          <a:custGeom>
            <a:avLst/>
            <a:gdLst>
              <a:gd name="connsiteX0" fmla="*/ 34476 w 481092"/>
              <a:gd name="connsiteY0" fmla="*/ 540287 h 817257"/>
              <a:gd name="connsiteX1" fmla="*/ 2726 w 481092"/>
              <a:gd name="connsiteY1" fmla="*/ 9004 h 817257"/>
              <a:gd name="connsiteX2" fmla="*/ 110676 w 481092"/>
              <a:gd name="connsiteY2" fmla="*/ 243954 h 817257"/>
              <a:gd name="connsiteX3" fmla="*/ 341392 w 481092"/>
              <a:gd name="connsiteY3" fmla="*/ 728670 h 817257"/>
              <a:gd name="connsiteX4" fmla="*/ 167826 w 481092"/>
              <a:gd name="connsiteY4" fmla="*/ 237604 h 817257"/>
              <a:gd name="connsiteX5" fmla="*/ 459926 w 481092"/>
              <a:gd name="connsiteY5" fmla="*/ 603787 h 817257"/>
              <a:gd name="connsiteX6" fmla="*/ 140309 w 481092"/>
              <a:gd name="connsiteY6" fmla="*/ 354020 h 817257"/>
              <a:gd name="connsiteX7" fmla="*/ 481092 w 481092"/>
              <a:gd name="connsiteY7" fmla="*/ 815454 h 817257"/>
              <a:gd name="connsiteX8" fmla="*/ 142426 w 481092"/>
              <a:gd name="connsiteY8" fmla="*/ 521237 h 817257"/>
              <a:gd name="connsiteX9" fmla="*/ 339276 w 481092"/>
              <a:gd name="connsiteY9" fmla="*/ 707504 h 817257"/>
              <a:gd name="connsiteX10" fmla="*/ 57759 w 481092"/>
              <a:gd name="connsiteY10" fmla="*/ 237604 h 817257"/>
              <a:gd name="connsiteX11" fmla="*/ 34476 w 481092"/>
              <a:gd name="connsiteY11" fmla="*/ 540287 h 8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1092" h="817257">
                <a:moveTo>
                  <a:pt x="34476" y="540287"/>
                </a:moveTo>
                <a:cubicBezTo>
                  <a:pt x="25304" y="502187"/>
                  <a:pt x="-9974" y="58393"/>
                  <a:pt x="2726" y="9004"/>
                </a:cubicBezTo>
                <a:cubicBezTo>
                  <a:pt x="15426" y="-40385"/>
                  <a:pt x="54232" y="124010"/>
                  <a:pt x="110676" y="243954"/>
                </a:cubicBezTo>
                <a:cubicBezTo>
                  <a:pt x="167120" y="363898"/>
                  <a:pt x="331867" y="729728"/>
                  <a:pt x="341392" y="728670"/>
                </a:cubicBezTo>
                <a:cubicBezTo>
                  <a:pt x="350917" y="727612"/>
                  <a:pt x="148070" y="258418"/>
                  <a:pt x="167826" y="237604"/>
                </a:cubicBezTo>
                <a:cubicBezTo>
                  <a:pt x="187582" y="216790"/>
                  <a:pt x="464512" y="584384"/>
                  <a:pt x="459926" y="603787"/>
                </a:cubicBezTo>
                <a:cubicBezTo>
                  <a:pt x="455340" y="623190"/>
                  <a:pt x="136781" y="318742"/>
                  <a:pt x="140309" y="354020"/>
                </a:cubicBezTo>
                <a:cubicBezTo>
                  <a:pt x="143837" y="389298"/>
                  <a:pt x="480739" y="787585"/>
                  <a:pt x="481092" y="815454"/>
                </a:cubicBezTo>
                <a:cubicBezTo>
                  <a:pt x="481445" y="843323"/>
                  <a:pt x="166062" y="539229"/>
                  <a:pt x="142426" y="521237"/>
                </a:cubicBezTo>
                <a:cubicBezTo>
                  <a:pt x="118790" y="503245"/>
                  <a:pt x="353387" y="754776"/>
                  <a:pt x="339276" y="707504"/>
                </a:cubicBezTo>
                <a:cubicBezTo>
                  <a:pt x="325165" y="660232"/>
                  <a:pt x="106795" y="269707"/>
                  <a:pt x="57759" y="237604"/>
                </a:cubicBezTo>
                <a:cubicBezTo>
                  <a:pt x="8723" y="205501"/>
                  <a:pt x="43648" y="578387"/>
                  <a:pt x="34476" y="54028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40B1DFF3-CFC4-49D4-A179-D8408EE15B36}"/>
              </a:ext>
            </a:extLst>
          </p:cNvPr>
          <p:cNvSpPr/>
          <p:nvPr/>
        </p:nvSpPr>
        <p:spPr>
          <a:xfrm>
            <a:off x="5370413" y="7158567"/>
            <a:ext cx="317372" cy="528318"/>
          </a:xfrm>
          <a:custGeom>
            <a:avLst/>
            <a:gdLst>
              <a:gd name="connsiteX0" fmla="*/ 65187 w 317372"/>
              <a:gd name="connsiteY0" fmla="*/ 84666 h 528318"/>
              <a:gd name="connsiteX1" fmla="*/ 266270 w 317372"/>
              <a:gd name="connsiteY1" fmla="*/ 457200 h 528318"/>
              <a:gd name="connsiteX2" fmla="*/ 304370 w 317372"/>
              <a:gd name="connsiteY2" fmla="*/ 516466 h 528318"/>
              <a:gd name="connsiteX3" fmla="*/ 80004 w 317372"/>
              <a:gd name="connsiteY3" fmla="*/ 306916 h 528318"/>
              <a:gd name="connsiteX4" fmla="*/ 190070 w 317372"/>
              <a:gd name="connsiteY4" fmla="*/ 381000 h 528318"/>
              <a:gd name="connsiteX5" fmla="*/ 1687 w 317372"/>
              <a:gd name="connsiteY5" fmla="*/ 0 h 528318"/>
              <a:gd name="connsiteX6" fmla="*/ 96937 w 317372"/>
              <a:gd name="connsiteY6" fmla="*/ 381000 h 528318"/>
              <a:gd name="connsiteX7" fmla="*/ 65187 w 317372"/>
              <a:gd name="connsiteY7" fmla="*/ 84666 h 52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372" h="528318">
                <a:moveTo>
                  <a:pt x="65187" y="84666"/>
                </a:moveTo>
                <a:cubicBezTo>
                  <a:pt x="93409" y="97366"/>
                  <a:pt x="226406" y="385233"/>
                  <a:pt x="266270" y="457200"/>
                </a:cubicBezTo>
                <a:cubicBezTo>
                  <a:pt x="306134" y="529167"/>
                  <a:pt x="335414" y="541513"/>
                  <a:pt x="304370" y="516466"/>
                </a:cubicBezTo>
                <a:cubicBezTo>
                  <a:pt x="273326" y="491419"/>
                  <a:pt x="99054" y="329494"/>
                  <a:pt x="80004" y="306916"/>
                </a:cubicBezTo>
                <a:cubicBezTo>
                  <a:pt x="60954" y="284338"/>
                  <a:pt x="203123" y="432153"/>
                  <a:pt x="190070" y="381000"/>
                </a:cubicBezTo>
                <a:cubicBezTo>
                  <a:pt x="177017" y="329847"/>
                  <a:pt x="17209" y="0"/>
                  <a:pt x="1687" y="0"/>
                </a:cubicBezTo>
                <a:cubicBezTo>
                  <a:pt x="-13835" y="0"/>
                  <a:pt x="82473" y="364420"/>
                  <a:pt x="96937" y="381000"/>
                </a:cubicBezTo>
                <a:cubicBezTo>
                  <a:pt x="111401" y="397580"/>
                  <a:pt x="36965" y="71966"/>
                  <a:pt x="65187" y="8466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E49F6E27-3764-4E75-8D4C-79091227C34B}"/>
              </a:ext>
            </a:extLst>
          </p:cNvPr>
          <p:cNvSpPr/>
          <p:nvPr/>
        </p:nvSpPr>
        <p:spPr>
          <a:xfrm>
            <a:off x="2705959" y="6487668"/>
            <a:ext cx="1139609" cy="2324356"/>
          </a:xfrm>
          <a:custGeom>
            <a:avLst/>
            <a:gdLst>
              <a:gd name="connsiteX0" fmla="*/ 154081 w 1139609"/>
              <a:gd name="connsiteY0" fmla="*/ 355092 h 2324356"/>
              <a:gd name="connsiteX1" fmla="*/ 682401 w 1139609"/>
              <a:gd name="connsiteY1" fmla="*/ 1609852 h 2324356"/>
              <a:gd name="connsiteX2" fmla="*/ 463961 w 1139609"/>
              <a:gd name="connsiteY2" fmla="*/ 878332 h 2324356"/>
              <a:gd name="connsiteX3" fmla="*/ 1139601 w 1139609"/>
              <a:gd name="connsiteY3" fmla="*/ 2321052 h 2324356"/>
              <a:gd name="connsiteX4" fmla="*/ 448721 w 1139609"/>
              <a:gd name="connsiteY4" fmla="*/ 1299972 h 2324356"/>
              <a:gd name="connsiteX5" fmla="*/ 890681 w 1139609"/>
              <a:gd name="connsiteY5" fmla="*/ 2214372 h 2324356"/>
              <a:gd name="connsiteX6" fmla="*/ 98201 w 1139609"/>
              <a:gd name="connsiteY6" fmla="*/ 736092 h 2324356"/>
              <a:gd name="connsiteX7" fmla="*/ 662081 w 1139609"/>
              <a:gd name="connsiteY7" fmla="*/ 1975612 h 2324356"/>
              <a:gd name="connsiteX8" fmla="*/ 301401 w 1139609"/>
              <a:gd name="connsiteY8" fmla="*/ 863092 h 2324356"/>
              <a:gd name="connsiteX9" fmla="*/ 662081 w 1139609"/>
              <a:gd name="connsiteY9" fmla="*/ 1909572 h 2324356"/>
              <a:gd name="connsiteX10" fmla="*/ 199801 w 1139609"/>
              <a:gd name="connsiteY10" fmla="*/ 710692 h 2324356"/>
              <a:gd name="connsiteX11" fmla="*/ 1681 w 1139609"/>
              <a:gd name="connsiteY11" fmla="*/ 14732 h 2324356"/>
              <a:gd name="connsiteX12" fmla="*/ 154081 w 1139609"/>
              <a:gd name="connsiteY12" fmla="*/ 355092 h 232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9609" h="2324356">
                <a:moveTo>
                  <a:pt x="154081" y="355092"/>
                </a:moveTo>
                <a:cubicBezTo>
                  <a:pt x="267534" y="620945"/>
                  <a:pt x="630754" y="1522645"/>
                  <a:pt x="682401" y="1609852"/>
                </a:cubicBezTo>
                <a:cubicBezTo>
                  <a:pt x="734048" y="1697059"/>
                  <a:pt x="387761" y="759799"/>
                  <a:pt x="463961" y="878332"/>
                </a:cubicBezTo>
                <a:cubicBezTo>
                  <a:pt x="540161" y="996865"/>
                  <a:pt x="1142141" y="2250779"/>
                  <a:pt x="1139601" y="2321052"/>
                </a:cubicBezTo>
                <a:cubicBezTo>
                  <a:pt x="1137061" y="2391325"/>
                  <a:pt x="490208" y="1317752"/>
                  <a:pt x="448721" y="1299972"/>
                </a:cubicBezTo>
                <a:cubicBezTo>
                  <a:pt x="407234" y="1282192"/>
                  <a:pt x="949101" y="2308352"/>
                  <a:pt x="890681" y="2214372"/>
                </a:cubicBezTo>
                <a:cubicBezTo>
                  <a:pt x="832261" y="2120392"/>
                  <a:pt x="136301" y="775885"/>
                  <a:pt x="98201" y="736092"/>
                </a:cubicBezTo>
                <a:cubicBezTo>
                  <a:pt x="60101" y="696299"/>
                  <a:pt x="628214" y="1954445"/>
                  <a:pt x="662081" y="1975612"/>
                </a:cubicBezTo>
                <a:cubicBezTo>
                  <a:pt x="695948" y="1996779"/>
                  <a:pt x="301401" y="874099"/>
                  <a:pt x="301401" y="863092"/>
                </a:cubicBezTo>
                <a:cubicBezTo>
                  <a:pt x="301401" y="852085"/>
                  <a:pt x="679014" y="1934972"/>
                  <a:pt x="662081" y="1909572"/>
                </a:cubicBezTo>
                <a:cubicBezTo>
                  <a:pt x="645148" y="1884172"/>
                  <a:pt x="309868" y="1026499"/>
                  <a:pt x="199801" y="710692"/>
                </a:cubicBezTo>
                <a:cubicBezTo>
                  <a:pt x="89734" y="394885"/>
                  <a:pt x="13534" y="76539"/>
                  <a:pt x="1681" y="14732"/>
                </a:cubicBezTo>
                <a:cubicBezTo>
                  <a:pt x="-10172" y="-47075"/>
                  <a:pt x="40628" y="89239"/>
                  <a:pt x="154081" y="35509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A555DC91-5D7B-470B-B106-B95387BE24AE}"/>
              </a:ext>
            </a:extLst>
          </p:cNvPr>
          <p:cNvSpPr/>
          <p:nvPr/>
        </p:nvSpPr>
        <p:spPr>
          <a:xfrm>
            <a:off x="2781832" y="8184347"/>
            <a:ext cx="264345" cy="1473206"/>
          </a:xfrm>
          <a:custGeom>
            <a:avLst/>
            <a:gdLst>
              <a:gd name="connsiteX0" fmla="*/ 253468 w 264345"/>
              <a:gd name="connsiteY0" fmla="*/ 803 h 1473206"/>
              <a:gd name="connsiteX1" fmla="*/ 234418 w 264345"/>
              <a:gd name="connsiteY1" fmla="*/ 978703 h 1473206"/>
              <a:gd name="connsiteX2" fmla="*/ 5818 w 264345"/>
              <a:gd name="connsiteY2" fmla="*/ 1461303 h 1473206"/>
              <a:gd name="connsiteX3" fmla="*/ 75668 w 264345"/>
              <a:gd name="connsiteY3" fmla="*/ 1283503 h 1473206"/>
              <a:gd name="connsiteX4" fmla="*/ 158218 w 264345"/>
              <a:gd name="connsiteY4" fmla="*/ 819953 h 1473206"/>
              <a:gd name="connsiteX5" fmla="*/ 253468 w 264345"/>
              <a:gd name="connsiteY5" fmla="*/ 803 h 14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345" h="1473206">
                <a:moveTo>
                  <a:pt x="253468" y="803"/>
                </a:moveTo>
                <a:cubicBezTo>
                  <a:pt x="266168" y="27261"/>
                  <a:pt x="275693" y="735286"/>
                  <a:pt x="234418" y="978703"/>
                </a:cubicBezTo>
                <a:cubicBezTo>
                  <a:pt x="193143" y="1222120"/>
                  <a:pt x="32276" y="1410503"/>
                  <a:pt x="5818" y="1461303"/>
                </a:cubicBezTo>
                <a:cubicBezTo>
                  <a:pt x="-20640" y="1512103"/>
                  <a:pt x="50268" y="1390395"/>
                  <a:pt x="75668" y="1283503"/>
                </a:cubicBezTo>
                <a:cubicBezTo>
                  <a:pt x="101068" y="1176611"/>
                  <a:pt x="127526" y="1031620"/>
                  <a:pt x="158218" y="819953"/>
                </a:cubicBezTo>
                <a:cubicBezTo>
                  <a:pt x="188910" y="608286"/>
                  <a:pt x="240768" y="-25655"/>
                  <a:pt x="253468" y="80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E314A524-54BA-4586-8355-EC4F139D46B1}"/>
              </a:ext>
            </a:extLst>
          </p:cNvPr>
          <p:cNvSpPr/>
          <p:nvPr/>
        </p:nvSpPr>
        <p:spPr>
          <a:xfrm>
            <a:off x="6327968" y="8296943"/>
            <a:ext cx="98437" cy="1099889"/>
          </a:xfrm>
          <a:custGeom>
            <a:avLst/>
            <a:gdLst>
              <a:gd name="connsiteX0" fmla="*/ 2982 w 98437"/>
              <a:gd name="connsiteY0" fmla="*/ 2507 h 1099889"/>
              <a:gd name="connsiteX1" fmla="*/ 98232 w 98437"/>
              <a:gd name="connsiteY1" fmla="*/ 1062957 h 1099889"/>
              <a:gd name="connsiteX2" fmla="*/ 28382 w 98437"/>
              <a:gd name="connsiteY2" fmla="*/ 777207 h 1099889"/>
              <a:gd name="connsiteX3" fmla="*/ 2982 w 98437"/>
              <a:gd name="connsiteY3" fmla="*/ 2507 h 109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37" h="1099889">
                <a:moveTo>
                  <a:pt x="2982" y="2507"/>
                </a:moveTo>
                <a:cubicBezTo>
                  <a:pt x="14624" y="50132"/>
                  <a:pt x="93999" y="933840"/>
                  <a:pt x="98232" y="1062957"/>
                </a:cubicBezTo>
                <a:cubicBezTo>
                  <a:pt x="102465" y="1192074"/>
                  <a:pt x="40024" y="955007"/>
                  <a:pt x="28382" y="777207"/>
                </a:cubicBezTo>
                <a:cubicBezTo>
                  <a:pt x="16740" y="599407"/>
                  <a:pt x="-8660" y="-45118"/>
                  <a:pt x="2982" y="250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3A576FF4-960E-42DD-8FF6-47C8CD0E682D}"/>
              </a:ext>
            </a:extLst>
          </p:cNvPr>
          <p:cNvSpPr/>
          <p:nvPr/>
        </p:nvSpPr>
        <p:spPr>
          <a:xfrm>
            <a:off x="2542507" y="8317875"/>
            <a:ext cx="2861533" cy="1786674"/>
          </a:xfrm>
          <a:custGeom>
            <a:avLst/>
            <a:gdLst>
              <a:gd name="connsiteX0" fmla="*/ 613443 w 2861533"/>
              <a:gd name="connsiteY0" fmla="*/ 6975 h 1786674"/>
              <a:gd name="connsiteX1" fmla="*/ 689643 w 2861533"/>
              <a:gd name="connsiteY1" fmla="*/ 737225 h 1786674"/>
              <a:gd name="connsiteX2" fmla="*/ 638843 w 2861533"/>
              <a:gd name="connsiteY2" fmla="*/ 1042025 h 1786674"/>
              <a:gd name="connsiteX3" fmla="*/ 372143 w 2861533"/>
              <a:gd name="connsiteY3" fmla="*/ 1594475 h 1786674"/>
              <a:gd name="connsiteX4" fmla="*/ 645193 w 2861533"/>
              <a:gd name="connsiteY4" fmla="*/ 1264275 h 1786674"/>
              <a:gd name="connsiteX5" fmla="*/ 22893 w 2861533"/>
              <a:gd name="connsiteY5" fmla="*/ 1778625 h 1786674"/>
              <a:gd name="connsiteX6" fmla="*/ 321343 w 2861533"/>
              <a:gd name="connsiteY6" fmla="*/ 1581775 h 1786674"/>
              <a:gd name="connsiteX7" fmla="*/ 2016793 w 2861533"/>
              <a:gd name="connsiteY7" fmla="*/ 1626225 h 1786674"/>
              <a:gd name="connsiteX8" fmla="*/ 2861343 w 2861533"/>
              <a:gd name="connsiteY8" fmla="*/ 1105525 h 1786674"/>
              <a:gd name="connsiteX9" fmla="*/ 1953293 w 2861533"/>
              <a:gd name="connsiteY9" fmla="*/ 1327775 h 1786674"/>
              <a:gd name="connsiteX10" fmla="*/ 1553243 w 2861533"/>
              <a:gd name="connsiteY10" fmla="*/ 1003925 h 1786674"/>
              <a:gd name="connsiteX11" fmla="*/ 2734343 w 2861533"/>
              <a:gd name="connsiteY11" fmla="*/ 1130925 h 1786674"/>
              <a:gd name="connsiteX12" fmla="*/ 1102393 w 2861533"/>
              <a:gd name="connsiteY12" fmla="*/ 603875 h 1786674"/>
              <a:gd name="connsiteX13" fmla="*/ 1946943 w 2861533"/>
              <a:gd name="connsiteY13" fmla="*/ 1219825 h 1786674"/>
              <a:gd name="connsiteX14" fmla="*/ 613443 w 2861533"/>
              <a:gd name="connsiteY14" fmla="*/ 6975 h 178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61533" h="1786674">
                <a:moveTo>
                  <a:pt x="613443" y="6975"/>
                </a:moveTo>
                <a:cubicBezTo>
                  <a:pt x="403893" y="-73458"/>
                  <a:pt x="685410" y="564717"/>
                  <a:pt x="689643" y="737225"/>
                </a:cubicBezTo>
                <a:cubicBezTo>
                  <a:pt x="693876" y="909733"/>
                  <a:pt x="691760" y="899150"/>
                  <a:pt x="638843" y="1042025"/>
                </a:cubicBezTo>
                <a:cubicBezTo>
                  <a:pt x="585926" y="1184900"/>
                  <a:pt x="371085" y="1557433"/>
                  <a:pt x="372143" y="1594475"/>
                </a:cubicBezTo>
                <a:cubicBezTo>
                  <a:pt x="373201" y="1631517"/>
                  <a:pt x="703401" y="1233583"/>
                  <a:pt x="645193" y="1264275"/>
                </a:cubicBezTo>
                <a:cubicBezTo>
                  <a:pt x="586985" y="1294967"/>
                  <a:pt x="76868" y="1725708"/>
                  <a:pt x="22893" y="1778625"/>
                </a:cubicBezTo>
                <a:cubicBezTo>
                  <a:pt x="-31082" y="1831542"/>
                  <a:pt x="-10974" y="1607175"/>
                  <a:pt x="321343" y="1581775"/>
                </a:cubicBezTo>
                <a:cubicBezTo>
                  <a:pt x="653660" y="1556375"/>
                  <a:pt x="1593460" y="1705600"/>
                  <a:pt x="2016793" y="1626225"/>
                </a:cubicBezTo>
                <a:cubicBezTo>
                  <a:pt x="2440126" y="1546850"/>
                  <a:pt x="2871926" y="1155267"/>
                  <a:pt x="2861343" y="1105525"/>
                </a:cubicBezTo>
                <a:cubicBezTo>
                  <a:pt x="2850760" y="1055783"/>
                  <a:pt x="2171310" y="1344708"/>
                  <a:pt x="1953293" y="1327775"/>
                </a:cubicBezTo>
                <a:cubicBezTo>
                  <a:pt x="1735276" y="1310842"/>
                  <a:pt x="1423068" y="1036733"/>
                  <a:pt x="1553243" y="1003925"/>
                </a:cubicBezTo>
                <a:cubicBezTo>
                  <a:pt x="1683418" y="971117"/>
                  <a:pt x="2809485" y="1197600"/>
                  <a:pt x="2734343" y="1130925"/>
                </a:cubicBezTo>
                <a:cubicBezTo>
                  <a:pt x="2659201" y="1064250"/>
                  <a:pt x="1233626" y="589058"/>
                  <a:pt x="1102393" y="603875"/>
                </a:cubicBezTo>
                <a:cubicBezTo>
                  <a:pt x="971160" y="618692"/>
                  <a:pt x="2034785" y="1316133"/>
                  <a:pt x="1946943" y="1219825"/>
                </a:cubicBezTo>
                <a:cubicBezTo>
                  <a:pt x="1859101" y="1123517"/>
                  <a:pt x="822993" y="87408"/>
                  <a:pt x="613443" y="69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7D2E1D72-BEE9-4B0D-B343-4B1044721F4D}"/>
              </a:ext>
            </a:extLst>
          </p:cNvPr>
          <p:cNvSpPr/>
          <p:nvPr/>
        </p:nvSpPr>
        <p:spPr>
          <a:xfrm>
            <a:off x="4107212" y="8511188"/>
            <a:ext cx="2120613" cy="1327191"/>
          </a:xfrm>
          <a:custGeom>
            <a:avLst/>
            <a:gdLst>
              <a:gd name="connsiteX0" fmla="*/ 2045938 w 2120613"/>
              <a:gd name="connsiteY0" fmla="*/ 4162 h 1327191"/>
              <a:gd name="connsiteX1" fmla="*/ 2071338 w 2120613"/>
              <a:gd name="connsiteY1" fmla="*/ 505812 h 1327191"/>
              <a:gd name="connsiteX2" fmla="*/ 1734788 w 2120613"/>
              <a:gd name="connsiteY2" fmla="*/ 747112 h 1327191"/>
              <a:gd name="connsiteX3" fmla="*/ 820388 w 2120613"/>
              <a:gd name="connsiteY3" fmla="*/ 1312262 h 1327191"/>
              <a:gd name="connsiteX4" fmla="*/ 1855438 w 2120613"/>
              <a:gd name="connsiteY4" fmla="*/ 575662 h 1327191"/>
              <a:gd name="connsiteX5" fmla="*/ 331438 w 2120613"/>
              <a:gd name="connsiteY5" fmla="*/ 1280512 h 1327191"/>
              <a:gd name="connsiteX6" fmla="*/ 1709388 w 2120613"/>
              <a:gd name="connsiteY6" fmla="*/ 467712 h 1327191"/>
              <a:gd name="connsiteX7" fmla="*/ 7588 w 2120613"/>
              <a:gd name="connsiteY7" fmla="*/ 1324962 h 1327191"/>
              <a:gd name="connsiteX8" fmla="*/ 1042638 w 2120613"/>
              <a:gd name="connsiteY8" fmla="*/ 734412 h 1327191"/>
              <a:gd name="connsiteX9" fmla="*/ 1810988 w 2120613"/>
              <a:gd name="connsiteY9" fmla="*/ 296262 h 1327191"/>
              <a:gd name="connsiteX10" fmla="*/ 1804638 w 2120613"/>
              <a:gd name="connsiteY10" fmla="*/ 315312 h 1327191"/>
              <a:gd name="connsiteX11" fmla="*/ 1391888 w 2120613"/>
              <a:gd name="connsiteY11" fmla="*/ 810612 h 1327191"/>
              <a:gd name="connsiteX12" fmla="*/ 2045938 w 2120613"/>
              <a:gd name="connsiteY12" fmla="*/ 4162 h 132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0613" h="1327191">
                <a:moveTo>
                  <a:pt x="2045938" y="4162"/>
                </a:moveTo>
                <a:cubicBezTo>
                  <a:pt x="2159180" y="-46638"/>
                  <a:pt x="2123196" y="381987"/>
                  <a:pt x="2071338" y="505812"/>
                </a:cubicBezTo>
                <a:cubicBezTo>
                  <a:pt x="2019480" y="629637"/>
                  <a:pt x="1943280" y="612704"/>
                  <a:pt x="1734788" y="747112"/>
                </a:cubicBezTo>
                <a:cubicBezTo>
                  <a:pt x="1526296" y="881520"/>
                  <a:pt x="800280" y="1340837"/>
                  <a:pt x="820388" y="1312262"/>
                </a:cubicBezTo>
                <a:cubicBezTo>
                  <a:pt x="840496" y="1283687"/>
                  <a:pt x="1936930" y="580954"/>
                  <a:pt x="1855438" y="575662"/>
                </a:cubicBezTo>
                <a:cubicBezTo>
                  <a:pt x="1773946" y="570370"/>
                  <a:pt x="355780" y="1298504"/>
                  <a:pt x="331438" y="1280512"/>
                </a:cubicBezTo>
                <a:cubicBezTo>
                  <a:pt x="307096" y="1262520"/>
                  <a:pt x="1763363" y="460304"/>
                  <a:pt x="1709388" y="467712"/>
                </a:cubicBezTo>
                <a:cubicBezTo>
                  <a:pt x="1655413" y="475120"/>
                  <a:pt x="118713" y="1280512"/>
                  <a:pt x="7588" y="1324962"/>
                </a:cubicBezTo>
                <a:cubicBezTo>
                  <a:pt x="-103537" y="1369412"/>
                  <a:pt x="1042638" y="734412"/>
                  <a:pt x="1042638" y="734412"/>
                </a:cubicBezTo>
                <a:lnTo>
                  <a:pt x="1810988" y="296262"/>
                </a:lnTo>
                <a:cubicBezTo>
                  <a:pt x="1937988" y="226412"/>
                  <a:pt x="1874488" y="229587"/>
                  <a:pt x="1804638" y="315312"/>
                </a:cubicBezTo>
                <a:cubicBezTo>
                  <a:pt x="1734788" y="401037"/>
                  <a:pt x="1347438" y="860354"/>
                  <a:pt x="1391888" y="810612"/>
                </a:cubicBezTo>
                <a:cubicBezTo>
                  <a:pt x="1436338" y="760870"/>
                  <a:pt x="1932696" y="54962"/>
                  <a:pt x="2045938" y="416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80DB9559-DC04-4C52-A2BC-9264A2FF600D}"/>
              </a:ext>
            </a:extLst>
          </p:cNvPr>
          <p:cNvSpPr/>
          <p:nvPr/>
        </p:nvSpPr>
        <p:spPr>
          <a:xfrm>
            <a:off x="2381529" y="5248687"/>
            <a:ext cx="1513682" cy="1072341"/>
          </a:xfrm>
          <a:custGeom>
            <a:avLst/>
            <a:gdLst>
              <a:gd name="connsiteX0" fmla="*/ 285471 w 1513682"/>
              <a:gd name="connsiteY0" fmla="*/ 1071680 h 1072341"/>
              <a:gd name="connsiteX1" fmla="*/ 323571 w 1513682"/>
              <a:gd name="connsiteY1" fmla="*/ 250413 h 1072341"/>
              <a:gd name="connsiteX2" fmla="*/ 243138 w 1513682"/>
              <a:gd name="connsiteY2" fmla="*/ 517113 h 1072341"/>
              <a:gd name="connsiteX3" fmla="*/ 370138 w 1513682"/>
              <a:gd name="connsiteY3" fmla="*/ 335080 h 1072341"/>
              <a:gd name="connsiteX4" fmla="*/ 1513138 w 1513682"/>
              <a:gd name="connsiteY4" fmla="*/ 339313 h 1072341"/>
              <a:gd name="connsiteX5" fmla="*/ 518304 w 1513682"/>
              <a:gd name="connsiteY5" fmla="*/ 250413 h 1072341"/>
              <a:gd name="connsiteX6" fmla="*/ 327804 w 1513682"/>
              <a:gd name="connsiteY6" fmla="*/ 203846 h 1072341"/>
              <a:gd name="connsiteX7" fmla="*/ 1500438 w 1513682"/>
              <a:gd name="connsiteY7" fmla="*/ 339313 h 1072341"/>
              <a:gd name="connsiteX8" fmla="*/ 602971 w 1513682"/>
              <a:gd name="connsiteY8" fmla="*/ 68380 h 1072341"/>
              <a:gd name="connsiteX9" fmla="*/ 179638 w 1513682"/>
              <a:gd name="connsiteY9" fmla="*/ 89546 h 1072341"/>
              <a:gd name="connsiteX10" fmla="*/ 243138 w 1513682"/>
              <a:gd name="connsiteY10" fmla="*/ 466313 h 1072341"/>
              <a:gd name="connsiteX11" fmla="*/ 90738 w 1513682"/>
              <a:gd name="connsiteY11" fmla="*/ 85313 h 1072341"/>
              <a:gd name="connsiteX12" fmla="*/ 6071 w 1513682"/>
              <a:gd name="connsiteY12" fmla="*/ 93780 h 1072341"/>
              <a:gd name="connsiteX13" fmla="*/ 285471 w 1513682"/>
              <a:gd name="connsiteY13" fmla="*/ 1071680 h 107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3682" h="1072341">
                <a:moveTo>
                  <a:pt x="285471" y="1071680"/>
                </a:moveTo>
                <a:cubicBezTo>
                  <a:pt x="338388" y="1097785"/>
                  <a:pt x="330627" y="342841"/>
                  <a:pt x="323571" y="250413"/>
                </a:cubicBezTo>
                <a:cubicBezTo>
                  <a:pt x="316516" y="157985"/>
                  <a:pt x="235377" y="503002"/>
                  <a:pt x="243138" y="517113"/>
                </a:cubicBezTo>
                <a:cubicBezTo>
                  <a:pt x="250899" y="531224"/>
                  <a:pt x="158471" y="364713"/>
                  <a:pt x="370138" y="335080"/>
                </a:cubicBezTo>
                <a:cubicBezTo>
                  <a:pt x="581805" y="305447"/>
                  <a:pt x="1488444" y="353424"/>
                  <a:pt x="1513138" y="339313"/>
                </a:cubicBezTo>
                <a:cubicBezTo>
                  <a:pt x="1537832" y="325202"/>
                  <a:pt x="715860" y="272991"/>
                  <a:pt x="518304" y="250413"/>
                </a:cubicBezTo>
                <a:cubicBezTo>
                  <a:pt x="320748" y="227835"/>
                  <a:pt x="164115" y="189029"/>
                  <a:pt x="327804" y="203846"/>
                </a:cubicBezTo>
                <a:cubicBezTo>
                  <a:pt x="491493" y="218663"/>
                  <a:pt x="1454577" y="361891"/>
                  <a:pt x="1500438" y="339313"/>
                </a:cubicBezTo>
                <a:cubicBezTo>
                  <a:pt x="1546299" y="316735"/>
                  <a:pt x="823104" y="110008"/>
                  <a:pt x="602971" y="68380"/>
                </a:cubicBezTo>
                <a:cubicBezTo>
                  <a:pt x="382838" y="26752"/>
                  <a:pt x="239610" y="23224"/>
                  <a:pt x="179638" y="89546"/>
                </a:cubicBezTo>
                <a:cubicBezTo>
                  <a:pt x="119666" y="155868"/>
                  <a:pt x="257955" y="467018"/>
                  <a:pt x="243138" y="466313"/>
                </a:cubicBezTo>
                <a:cubicBezTo>
                  <a:pt x="228321" y="465608"/>
                  <a:pt x="130249" y="147402"/>
                  <a:pt x="90738" y="85313"/>
                </a:cubicBezTo>
                <a:cubicBezTo>
                  <a:pt x="51227" y="23224"/>
                  <a:pt x="-21446" y="-74848"/>
                  <a:pt x="6071" y="93780"/>
                </a:cubicBezTo>
                <a:cubicBezTo>
                  <a:pt x="33588" y="262408"/>
                  <a:pt x="232554" y="1045575"/>
                  <a:pt x="285471" y="107168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9DBEB235-1C1D-477C-9B13-C645EF0CE346}"/>
              </a:ext>
            </a:extLst>
          </p:cNvPr>
          <p:cNvSpPr/>
          <p:nvPr/>
        </p:nvSpPr>
        <p:spPr>
          <a:xfrm>
            <a:off x="4384693" y="5486193"/>
            <a:ext cx="1417981" cy="1430667"/>
          </a:xfrm>
          <a:custGeom>
            <a:avLst/>
            <a:gdLst>
              <a:gd name="connsiteX0" fmla="*/ 1040 w 1417981"/>
              <a:gd name="connsiteY0" fmla="*/ 279607 h 1430667"/>
              <a:gd name="connsiteX1" fmla="*/ 314307 w 1417981"/>
              <a:gd name="connsiteY1" fmla="*/ 423540 h 1430667"/>
              <a:gd name="connsiteX2" fmla="*/ 496340 w 1417981"/>
              <a:gd name="connsiteY2" fmla="*/ 389674 h 1430667"/>
              <a:gd name="connsiteX3" fmla="*/ 1414974 w 1417981"/>
              <a:gd name="connsiteY3" fmla="*/ 207 h 1430667"/>
              <a:gd name="connsiteX4" fmla="*/ 788440 w 1417981"/>
              <a:gd name="connsiteY4" fmla="*/ 338874 h 1430667"/>
              <a:gd name="connsiteX5" fmla="*/ 703774 w 1417981"/>
              <a:gd name="connsiteY5" fmla="*/ 563240 h 1430667"/>
              <a:gd name="connsiteX6" fmla="*/ 750340 w 1417981"/>
              <a:gd name="connsiteY6" fmla="*/ 813007 h 1430667"/>
              <a:gd name="connsiteX7" fmla="*/ 1389574 w 1417981"/>
              <a:gd name="connsiteY7" fmla="*/ 1418374 h 1430667"/>
              <a:gd name="connsiteX8" fmla="*/ 1084774 w 1417981"/>
              <a:gd name="connsiteY8" fmla="*/ 1164374 h 1430667"/>
              <a:gd name="connsiteX9" fmla="*/ 513274 w 1417981"/>
              <a:gd name="connsiteY9" fmla="*/ 512440 h 1430667"/>
              <a:gd name="connsiteX10" fmla="*/ 911207 w 1417981"/>
              <a:gd name="connsiteY10" fmla="*/ 990807 h 1430667"/>
              <a:gd name="connsiteX11" fmla="*/ 589474 w 1417981"/>
              <a:gd name="connsiteY11" fmla="*/ 622507 h 1430667"/>
              <a:gd name="connsiteX12" fmla="*/ 225407 w 1417981"/>
              <a:gd name="connsiteY12" fmla="*/ 478574 h 1430667"/>
              <a:gd name="connsiteX13" fmla="*/ 1040 w 1417981"/>
              <a:gd name="connsiteY13" fmla="*/ 279607 h 143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7981" h="1430667">
                <a:moveTo>
                  <a:pt x="1040" y="279607"/>
                </a:moveTo>
                <a:cubicBezTo>
                  <a:pt x="15857" y="270435"/>
                  <a:pt x="231757" y="405196"/>
                  <a:pt x="314307" y="423540"/>
                </a:cubicBezTo>
                <a:cubicBezTo>
                  <a:pt x="396857" y="441885"/>
                  <a:pt x="312896" y="460230"/>
                  <a:pt x="496340" y="389674"/>
                </a:cubicBezTo>
                <a:cubicBezTo>
                  <a:pt x="679785" y="319119"/>
                  <a:pt x="1366291" y="8674"/>
                  <a:pt x="1414974" y="207"/>
                </a:cubicBezTo>
                <a:cubicBezTo>
                  <a:pt x="1463657" y="-8260"/>
                  <a:pt x="906973" y="245035"/>
                  <a:pt x="788440" y="338874"/>
                </a:cubicBezTo>
                <a:cubicBezTo>
                  <a:pt x="669907" y="432713"/>
                  <a:pt x="710124" y="484218"/>
                  <a:pt x="703774" y="563240"/>
                </a:cubicBezTo>
                <a:cubicBezTo>
                  <a:pt x="697424" y="642262"/>
                  <a:pt x="636040" y="670485"/>
                  <a:pt x="750340" y="813007"/>
                </a:cubicBezTo>
                <a:cubicBezTo>
                  <a:pt x="864640" y="955529"/>
                  <a:pt x="1333835" y="1359813"/>
                  <a:pt x="1389574" y="1418374"/>
                </a:cubicBezTo>
                <a:cubicBezTo>
                  <a:pt x="1445313" y="1476935"/>
                  <a:pt x="1230824" y="1315363"/>
                  <a:pt x="1084774" y="1164374"/>
                </a:cubicBezTo>
                <a:cubicBezTo>
                  <a:pt x="938724" y="1013385"/>
                  <a:pt x="542202" y="541368"/>
                  <a:pt x="513274" y="512440"/>
                </a:cubicBezTo>
                <a:cubicBezTo>
                  <a:pt x="484346" y="483512"/>
                  <a:pt x="898507" y="972462"/>
                  <a:pt x="911207" y="990807"/>
                </a:cubicBezTo>
                <a:cubicBezTo>
                  <a:pt x="923907" y="1009152"/>
                  <a:pt x="703774" y="707879"/>
                  <a:pt x="589474" y="622507"/>
                </a:cubicBezTo>
                <a:cubicBezTo>
                  <a:pt x="475174" y="537135"/>
                  <a:pt x="317835" y="534313"/>
                  <a:pt x="225407" y="478574"/>
                </a:cubicBezTo>
                <a:cubicBezTo>
                  <a:pt x="132979" y="422835"/>
                  <a:pt x="-13777" y="288779"/>
                  <a:pt x="1040" y="27960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D7EA7706-C036-4649-B7B9-592851FB002D}"/>
              </a:ext>
            </a:extLst>
          </p:cNvPr>
          <p:cNvSpPr/>
          <p:nvPr/>
        </p:nvSpPr>
        <p:spPr>
          <a:xfrm>
            <a:off x="6756171" y="5359265"/>
            <a:ext cx="440532" cy="541733"/>
          </a:xfrm>
          <a:custGeom>
            <a:avLst/>
            <a:gdLst>
              <a:gd name="connsiteX0" fmla="*/ 229 w 440532"/>
              <a:gd name="connsiteY0" fmla="*/ 105968 h 541733"/>
              <a:gd name="connsiteX1" fmla="*/ 313496 w 440532"/>
              <a:gd name="connsiteY1" fmla="*/ 80568 h 541733"/>
              <a:gd name="connsiteX2" fmla="*/ 440496 w 440532"/>
              <a:gd name="connsiteY2" fmla="*/ 135 h 541733"/>
              <a:gd name="connsiteX3" fmla="*/ 326196 w 440532"/>
              <a:gd name="connsiteY3" fmla="*/ 101735 h 541733"/>
              <a:gd name="connsiteX4" fmla="*/ 288096 w 440532"/>
              <a:gd name="connsiteY4" fmla="*/ 224502 h 541733"/>
              <a:gd name="connsiteX5" fmla="*/ 305029 w 440532"/>
              <a:gd name="connsiteY5" fmla="*/ 440402 h 541733"/>
              <a:gd name="connsiteX6" fmla="*/ 271162 w 440532"/>
              <a:gd name="connsiteY6" fmla="*/ 533535 h 541733"/>
              <a:gd name="connsiteX7" fmla="*/ 271162 w 440532"/>
              <a:gd name="connsiteY7" fmla="*/ 241435 h 541733"/>
              <a:gd name="connsiteX8" fmla="*/ 262696 w 440532"/>
              <a:gd name="connsiteY8" fmla="*/ 127135 h 541733"/>
              <a:gd name="connsiteX9" fmla="*/ 229 w 440532"/>
              <a:gd name="connsiteY9" fmla="*/ 105968 h 54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532" h="541733">
                <a:moveTo>
                  <a:pt x="229" y="105968"/>
                </a:moveTo>
                <a:cubicBezTo>
                  <a:pt x="8696" y="98207"/>
                  <a:pt x="240118" y="98207"/>
                  <a:pt x="313496" y="80568"/>
                </a:cubicBezTo>
                <a:cubicBezTo>
                  <a:pt x="386874" y="62929"/>
                  <a:pt x="438379" y="-3393"/>
                  <a:pt x="440496" y="135"/>
                </a:cubicBezTo>
                <a:cubicBezTo>
                  <a:pt x="442613" y="3663"/>
                  <a:pt x="351596" y="64340"/>
                  <a:pt x="326196" y="101735"/>
                </a:cubicBezTo>
                <a:cubicBezTo>
                  <a:pt x="300796" y="139130"/>
                  <a:pt x="291624" y="168058"/>
                  <a:pt x="288096" y="224502"/>
                </a:cubicBezTo>
                <a:cubicBezTo>
                  <a:pt x="284568" y="280946"/>
                  <a:pt x="307851" y="388897"/>
                  <a:pt x="305029" y="440402"/>
                </a:cubicBezTo>
                <a:cubicBezTo>
                  <a:pt x="302207" y="491908"/>
                  <a:pt x="276806" y="566696"/>
                  <a:pt x="271162" y="533535"/>
                </a:cubicBezTo>
                <a:cubicBezTo>
                  <a:pt x="265518" y="500374"/>
                  <a:pt x="272573" y="309168"/>
                  <a:pt x="271162" y="241435"/>
                </a:cubicBezTo>
                <a:cubicBezTo>
                  <a:pt x="269751" y="173702"/>
                  <a:pt x="305735" y="149713"/>
                  <a:pt x="262696" y="127135"/>
                </a:cubicBezTo>
                <a:cubicBezTo>
                  <a:pt x="219657" y="104557"/>
                  <a:pt x="-8238" y="113729"/>
                  <a:pt x="229" y="1059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A6ECFA0A-9145-4962-A004-1B8D8EE11469}"/>
              </a:ext>
            </a:extLst>
          </p:cNvPr>
          <p:cNvSpPr/>
          <p:nvPr/>
        </p:nvSpPr>
        <p:spPr>
          <a:xfrm>
            <a:off x="5078632" y="6211331"/>
            <a:ext cx="331678" cy="513294"/>
          </a:xfrm>
          <a:custGeom>
            <a:avLst/>
            <a:gdLst>
              <a:gd name="connsiteX0" fmla="*/ 5601 w 331678"/>
              <a:gd name="connsiteY0" fmla="*/ 24369 h 513294"/>
              <a:gd name="connsiteX1" fmla="*/ 60635 w 331678"/>
              <a:gd name="connsiteY1" fmla="*/ 70936 h 513294"/>
              <a:gd name="connsiteX2" fmla="*/ 331568 w 331678"/>
              <a:gd name="connsiteY2" fmla="*/ 511202 h 513294"/>
              <a:gd name="connsiteX3" fmla="*/ 94501 w 331678"/>
              <a:gd name="connsiteY3" fmla="*/ 240269 h 513294"/>
              <a:gd name="connsiteX4" fmla="*/ 153768 w 331678"/>
              <a:gd name="connsiteY4" fmla="*/ 312236 h 513294"/>
              <a:gd name="connsiteX5" fmla="*/ 5601 w 331678"/>
              <a:gd name="connsiteY5" fmla="*/ 24369 h 51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678" h="513294">
                <a:moveTo>
                  <a:pt x="5601" y="24369"/>
                </a:moveTo>
                <a:cubicBezTo>
                  <a:pt x="-9921" y="-15848"/>
                  <a:pt x="6307" y="-10203"/>
                  <a:pt x="60635" y="70936"/>
                </a:cubicBezTo>
                <a:cubicBezTo>
                  <a:pt x="114963" y="152075"/>
                  <a:pt x="325924" y="482980"/>
                  <a:pt x="331568" y="511202"/>
                </a:cubicBezTo>
                <a:cubicBezTo>
                  <a:pt x="337212" y="539424"/>
                  <a:pt x="124134" y="273430"/>
                  <a:pt x="94501" y="240269"/>
                </a:cubicBezTo>
                <a:cubicBezTo>
                  <a:pt x="64868" y="207108"/>
                  <a:pt x="170701" y="347514"/>
                  <a:pt x="153768" y="312236"/>
                </a:cubicBezTo>
                <a:cubicBezTo>
                  <a:pt x="136835" y="276958"/>
                  <a:pt x="21123" y="64586"/>
                  <a:pt x="5601" y="2436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A4839CF4-1AB9-4AC4-9CFF-F09D3596A07E}"/>
              </a:ext>
            </a:extLst>
          </p:cNvPr>
          <p:cNvSpPr/>
          <p:nvPr/>
        </p:nvSpPr>
        <p:spPr>
          <a:xfrm>
            <a:off x="6628950" y="6146706"/>
            <a:ext cx="352549" cy="690135"/>
          </a:xfrm>
          <a:custGeom>
            <a:avLst/>
            <a:gdLst>
              <a:gd name="connsiteX0" fmla="*/ 351817 w 352549"/>
              <a:gd name="connsiteY0" fmla="*/ 94 h 690135"/>
              <a:gd name="connsiteX1" fmla="*/ 258683 w 352549"/>
              <a:gd name="connsiteY1" fmla="*/ 224461 h 690135"/>
              <a:gd name="connsiteX2" fmla="*/ 144383 w 352549"/>
              <a:gd name="connsiteY2" fmla="*/ 512327 h 690135"/>
              <a:gd name="connsiteX3" fmla="*/ 267150 w 352549"/>
              <a:gd name="connsiteY3" fmla="*/ 190594 h 690135"/>
              <a:gd name="connsiteX4" fmla="*/ 450 w 352549"/>
              <a:gd name="connsiteY4" fmla="*/ 690127 h 690135"/>
              <a:gd name="connsiteX5" fmla="*/ 207883 w 352549"/>
              <a:gd name="connsiteY5" fmla="*/ 203294 h 690135"/>
              <a:gd name="connsiteX6" fmla="*/ 351817 w 352549"/>
              <a:gd name="connsiteY6" fmla="*/ 94 h 69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549" h="690135">
                <a:moveTo>
                  <a:pt x="351817" y="94"/>
                </a:moveTo>
                <a:cubicBezTo>
                  <a:pt x="360284" y="3622"/>
                  <a:pt x="293255" y="139089"/>
                  <a:pt x="258683" y="224461"/>
                </a:cubicBezTo>
                <a:cubicBezTo>
                  <a:pt x="224111" y="309833"/>
                  <a:pt x="142972" y="517972"/>
                  <a:pt x="144383" y="512327"/>
                </a:cubicBezTo>
                <a:cubicBezTo>
                  <a:pt x="145794" y="506682"/>
                  <a:pt x="291139" y="160961"/>
                  <a:pt x="267150" y="190594"/>
                </a:cubicBezTo>
                <a:cubicBezTo>
                  <a:pt x="243161" y="220227"/>
                  <a:pt x="10328" y="688010"/>
                  <a:pt x="450" y="690127"/>
                </a:cubicBezTo>
                <a:cubicBezTo>
                  <a:pt x="-9428" y="692244"/>
                  <a:pt x="145794" y="314772"/>
                  <a:pt x="207883" y="203294"/>
                </a:cubicBezTo>
                <a:cubicBezTo>
                  <a:pt x="269972" y="91816"/>
                  <a:pt x="343350" y="-3434"/>
                  <a:pt x="351817" y="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560EDD95-1EF9-4EE2-9C6D-3CB242C76555}"/>
              </a:ext>
            </a:extLst>
          </p:cNvPr>
          <p:cNvSpPr/>
          <p:nvPr/>
        </p:nvSpPr>
        <p:spPr>
          <a:xfrm>
            <a:off x="6722226" y="5515988"/>
            <a:ext cx="266085" cy="331728"/>
          </a:xfrm>
          <a:custGeom>
            <a:avLst/>
            <a:gdLst>
              <a:gd name="connsiteX0" fmla="*/ 307 w 266085"/>
              <a:gd name="connsiteY0" fmla="*/ 45 h 331728"/>
              <a:gd name="connsiteX1" fmla="*/ 199274 w 266085"/>
              <a:gd name="connsiteY1" fmla="*/ 67779 h 331728"/>
              <a:gd name="connsiteX2" fmla="*/ 233141 w 266085"/>
              <a:gd name="connsiteY2" fmla="*/ 330245 h 331728"/>
              <a:gd name="connsiteX3" fmla="*/ 250074 w 266085"/>
              <a:gd name="connsiteY3" fmla="*/ 169379 h 331728"/>
              <a:gd name="connsiteX4" fmla="*/ 250074 w 266085"/>
              <a:gd name="connsiteY4" fmla="*/ 59312 h 331728"/>
              <a:gd name="connsiteX5" fmla="*/ 307 w 266085"/>
              <a:gd name="connsiteY5" fmla="*/ 45 h 33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085" h="331728">
                <a:moveTo>
                  <a:pt x="307" y="45"/>
                </a:moveTo>
                <a:cubicBezTo>
                  <a:pt x="-8160" y="1456"/>
                  <a:pt x="160468" y="12746"/>
                  <a:pt x="199274" y="67779"/>
                </a:cubicBezTo>
                <a:cubicBezTo>
                  <a:pt x="238080" y="122812"/>
                  <a:pt x="224674" y="313312"/>
                  <a:pt x="233141" y="330245"/>
                </a:cubicBezTo>
                <a:cubicBezTo>
                  <a:pt x="241608" y="347178"/>
                  <a:pt x="247252" y="214534"/>
                  <a:pt x="250074" y="169379"/>
                </a:cubicBezTo>
                <a:cubicBezTo>
                  <a:pt x="252896" y="124224"/>
                  <a:pt x="284646" y="88240"/>
                  <a:pt x="250074" y="59312"/>
                </a:cubicBezTo>
                <a:cubicBezTo>
                  <a:pt x="215502" y="30384"/>
                  <a:pt x="8774" y="-1366"/>
                  <a:pt x="307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B1614E65-0FA5-4486-85B2-7893A326E554}"/>
              </a:ext>
            </a:extLst>
          </p:cNvPr>
          <p:cNvSpPr/>
          <p:nvPr/>
        </p:nvSpPr>
        <p:spPr>
          <a:xfrm>
            <a:off x="3043722" y="4368689"/>
            <a:ext cx="1139138" cy="877036"/>
          </a:xfrm>
          <a:custGeom>
            <a:avLst/>
            <a:gdLst>
              <a:gd name="connsiteX0" fmla="*/ 973711 w 1139138"/>
              <a:gd name="connsiteY0" fmla="*/ 111 h 877036"/>
              <a:gd name="connsiteX1" fmla="*/ 808611 w 1139138"/>
              <a:gd name="connsiteY1" fmla="*/ 203311 h 877036"/>
              <a:gd name="connsiteX2" fmla="*/ 1028745 w 1139138"/>
              <a:gd name="connsiteY2" fmla="*/ 757878 h 877036"/>
              <a:gd name="connsiteX3" fmla="*/ 745111 w 1139138"/>
              <a:gd name="connsiteY3" fmla="*/ 372644 h 877036"/>
              <a:gd name="connsiteX4" fmla="*/ 1134578 w 1139138"/>
              <a:gd name="connsiteY4" fmla="*/ 876411 h 877036"/>
              <a:gd name="connsiteX5" fmla="*/ 427611 w 1139138"/>
              <a:gd name="connsiteY5" fmla="*/ 482711 h 877036"/>
              <a:gd name="connsiteX6" fmla="*/ 956778 w 1139138"/>
              <a:gd name="connsiteY6" fmla="*/ 749411 h 877036"/>
              <a:gd name="connsiteX7" fmla="*/ 275211 w 1139138"/>
              <a:gd name="connsiteY7" fmla="*/ 393811 h 877036"/>
              <a:gd name="connsiteX8" fmla="*/ 567311 w 1139138"/>
              <a:gd name="connsiteY8" fmla="*/ 275278 h 877036"/>
              <a:gd name="connsiteX9" fmla="*/ 45 w 1139138"/>
              <a:gd name="connsiteY9" fmla="*/ 402278 h 877036"/>
              <a:gd name="connsiteX10" fmla="*/ 601178 w 1139138"/>
              <a:gd name="connsiteY10" fmla="*/ 177911 h 877036"/>
              <a:gd name="connsiteX11" fmla="*/ 973711 w 1139138"/>
              <a:gd name="connsiteY11" fmla="*/ 111 h 87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9138" h="877036">
                <a:moveTo>
                  <a:pt x="973711" y="111"/>
                </a:moveTo>
                <a:cubicBezTo>
                  <a:pt x="1008283" y="4344"/>
                  <a:pt x="799439" y="77017"/>
                  <a:pt x="808611" y="203311"/>
                </a:cubicBezTo>
                <a:cubicBezTo>
                  <a:pt x="817783" y="329605"/>
                  <a:pt x="1039328" y="729656"/>
                  <a:pt x="1028745" y="757878"/>
                </a:cubicBezTo>
                <a:cubicBezTo>
                  <a:pt x="1018162" y="786100"/>
                  <a:pt x="727472" y="352888"/>
                  <a:pt x="745111" y="372644"/>
                </a:cubicBezTo>
                <a:cubicBezTo>
                  <a:pt x="762750" y="392400"/>
                  <a:pt x="1187495" y="858067"/>
                  <a:pt x="1134578" y="876411"/>
                </a:cubicBezTo>
                <a:cubicBezTo>
                  <a:pt x="1081661" y="894755"/>
                  <a:pt x="457244" y="503878"/>
                  <a:pt x="427611" y="482711"/>
                </a:cubicBezTo>
                <a:cubicBezTo>
                  <a:pt x="397978" y="461544"/>
                  <a:pt x="982178" y="764228"/>
                  <a:pt x="956778" y="749411"/>
                </a:cubicBezTo>
                <a:cubicBezTo>
                  <a:pt x="931378" y="734594"/>
                  <a:pt x="340122" y="472833"/>
                  <a:pt x="275211" y="393811"/>
                </a:cubicBezTo>
                <a:cubicBezTo>
                  <a:pt x="210300" y="314789"/>
                  <a:pt x="613172" y="273867"/>
                  <a:pt x="567311" y="275278"/>
                </a:cubicBezTo>
                <a:cubicBezTo>
                  <a:pt x="521450" y="276689"/>
                  <a:pt x="-5600" y="418506"/>
                  <a:pt x="45" y="402278"/>
                </a:cubicBezTo>
                <a:cubicBezTo>
                  <a:pt x="5689" y="386050"/>
                  <a:pt x="439606" y="242117"/>
                  <a:pt x="601178" y="177911"/>
                </a:cubicBezTo>
                <a:cubicBezTo>
                  <a:pt x="762750" y="113705"/>
                  <a:pt x="939139" y="-4122"/>
                  <a:pt x="973711" y="1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93BA0510-EA04-40F6-BBCE-7DF35781565A}"/>
              </a:ext>
            </a:extLst>
          </p:cNvPr>
          <p:cNvSpPr/>
          <p:nvPr/>
        </p:nvSpPr>
        <p:spPr>
          <a:xfrm>
            <a:off x="5597389" y="5536270"/>
            <a:ext cx="1282206" cy="602213"/>
          </a:xfrm>
          <a:custGeom>
            <a:avLst/>
            <a:gdLst>
              <a:gd name="connsiteX0" fmla="*/ 845744 w 1282206"/>
              <a:gd name="connsiteY0" fmla="*/ 30563 h 602213"/>
              <a:gd name="connsiteX1" fmla="*/ 346211 w 1282206"/>
              <a:gd name="connsiteY1" fmla="*/ 5163 h 602213"/>
              <a:gd name="connsiteX2" fmla="*/ 16011 w 1282206"/>
              <a:gd name="connsiteY2" fmla="*/ 119463 h 602213"/>
              <a:gd name="connsiteX3" fmla="*/ 858444 w 1282206"/>
              <a:gd name="connsiteY3" fmla="*/ 373463 h 602213"/>
              <a:gd name="connsiteX4" fmla="*/ 45644 w 1282206"/>
              <a:gd name="connsiteY4" fmla="*/ 221063 h 602213"/>
              <a:gd name="connsiteX5" fmla="*/ 1273311 w 1282206"/>
              <a:gd name="connsiteY5" fmla="*/ 602063 h 602213"/>
              <a:gd name="connsiteX6" fmla="*/ 625611 w 1282206"/>
              <a:gd name="connsiteY6" fmla="*/ 170263 h 602213"/>
              <a:gd name="connsiteX7" fmla="*/ 1142078 w 1282206"/>
              <a:gd name="connsiteY7" fmla="*/ 479297 h 602213"/>
              <a:gd name="connsiteX8" fmla="*/ 261544 w 1282206"/>
              <a:gd name="connsiteY8" fmla="*/ 127930 h 602213"/>
              <a:gd name="connsiteX9" fmla="*/ 845744 w 1282206"/>
              <a:gd name="connsiteY9" fmla="*/ 30563 h 60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2206" h="602213">
                <a:moveTo>
                  <a:pt x="845744" y="30563"/>
                </a:moveTo>
                <a:cubicBezTo>
                  <a:pt x="859855" y="10102"/>
                  <a:pt x="484500" y="-9654"/>
                  <a:pt x="346211" y="5163"/>
                </a:cubicBezTo>
                <a:cubicBezTo>
                  <a:pt x="207922" y="19980"/>
                  <a:pt x="-69361" y="58080"/>
                  <a:pt x="16011" y="119463"/>
                </a:cubicBezTo>
                <a:cubicBezTo>
                  <a:pt x="101383" y="180846"/>
                  <a:pt x="853505" y="356530"/>
                  <a:pt x="858444" y="373463"/>
                </a:cubicBezTo>
                <a:cubicBezTo>
                  <a:pt x="863383" y="390396"/>
                  <a:pt x="-23500" y="182963"/>
                  <a:pt x="45644" y="221063"/>
                </a:cubicBezTo>
                <a:cubicBezTo>
                  <a:pt x="114788" y="259163"/>
                  <a:pt x="1176650" y="610530"/>
                  <a:pt x="1273311" y="602063"/>
                </a:cubicBezTo>
                <a:cubicBezTo>
                  <a:pt x="1369972" y="593596"/>
                  <a:pt x="647483" y="190724"/>
                  <a:pt x="625611" y="170263"/>
                </a:cubicBezTo>
                <a:cubicBezTo>
                  <a:pt x="603739" y="149802"/>
                  <a:pt x="1202756" y="486352"/>
                  <a:pt x="1142078" y="479297"/>
                </a:cubicBezTo>
                <a:cubicBezTo>
                  <a:pt x="1081400" y="472242"/>
                  <a:pt x="308111" y="198486"/>
                  <a:pt x="261544" y="127930"/>
                </a:cubicBezTo>
                <a:cubicBezTo>
                  <a:pt x="214977" y="57374"/>
                  <a:pt x="831633" y="51024"/>
                  <a:pt x="845744" y="30563"/>
                </a:cubicBezTo>
                <a:close/>
              </a:path>
            </a:pathLst>
          </a:custGeom>
          <a:solidFill>
            <a:srgbClr val="107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D378B715-DC9F-4CC6-A7ED-F9FB8A438D4B}"/>
              </a:ext>
            </a:extLst>
          </p:cNvPr>
          <p:cNvSpPr/>
          <p:nvPr/>
        </p:nvSpPr>
        <p:spPr>
          <a:xfrm>
            <a:off x="5834430" y="5547704"/>
            <a:ext cx="1058372" cy="595674"/>
          </a:xfrm>
          <a:custGeom>
            <a:avLst/>
            <a:gdLst>
              <a:gd name="connsiteX0" fmla="*/ 138803 w 1058372"/>
              <a:gd name="connsiteY0" fmla="*/ 23363 h 595674"/>
              <a:gd name="connsiteX1" fmla="*/ 680670 w 1058372"/>
              <a:gd name="connsiteY1" fmla="*/ 19129 h 595674"/>
              <a:gd name="connsiteX2" fmla="*/ 1019337 w 1058372"/>
              <a:gd name="connsiteY2" fmla="*/ 281596 h 595674"/>
              <a:gd name="connsiteX3" fmla="*/ 807670 w 1058372"/>
              <a:gd name="connsiteY3" fmla="*/ 95329 h 595674"/>
              <a:gd name="connsiteX4" fmla="*/ 1040503 w 1058372"/>
              <a:gd name="connsiteY4" fmla="*/ 590629 h 595674"/>
              <a:gd name="connsiteX5" fmla="*/ 998170 w 1058372"/>
              <a:gd name="connsiteY5" fmla="*/ 345096 h 595674"/>
              <a:gd name="connsiteX6" fmla="*/ 646803 w 1058372"/>
              <a:gd name="connsiteY6" fmla="*/ 235029 h 595674"/>
              <a:gd name="connsiteX7" fmla="*/ 3337 w 1058372"/>
              <a:gd name="connsiteY7" fmla="*/ 129196 h 595674"/>
              <a:gd name="connsiteX8" fmla="*/ 947370 w 1058372"/>
              <a:gd name="connsiteY8" fmla="*/ 425529 h 595674"/>
              <a:gd name="connsiteX9" fmla="*/ 189603 w 1058372"/>
              <a:gd name="connsiteY9" fmla="*/ 133429 h 595674"/>
              <a:gd name="connsiteX10" fmla="*/ 155737 w 1058372"/>
              <a:gd name="connsiteY10" fmla="*/ 95329 h 595674"/>
              <a:gd name="connsiteX11" fmla="*/ 557903 w 1058372"/>
              <a:gd name="connsiteY11" fmla="*/ 48763 h 595674"/>
              <a:gd name="connsiteX12" fmla="*/ 138803 w 1058372"/>
              <a:gd name="connsiteY12" fmla="*/ 23363 h 59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8372" h="595674">
                <a:moveTo>
                  <a:pt x="138803" y="23363"/>
                </a:moveTo>
                <a:cubicBezTo>
                  <a:pt x="159264" y="18424"/>
                  <a:pt x="533914" y="-23910"/>
                  <a:pt x="680670" y="19129"/>
                </a:cubicBezTo>
                <a:cubicBezTo>
                  <a:pt x="827426" y="62168"/>
                  <a:pt x="998170" y="268896"/>
                  <a:pt x="1019337" y="281596"/>
                </a:cubicBezTo>
                <a:cubicBezTo>
                  <a:pt x="1040504" y="294296"/>
                  <a:pt x="804142" y="43824"/>
                  <a:pt x="807670" y="95329"/>
                </a:cubicBezTo>
                <a:cubicBezTo>
                  <a:pt x="811198" y="146834"/>
                  <a:pt x="1008753" y="549001"/>
                  <a:pt x="1040503" y="590629"/>
                </a:cubicBezTo>
                <a:cubicBezTo>
                  <a:pt x="1072253" y="632257"/>
                  <a:pt x="1063787" y="404363"/>
                  <a:pt x="998170" y="345096"/>
                </a:cubicBezTo>
                <a:cubicBezTo>
                  <a:pt x="932553" y="285829"/>
                  <a:pt x="812608" y="271012"/>
                  <a:pt x="646803" y="235029"/>
                </a:cubicBezTo>
                <a:cubicBezTo>
                  <a:pt x="480998" y="199046"/>
                  <a:pt x="-46757" y="97446"/>
                  <a:pt x="3337" y="129196"/>
                </a:cubicBezTo>
                <a:cubicBezTo>
                  <a:pt x="53431" y="160946"/>
                  <a:pt x="916326" y="424824"/>
                  <a:pt x="947370" y="425529"/>
                </a:cubicBezTo>
                <a:cubicBezTo>
                  <a:pt x="978414" y="426235"/>
                  <a:pt x="321542" y="188462"/>
                  <a:pt x="189603" y="133429"/>
                </a:cubicBezTo>
                <a:cubicBezTo>
                  <a:pt x="57664" y="78396"/>
                  <a:pt x="94354" y="109440"/>
                  <a:pt x="155737" y="95329"/>
                </a:cubicBezTo>
                <a:cubicBezTo>
                  <a:pt x="217120" y="81218"/>
                  <a:pt x="560020" y="62874"/>
                  <a:pt x="557903" y="48763"/>
                </a:cubicBezTo>
                <a:cubicBezTo>
                  <a:pt x="555786" y="34652"/>
                  <a:pt x="118342" y="28302"/>
                  <a:pt x="138803" y="233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B0B91ADB-0983-40FB-82BA-F4ECBB167745}"/>
              </a:ext>
            </a:extLst>
          </p:cNvPr>
          <p:cNvSpPr/>
          <p:nvPr/>
        </p:nvSpPr>
        <p:spPr>
          <a:xfrm>
            <a:off x="5121434" y="5609011"/>
            <a:ext cx="1478672" cy="1224256"/>
          </a:xfrm>
          <a:custGeom>
            <a:avLst/>
            <a:gdLst>
              <a:gd name="connsiteX0" fmla="*/ 364966 w 1478672"/>
              <a:gd name="connsiteY0" fmla="*/ 1033089 h 1224256"/>
              <a:gd name="connsiteX1" fmla="*/ 741733 w 1478672"/>
              <a:gd name="connsiteY1" fmla="*/ 1075422 h 1224256"/>
              <a:gd name="connsiteX2" fmla="*/ 1021133 w 1478672"/>
              <a:gd name="connsiteY2" fmla="*/ 1223589 h 1224256"/>
              <a:gd name="connsiteX3" fmla="*/ 1478333 w 1478672"/>
              <a:gd name="connsiteY3" fmla="*/ 1130456 h 1224256"/>
              <a:gd name="connsiteX4" fmla="*/ 944933 w 1478672"/>
              <a:gd name="connsiteY4" fmla="*/ 1138922 h 1224256"/>
              <a:gd name="connsiteX5" fmla="*/ 1385199 w 1478672"/>
              <a:gd name="connsiteY5" fmla="*/ 1126222 h 1224256"/>
              <a:gd name="connsiteX6" fmla="*/ 1211633 w 1478672"/>
              <a:gd name="connsiteY6" fmla="*/ 884922 h 1224256"/>
              <a:gd name="connsiteX7" fmla="*/ 1122733 w 1478672"/>
              <a:gd name="connsiteY7" fmla="*/ 503922 h 1224256"/>
              <a:gd name="connsiteX8" fmla="*/ 1249733 w 1478672"/>
              <a:gd name="connsiteY8" fmla="*/ 385389 h 1224256"/>
              <a:gd name="connsiteX9" fmla="*/ 1122733 w 1478672"/>
              <a:gd name="connsiteY9" fmla="*/ 482756 h 1224256"/>
              <a:gd name="connsiteX10" fmla="*/ 1253966 w 1478672"/>
              <a:gd name="connsiteY10" fmla="*/ 829889 h 1224256"/>
              <a:gd name="connsiteX11" fmla="*/ 1050766 w 1478672"/>
              <a:gd name="connsiteY11" fmla="*/ 495456 h 1224256"/>
              <a:gd name="connsiteX12" fmla="*/ 360733 w 1478672"/>
              <a:gd name="connsiteY12" fmla="*/ 110222 h 1224256"/>
              <a:gd name="connsiteX13" fmla="*/ 640133 w 1478672"/>
              <a:gd name="connsiteY13" fmla="*/ 148322 h 1224256"/>
              <a:gd name="connsiteX14" fmla="*/ 161766 w 1478672"/>
              <a:gd name="connsiteY14" fmla="*/ 228756 h 1224256"/>
              <a:gd name="connsiteX15" fmla="*/ 555466 w 1478672"/>
              <a:gd name="connsiteY15" fmla="*/ 156 h 1224256"/>
              <a:gd name="connsiteX16" fmla="*/ 115199 w 1478672"/>
              <a:gd name="connsiteY16" fmla="*/ 194889 h 1224256"/>
              <a:gd name="connsiteX17" fmla="*/ 34766 w 1478672"/>
              <a:gd name="connsiteY17" fmla="*/ 309189 h 1224256"/>
              <a:gd name="connsiteX18" fmla="*/ 144833 w 1478672"/>
              <a:gd name="connsiteY18" fmla="*/ 613989 h 1224256"/>
              <a:gd name="connsiteX19" fmla="*/ 339566 w 1478672"/>
              <a:gd name="connsiteY19" fmla="*/ 825656 h 1224256"/>
              <a:gd name="connsiteX20" fmla="*/ 899 w 1478672"/>
              <a:gd name="connsiteY20" fmla="*/ 351522 h 1224256"/>
              <a:gd name="connsiteX21" fmla="*/ 462333 w 1478672"/>
              <a:gd name="connsiteY21" fmla="*/ 770622 h 1224256"/>
              <a:gd name="connsiteX22" fmla="*/ 771366 w 1478672"/>
              <a:gd name="connsiteY22" fmla="*/ 965356 h 1224256"/>
              <a:gd name="connsiteX23" fmla="*/ 318399 w 1478672"/>
              <a:gd name="connsiteY23" fmla="*/ 842589 h 1224256"/>
              <a:gd name="connsiteX24" fmla="*/ 182933 w 1478672"/>
              <a:gd name="connsiteY24" fmla="*/ 690189 h 1224256"/>
              <a:gd name="connsiteX25" fmla="*/ 343799 w 1478672"/>
              <a:gd name="connsiteY25" fmla="*/ 914556 h 1224256"/>
              <a:gd name="connsiteX26" fmla="*/ 593566 w 1478672"/>
              <a:gd name="connsiteY26" fmla="*/ 982289 h 1224256"/>
              <a:gd name="connsiteX27" fmla="*/ 364966 w 1478672"/>
              <a:gd name="connsiteY27" fmla="*/ 1033089 h 122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78672" h="1224256">
                <a:moveTo>
                  <a:pt x="364966" y="1033089"/>
                </a:moveTo>
                <a:cubicBezTo>
                  <a:pt x="389661" y="1048611"/>
                  <a:pt x="632372" y="1043672"/>
                  <a:pt x="741733" y="1075422"/>
                </a:cubicBezTo>
                <a:cubicBezTo>
                  <a:pt x="851094" y="1107172"/>
                  <a:pt x="898366" y="1214417"/>
                  <a:pt x="1021133" y="1223589"/>
                </a:cubicBezTo>
                <a:cubicBezTo>
                  <a:pt x="1143900" y="1232761"/>
                  <a:pt x="1491033" y="1144567"/>
                  <a:pt x="1478333" y="1130456"/>
                </a:cubicBezTo>
                <a:cubicBezTo>
                  <a:pt x="1465633" y="1116345"/>
                  <a:pt x="960455" y="1139628"/>
                  <a:pt x="944933" y="1138922"/>
                </a:cubicBezTo>
                <a:cubicBezTo>
                  <a:pt x="929411" y="1138216"/>
                  <a:pt x="1340749" y="1168555"/>
                  <a:pt x="1385199" y="1126222"/>
                </a:cubicBezTo>
                <a:cubicBezTo>
                  <a:pt x="1429649" y="1083889"/>
                  <a:pt x="1255377" y="988639"/>
                  <a:pt x="1211633" y="884922"/>
                </a:cubicBezTo>
                <a:cubicBezTo>
                  <a:pt x="1167889" y="781205"/>
                  <a:pt x="1116383" y="587177"/>
                  <a:pt x="1122733" y="503922"/>
                </a:cubicBezTo>
                <a:cubicBezTo>
                  <a:pt x="1129083" y="420667"/>
                  <a:pt x="1249733" y="388917"/>
                  <a:pt x="1249733" y="385389"/>
                </a:cubicBezTo>
                <a:cubicBezTo>
                  <a:pt x="1249733" y="381861"/>
                  <a:pt x="1122028" y="408673"/>
                  <a:pt x="1122733" y="482756"/>
                </a:cubicBezTo>
                <a:cubicBezTo>
                  <a:pt x="1123439" y="556839"/>
                  <a:pt x="1265960" y="827772"/>
                  <a:pt x="1253966" y="829889"/>
                </a:cubicBezTo>
                <a:cubicBezTo>
                  <a:pt x="1241972" y="832006"/>
                  <a:pt x="1199638" y="615400"/>
                  <a:pt x="1050766" y="495456"/>
                </a:cubicBezTo>
                <a:cubicBezTo>
                  <a:pt x="901894" y="375511"/>
                  <a:pt x="429172" y="168078"/>
                  <a:pt x="360733" y="110222"/>
                </a:cubicBezTo>
                <a:cubicBezTo>
                  <a:pt x="292294" y="52366"/>
                  <a:pt x="673294" y="128566"/>
                  <a:pt x="640133" y="148322"/>
                </a:cubicBezTo>
                <a:cubicBezTo>
                  <a:pt x="606972" y="168078"/>
                  <a:pt x="175877" y="253450"/>
                  <a:pt x="161766" y="228756"/>
                </a:cubicBezTo>
                <a:cubicBezTo>
                  <a:pt x="147655" y="204062"/>
                  <a:pt x="563227" y="5800"/>
                  <a:pt x="555466" y="156"/>
                </a:cubicBezTo>
                <a:cubicBezTo>
                  <a:pt x="547705" y="-5489"/>
                  <a:pt x="201982" y="143384"/>
                  <a:pt x="115199" y="194889"/>
                </a:cubicBezTo>
                <a:cubicBezTo>
                  <a:pt x="28416" y="246394"/>
                  <a:pt x="29827" y="239339"/>
                  <a:pt x="34766" y="309189"/>
                </a:cubicBezTo>
                <a:cubicBezTo>
                  <a:pt x="39705" y="379039"/>
                  <a:pt x="94033" y="527911"/>
                  <a:pt x="144833" y="613989"/>
                </a:cubicBezTo>
                <a:cubicBezTo>
                  <a:pt x="195633" y="700067"/>
                  <a:pt x="363555" y="869400"/>
                  <a:pt x="339566" y="825656"/>
                </a:cubicBezTo>
                <a:cubicBezTo>
                  <a:pt x="315577" y="781911"/>
                  <a:pt x="-19562" y="360694"/>
                  <a:pt x="899" y="351522"/>
                </a:cubicBezTo>
                <a:cubicBezTo>
                  <a:pt x="21360" y="342350"/>
                  <a:pt x="333922" y="668316"/>
                  <a:pt x="462333" y="770622"/>
                </a:cubicBezTo>
                <a:cubicBezTo>
                  <a:pt x="590744" y="872928"/>
                  <a:pt x="795355" y="953362"/>
                  <a:pt x="771366" y="965356"/>
                </a:cubicBezTo>
                <a:cubicBezTo>
                  <a:pt x="747377" y="977350"/>
                  <a:pt x="416471" y="888450"/>
                  <a:pt x="318399" y="842589"/>
                </a:cubicBezTo>
                <a:cubicBezTo>
                  <a:pt x="220327" y="796728"/>
                  <a:pt x="178700" y="678195"/>
                  <a:pt x="182933" y="690189"/>
                </a:cubicBezTo>
                <a:cubicBezTo>
                  <a:pt x="187166" y="702183"/>
                  <a:pt x="275360" y="865873"/>
                  <a:pt x="343799" y="914556"/>
                </a:cubicBezTo>
                <a:cubicBezTo>
                  <a:pt x="412238" y="963239"/>
                  <a:pt x="583688" y="961828"/>
                  <a:pt x="593566" y="982289"/>
                </a:cubicBezTo>
                <a:cubicBezTo>
                  <a:pt x="603444" y="1002750"/>
                  <a:pt x="340271" y="1017567"/>
                  <a:pt x="364966" y="1033089"/>
                </a:cubicBezTo>
                <a:close/>
              </a:path>
            </a:pathLst>
          </a:custGeom>
          <a:solidFill>
            <a:srgbClr val="107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B5D1F3E0-F965-423E-AABC-7A0CA294FE58}"/>
              </a:ext>
            </a:extLst>
          </p:cNvPr>
          <p:cNvSpPr/>
          <p:nvPr/>
        </p:nvSpPr>
        <p:spPr>
          <a:xfrm>
            <a:off x="5479319" y="6640947"/>
            <a:ext cx="1001914" cy="243247"/>
          </a:xfrm>
          <a:custGeom>
            <a:avLst/>
            <a:gdLst>
              <a:gd name="connsiteX0" fmla="*/ 7081 w 1001914"/>
              <a:gd name="connsiteY0" fmla="*/ 18086 h 243247"/>
              <a:gd name="connsiteX1" fmla="*/ 227214 w 1001914"/>
              <a:gd name="connsiteY1" fmla="*/ 18086 h 243247"/>
              <a:gd name="connsiteX2" fmla="*/ 396548 w 1001914"/>
              <a:gd name="connsiteY2" fmla="*/ 90053 h 243247"/>
              <a:gd name="connsiteX3" fmla="*/ 688648 w 1001914"/>
              <a:gd name="connsiteY3" fmla="*/ 157786 h 243247"/>
              <a:gd name="connsiteX4" fmla="*/ 1001914 w 1001914"/>
              <a:gd name="connsiteY4" fmla="*/ 132386 h 243247"/>
              <a:gd name="connsiteX5" fmla="*/ 548948 w 1001914"/>
              <a:gd name="connsiteY5" fmla="*/ 174720 h 243247"/>
              <a:gd name="connsiteX6" fmla="*/ 786014 w 1001914"/>
              <a:gd name="connsiteY6" fmla="*/ 233986 h 243247"/>
              <a:gd name="connsiteX7" fmla="*/ 510848 w 1001914"/>
              <a:gd name="connsiteY7" fmla="*/ 221286 h 243247"/>
              <a:gd name="connsiteX8" fmla="*/ 7081 w 1001914"/>
              <a:gd name="connsiteY8" fmla="*/ 18086 h 24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914" h="243247">
                <a:moveTo>
                  <a:pt x="7081" y="18086"/>
                </a:moveTo>
                <a:cubicBezTo>
                  <a:pt x="-40191" y="-15781"/>
                  <a:pt x="162303" y="6092"/>
                  <a:pt x="227214" y="18086"/>
                </a:cubicBezTo>
                <a:cubicBezTo>
                  <a:pt x="292125" y="30080"/>
                  <a:pt x="319642" y="66770"/>
                  <a:pt x="396548" y="90053"/>
                </a:cubicBezTo>
                <a:cubicBezTo>
                  <a:pt x="473454" y="113336"/>
                  <a:pt x="587754" y="150731"/>
                  <a:pt x="688648" y="157786"/>
                </a:cubicBezTo>
                <a:cubicBezTo>
                  <a:pt x="789542" y="164842"/>
                  <a:pt x="1001914" y="132386"/>
                  <a:pt x="1001914" y="132386"/>
                </a:cubicBezTo>
                <a:cubicBezTo>
                  <a:pt x="978631" y="135208"/>
                  <a:pt x="584931" y="157787"/>
                  <a:pt x="548948" y="174720"/>
                </a:cubicBezTo>
                <a:cubicBezTo>
                  <a:pt x="512965" y="191653"/>
                  <a:pt x="792364" y="226225"/>
                  <a:pt x="786014" y="233986"/>
                </a:cubicBezTo>
                <a:cubicBezTo>
                  <a:pt x="779664" y="241747"/>
                  <a:pt x="635731" y="255153"/>
                  <a:pt x="510848" y="221286"/>
                </a:cubicBezTo>
                <a:cubicBezTo>
                  <a:pt x="385965" y="187419"/>
                  <a:pt x="54353" y="51953"/>
                  <a:pt x="7081" y="18086"/>
                </a:cubicBezTo>
                <a:close/>
              </a:path>
            </a:pathLst>
          </a:custGeom>
          <a:solidFill>
            <a:srgbClr val="107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2C3AF994-A403-410F-A607-9FD0AF41AF3A}"/>
              </a:ext>
            </a:extLst>
          </p:cNvPr>
          <p:cNvSpPr/>
          <p:nvPr/>
        </p:nvSpPr>
        <p:spPr>
          <a:xfrm>
            <a:off x="6009908" y="5921971"/>
            <a:ext cx="915538" cy="845323"/>
          </a:xfrm>
          <a:custGeom>
            <a:avLst/>
            <a:gdLst>
              <a:gd name="connsiteX0" fmla="*/ 1425 w 915538"/>
              <a:gd name="connsiteY0" fmla="*/ 462 h 845323"/>
              <a:gd name="connsiteX1" fmla="*/ 831159 w 915538"/>
              <a:gd name="connsiteY1" fmla="*/ 275629 h 845323"/>
              <a:gd name="connsiteX2" fmla="*/ 357025 w 915538"/>
              <a:gd name="connsiteY2" fmla="*/ 212129 h 845323"/>
              <a:gd name="connsiteX3" fmla="*/ 911592 w 915538"/>
              <a:gd name="connsiteY3" fmla="*/ 317962 h 845323"/>
              <a:gd name="connsiteX4" fmla="*/ 598325 w 915538"/>
              <a:gd name="connsiteY4" fmla="*/ 715896 h 845323"/>
              <a:gd name="connsiteX5" fmla="*/ 462859 w 915538"/>
              <a:gd name="connsiteY5" fmla="*/ 842896 h 845323"/>
              <a:gd name="connsiteX6" fmla="*/ 581392 w 915538"/>
              <a:gd name="connsiteY6" fmla="*/ 626996 h 845323"/>
              <a:gd name="connsiteX7" fmla="*/ 306225 w 915538"/>
              <a:gd name="connsiteY7" fmla="*/ 224829 h 845323"/>
              <a:gd name="connsiteX8" fmla="*/ 505192 w 915538"/>
              <a:gd name="connsiteY8" fmla="*/ 639696 h 845323"/>
              <a:gd name="connsiteX9" fmla="*/ 318925 w 915538"/>
              <a:gd name="connsiteY9" fmla="*/ 250229 h 845323"/>
              <a:gd name="connsiteX10" fmla="*/ 623725 w 915538"/>
              <a:gd name="connsiteY10" fmla="*/ 351829 h 845323"/>
              <a:gd name="connsiteX11" fmla="*/ 1425 w 915538"/>
              <a:gd name="connsiteY11" fmla="*/ 462 h 84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5538" h="845323">
                <a:moveTo>
                  <a:pt x="1425" y="462"/>
                </a:moveTo>
                <a:cubicBezTo>
                  <a:pt x="35997" y="-12238"/>
                  <a:pt x="771892" y="240351"/>
                  <a:pt x="831159" y="275629"/>
                </a:cubicBezTo>
                <a:cubicBezTo>
                  <a:pt x="890426" y="310907"/>
                  <a:pt x="343620" y="205074"/>
                  <a:pt x="357025" y="212129"/>
                </a:cubicBezTo>
                <a:cubicBezTo>
                  <a:pt x="370430" y="219184"/>
                  <a:pt x="871375" y="234001"/>
                  <a:pt x="911592" y="317962"/>
                </a:cubicBezTo>
                <a:cubicBezTo>
                  <a:pt x="951809" y="401923"/>
                  <a:pt x="673114" y="628407"/>
                  <a:pt x="598325" y="715896"/>
                </a:cubicBezTo>
                <a:cubicBezTo>
                  <a:pt x="523536" y="803385"/>
                  <a:pt x="465681" y="857713"/>
                  <a:pt x="462859" y="842896"/>
                </a:cubicBezTo>
                <a:cubicBezTo>
                  <a:pt x="460037" y="828079"/>
                  <a:pt x="607498" y="730007"/>
                  <a:pt x="581392" y="626996"/>
                </a:cubicBezTo>
                <a:cubicBezTo>
                  <a:pt x="555286" y="523985"/>
                  <a:pt x="318925" y="222712"/>
                  <a:pt x="306225" y="224829"/>
                </a:cubicBezTo>
                <a:cubicBezTo>
                  <a:pt x="293525" y="226946"/>
                  <a:pt x="503075" y="635463"/>
                  <a:pt x="505192" y="639696"/>
                </a:cubicBezTo>
                <a:cubicBezTo>
                  <a:pt x="507309" y="643929"/>
                  <a:pt x="299170" y="298207"/>
                  <a:pt x="318925" y="250229"/>
                </a:cubicBezTo>
                <a:cubicBezTo>
                  <a:pt x="338680" y="202251"/>
                  <a:pt x="675230" y="390634"/>
                  <a:pt x="623725" y="351829"/>
                </a:cubicBezTo>
                <a:cubicBezTo>
                  <a:pt x="572220" y="313024"/>
                  <a:pt x="-33147" y="13162"/>
                  <a:pt x="1425" y="462"/>
                </a:cubicBezTo>
                <a:close/>
              </a:path>
            </a:pathLst>
          </a:custGeom>
          <a:solidFill>
            <a:srgbClr val="1A2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E52F6753-DAA5-474F-ABC4-915687EDEFCD}"/>
              </a:ext>
            </a:extLst>
          </p:cNvPr>
          <p:cNvSpPr/>
          <p:nvPr/>
        </p:nvSpPr>
        <p:spPr>
          <a:xfrm>
            <a:off x="3093720" y="5597584"/>
            <a:ext cx="1365049" cy="649815"/>
          </a:xfrm>
          <a:custGeom>
            <a:avLst/>
            <a:gdLst>
              <a:gd name="connsiteX0" fmla="*/ 0 w 1365049"/>
              <a:gd name="connsiteY0" fmla="*/ 5656 h 649815"/>
              <a:gd name="connsiteX1" fmla="*/ 817880 w 1365049"/>
              <a:gd name="connsiteY1" fmla="*/ 36136 h 649815"/>
              <a:gd name="connsiteX2" fmla="*/ 1325880 w 1365049"/>
              <a:gd name="connsiteY2" fmla="*/ 259656 h 649815"/>
              <a:gd name="connsiteX3" fmla="*/ 1330960 w 1365049"/>
              <a:gd name="connsiteY3" fmla="*/ 589856 h 649815"/>
              <a:gd name="connsiteX4" fmla="*/ 1330960 w 1365049"/>
              <a:gd name="connsiteY4" fmla="*/ 330776 h 649815"/>
              <a:gd name="connsiteX5" fmla="*/ 1275080 w 1365049"/>
              <a:gd name="connsiteY5" fmla="*/ 645736 h 649815"/>
              <a:gd name="connsiteX6" fmla="*/ 1010920 w 1365049"/>
              <a:gd name="connsiteY6" fmla="*/ 493336 h 649815"/>
              <a:gd name="connsiteX7" fmla="*/ 167640 w 1365049"/>
              <a:gd name="connsiteY7" fmla="*/ 254576 h 649815"/>
              <a:gd name="connsiteX8" fmla="*/ 1320800 w 1365049"/>
              <a:gd name="connsiteY8" fmla="*/ 483176 h 649815"/>
              <a:gd name="connsiteX9" fmla="*/ 177800 w 1365049"/>
              <a:gd name="connsiteY9" fmla="*/ 183456 h 649815"/>
              <a:gd name="connsiteX10" fmla="*/ 467360 w 1365049"/>
              <a:gd name="connsiteY10" fmla="*/ 198696 h 649815"/>
              <a:gd name="connsiteX11" fmla="*/ 721360 w 1365049"/>
              <a:gd name="connsiteY11" fmla="*/ 198696 h 649815"/>
              <a:gd name="connsiteX12" fmla="*/ 995680 w 1365049"/>
              <a:gd name="connsiteY12" fmla="*/ 249496 h 649815"/>
              <a:gd name="connsiteX13" fmla="*/ 482600 w 1365049"/>
              <a:gd name="connsiteY13" fmla="*/ 102176 h 649815"/>
              <a:gd name="connsiteX14" fmla="*/ 812800 w 1365049"/>
              <a:gd name="connsiteY14" fmla="*/ 92016 h 649815"/>
              <a:gd name="connsiteX15" fmla="*/ 0 w 1365049"/>
              <a:gd name="connsiteY15" fmla="*/ 5656 h 64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5049" h="649815">
                <a:moveTo>
                  <a:pt x="0" y="5656"/>
                </a:moveTo>
                <a:cubicBezTo>
                  <a:pt x="847" y="-3657"/>
                  <a:pt x="596900" y="-6197"/>
                  <a:pt x="817880" y="36136"/>
                </a:cubicBezTo>
                <a:cubicBezTo>
                  <a:pt x="1038860" y="78469"/>
                  <a:pt x="1240367" y="167369"/>
                  <a:pt x="1325880" y="259656"/>
                </a:cubicBezTo>
                <a:cubicBezTo>
                  <a:pt x="1411393" y="351943"/>
                  <a:pt x="1330113" y="578003"/>
                  <a:pt x="1330960" y="589856"/>
                </a:cubicBezTo>
                <a:cubicBezTo>
                  <a:pt x="1331807" y="601709"/>
                  <a:pt x="1340273" y="321463"/>
                  <a:pt x="1330960" y="330776"/>
                </a:cubicBezTo>
                <a:cubicBezTo>
                  <a:pt x="1321647" y="340089"/>
                  <a:pt x="1328420" y="618643"/>
                  <a:pt x="1275080" y="645736"/>
                </a:cubicBezTo>
                <a:cubicBezTo>
                  <a:pt x="1221740" y="672829"/>
                  <a:pt x="1195493" y="558529"/>
                  <a:pt x="1010920" y="493336"/>
                </a:cubicBezTo>
                <a:cubicBezTo>
                  <a:pt x="826347" y="428143"/>
                  <a:pt x="115993" y="256269"/>
                  <a:pt x="167640" y="254576"/>
                </a:cubicBezTo>
                <a:cubicBezTo>
                  <a:pt x="219287" y="252883"/>
                  <a:pt x="1319107" y="495029"/>
                  <a:pt x="1320800" y="483176"/>
                </a:cubicBezTo>
                <a:cubicBezTo>
                  <a:pt x="1322493" y="471323"/>
                  <a:pt x="320040" y="230869"/>
                  <a:pt x="177800" y="183456"/>
                </a:cubicBezTo>
                <a:cubicBezTo>
                  <a:pt x="35560" y="136043"/>
                  <a:pt x="376767" y="196156"/>
                  <a:pt x="467360" y="198696"/>
                </a:cubicBezTo>
                <a:cubicBezTo>
                  <a:pt x="557953" y="201236"/>
                  <a:pt x="633307" y="190229"/>
                  <a:pt x="721360" y="198696"/>
                </a:cubicBezTo>
                <a:cubicBezTo>
                  <a:pt x="809413" y="207163"/>
                  <a:pt x="1035473" y="265583"/>
                  <a:pt x="995680" y="249496"/>
                </a:cubicBezTo>
                <a:cubicBezTo>
                  <a:pt x="955887" y="233409"/>
                  <a:pt x="513080" y="128423"/>
                  <a:pt x="482600" y="102176"/>
                </a:cubicBezTo>
                <a:cubicBezTo>
                  <a:pt x="452120" y="75929"/>
                  <a:pt x="889000" y="108103"/>
                  <a:pt x="812800" y="92016"/>
                </a:cubicBezTo>
                <a:cubicBezTo>
                  <a:pt x="736600" y="75929"/>
                  <a:pt x="-847" y="14969"/>
                  <a:pt x="0" y="5656"/>
                </a:cubicBezTo>
                <a:close/>
              </a:path>
            </a:pathLst>
          </a:custGeom>
          <a:solidFill>
            <a:srgbClr val="BB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399556B3-00C7-4705-84C4-437FB34CA2DF}"/>
              </a:ext>
            </a:extLst>
          </p:cNvPr>
          <p:cNvSpPr/>
          <p:nvPr/>
        </p:nvSpPr>
        <p:spPr>
          <a:xfrm>
            <a:off x="2677754" y="5680635"/>
            <a:ext cx="955256" cy="1213685"/>
          </a:xfrm>
          <a:custGeom>
            <a:avLst/>
            <a:gdLst>
              <a:gd name="connsiteX0" fmla="*/ 192446 w 955256"/>
              <a:gd name="connsiteY0" fmla="*/ 156285 h 1213685"/>
              <a:gd name="connsiteX1" fmla="*/ 172126 w 955256"/>
              <a:gd name="connsiteY1" fmla="*/ 410285 h 1213685"/>
              <a:gd name="connsiteX2" fmla="*/ 228006 w 955256"/>
              <a:gd name="connsiteY2" fmla="*/ 837005 h 1213685"/>
              <a:gd name="connsiteX3" fmla="*/ 101006 w 955256"/>
              <a:gd name="connsiteY3" fmla="*/ 247725 h 1213685"/>
              <a:gd name="connsiteX4" fmla="*/ 248326 w 955256"/>
              <a:gd name="connsiteY4" fmla="*/ 760805 h 1213685"/>
              <a:gd name="connsiteX5" fmla="*/ 390566 w 955256"/>
              <a:gd name="connsiteY5" fmla="*/ 913205 h 1213685"/>
              <a:gd name="connsiteX6" fmla="*/ 918886 w 955256"/>
              <a:gd name="connsiteY6" fmla="*/ 1162125 h 1213685"/>
              <a:gd name="connsiteX7" fmla="*/ 461686 w 955256"/>
              <a:gd name="connsiteY7" fmla="*/ 1045285 h 1213685"/>
              <a:gd name="connsiteX8" fmla="*/ 954446 w 955256"/>
              <a:gd name="connsiteY8" fmla="*/ 1202765 h 1213685"/>
              <a:gd name="connsiteX9" fmla="*/ 568366 w 955256"/>
              <a:gd name="connsiteY9" fmla="*/ 1172285 h 1213685"/>
              <a:gd name="connsiteX10" fmla="*/ 207686 w 955256"/>
              <a:gd name="connsiteY10" fmla="*/ 948765 h 1213685"/>
              <a:gd name="connsiteX11" fmla="*/ 405806 w 955256"/>
              <a:gd name="connsiteY11" fmla="*/ 1014805 h 1213685"/>
              <a:gd name="connsiteX12" fmla="*/ 19726 w 955256"/>
              <a:gd name="connsiteY12" fmla="*/ 537285 h 1213685"/>
              <a:gd name="connsiteX13" fmla="*/ 60366 w 955256"/>
              <a:gd name="connsiteY13" fmla="*/ 85165 h 1213685"/>
              <a:gd name="connsiteX14" fmla="*/ 95926 w 955256"/>
              <a:gd name="connsiteY14" fmla="*/ 486485 h 1213685"/>
              <a:gd name="connsiteX15" fmla="*/ 95926 w 955256"/>
              <a:gd name="connsiteY15" fmla="*/ 14045 h 1213685"/>
              <a:gd name="connsiteX16" fmla="*/ 192446 w 955256"/>
              <a:gd name="connsiteY16" fmla="*/ 156285 h 121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5256" h="1213685">
                <a:moveTo>
                  <a:pt x="192446" y="156285"/>
                </a:moveTo>
                <a:cubicBezTo>
                  <a:pt x="205146" y="222325"/>
                  <a:pt x="166199" y="296832"/>
                  <a:pt x="172126" y="410285"/>
                </a:cubicBezTo>
                <a:cubicBezTo>
                  <a:pt x="178053" y="523738"/>
                  <a:pt x="239859" y="864098"/>
                  <a:pt x="228006" y="837005"/>
                </a:cubicBezTo>
                <a:cubicBezTo>
                  <a:pt x="216153" y="809912"/>
                  <a:pt x="97619" y="260425"/>
                  <a:pt x="101006" y="247725"/>
                </a:cubicBezTo>
                <a:cubicBezTo>
                  <a:pt x="104393" y="235025"/>
                  <a:pt x="200066" y="649892"/>
                  <a:pt x="248326" y="760805"/>
                </a:cubicBezTo>
                <a:cubicBezTo>
                  <a:pt x="296586" y="871718"/>
                  <a:pt x="278806" y="846318"/>
                  <a:pt x="390566" y="913205"/>
                </a:cubicBezTo>
                <a:cubicBezTo>
                  <a:pt x="502326" y="980092"/>
                  <a:pt x="907033" y="1140112"/>
                  <a:pt x="918886" y="1162125"/>
                </a:cubicBezTo>
                <a:cubicBezTo>
                  <a:pt x="930739" y="1184138"/>
                  <a:pt x="455759" y="1038512"/>
                  <a:pt x="461686" y="1045285"/>
                </a:cubicBezTo>
                <a:cubicBezTo>
                  <a:pt x="467613" y="1052058"/>
                  <a:pt x="936666" y="1181598"/>
                  <a:pt x="954446" y="1202765"/>
                </a:cubicBezTo>
                <a:cubicBezTo>
                  <a:pt x="972226" y="1223932"/>
                  <a:pt x="692826" y="1214618"/>
                  <a:pt x="568366" y="1172285"/>
                </a:cubicBezTo>
                <a:cubicBezTo>
                  <a:pt x="443906" y="1129952"/>
                  <a:pt x="234779" y="975012"/>
                  <a:pt x="207686" y="948765"/>
                </a:cubicBezTo>
                <a:cubicBezTo>
                  <a:pt x="180593" y="922518"/>
                  <a:pt x="437133" y="1083385"/>
                  <a:pt x="405806" y="1014805"/>
                </a:cubicBezTo>
                <a:cubicBezTo>
                  <a:pt x="374479" y="946225"/>
                  <a:pt x="77299" y="692225"/>
                  <a:pt x="19726" y="537285"/>
                </a:cubicBezTo>
                <a:cubicBezTo>
                  <a:pt x="-37847" y="382345"/>
                  <a:pt x="47666" y="93632"/>
                  <a:pt x="60366" y="85165"/>
                </a:cubicBezTo>
                <a:cubicBezTo>
                  <a:pt x="73066" y="76698"/>
                  <a:pt x="89999" y="498338"/>
                  <a:pt x="95926" y="486485"/>
                </a:cubicBezTo>
                <a:cubicBezTo>
                  <a:pt x="101853" y="474632"/>
                  <a:pt x="80686" y="71618"/>
                  <a:pt x="95926" y="14045"/>
                </a:cubicBezTo>
                <a:cubicBezTo>
                  <a:pt x="111166" y="-43528"/>
                  <a:pt x="179746" y="90245"/>
                  <a:pt x="192446" y="156285"/>
                </a:cubicBezTo>
                <a:close/>
              </a:path>
            </a:pathLst>
          </a:custGeom>
          <a:solidFill>
            <a:srgbClr val="BB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23874BB0-6F58-4DCF-BA4E-A6321478848C}"/>
              </a:ext>
            </a:extLst>
          </p:cNvPr>
          <p:cNvSpPr/>
          <p:nvPr/>
        </p:nvSpPr>
        <p:spPr>
          <a:xfrm>
            <a:off x="2766552" y="5581767"/>
            <a:ext cx="1597423" cy="1263749"/>
          </a:xfrm>
          <a:custGeom>
            <a:avLst/>
            <a:gdLst>
              <a:gd name="connsiteX0" fmla="*/ 7128 w 1597423"/>
              <a:gd name="connsiteY0" fmla="*/ 31633 h 1263749"/>
              <a:gd name="connsiteX1" fmla="*/ 738648 w 1597423"/>
              <a:gd name="connsiteY1" fmla="*/ 158633 h 1263749"/>
              <a:gd name="connsiteX2" fmla="*/ 469408 w 1597423"/>
              <a:gd name="connsiteY2" fmla="*/ 250073 h 1263749"/>
              <a:gd name="connsiteX3" fmla="*/ 1475248 w 1597423"/>
              <a:gd name="connsiteY3" fmla="*/ 590433 h 1263749"/>
              <a:gd name="connsiteX4" fmla="*/ 921528 w 1597423"/>
              <a:gd name="connsiteY4" fmla="*/ 559953 h 1263749"/>
              <a:gd name="connsiteX5" fmla="*/ 1597168 w 1597423"/>
              <a:gd name="connsiteY5" fmla="*/ 712353 h 1263749"/>
              <a:gd name="connsiteX6" fmla="*/ 830088 w 1597423"/>
              <a:gd name="connsiteY6" fmla="*/ 1255913 h 1263749"/>
              <a:gd name="connsiteX7" fmla="*/ 1282208 w 1597423"/>
              <a:gd name="connsiteY7" fmla="*/ 1042553 h 1263749"/>
              <a:gd name="connsiteX8" fmla="*/ 850408 w 1597423"/>
              <a:gd name="connsiteY8" fmla="*/ 1159393 h 1263749"/>
              <a:gd name="connsiteX9" fmla="*/ 205248 w 1597423"/>
              <a:gd name="connsiteY9" fmla="*/ 900313 h 1263749"/>
              <a:gd name="connsiteX10" fmla="*/ 825008 w 1597423"/>
              <a:gd name="connsiteY10" fmla="*/ 1027313 h 1263749"/>
              <a:gd name="connsiteX11" fmla="*/ 144288 w 1597423"/>
              <a:gd name="connsiteY11" fmla="*/ 321193 h 1263749"/>
              <a:gd name="connsiteX12" fmla="*/ 352568 w 1597423"/>
              <a:gd name="connsiteY12" fmla="*/ 803793 h 1263749"/>
              <a:gd name="connsiteX13" fmla="*/ 7128 w 1597423"/>
              <a:gd name="connsiteY13" fmla="*/ 31633 h 126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7423" h="1263749">
                <a:moveTo>
                  <a:pt x="7128" y="31633"/>
                </a:moveTo>
                <a:cubicBezTo>
                  <a:pt x="71475" y="-75894"/>
                  <a:pt x="661601" y="122226"/>
                  <a:pt x="738648" y="158633"/>
                </a:cubicBezTo>
                <a:cubicBezTo>
                  <a:pt x="815695" y="195040"/>
                  <a:pt x="346641" y="178106"/>
                  <a:pt x="469408" y="250073"/>
                </a:cubicBezTo>
                <a:cubicBezTo>
                  <a:pt x="592175" y="322040"/>
                  <a:pt x="1399895" y="538786"/>
                  <a:pt x="1475248" y="590433"/>
                </a:cubicBezTo>
                <a:cubicBezTo>
                  <a:pt x="1550601" y="642080"/>
                  <a:pt x="901208" y="539633"/>
                  <a:pt x="921528" y="559953"/>
                </a:cubicBezTo>
                <a:cubicBezTo>
                  <a:pt x="941848" y="580273"/>
                  <a:pt x="1612408" y="596360"/>
                  <a:pt x="1597168" y="712353"/>
                </a:cubicBezTo>
                <a:cubicBezTo>
                  <a:pt x="1581928" y="828346"/>
                  <a:pt x="882581" y="1200880"/>
                  <a:pt x="830088" y="1255913"/>
                </a:cubicBezTo>
                <a:cubicBezTo>
                  <a:pt x="777595" y="1310946"/>
                  <a:pt x="1278821" y="1058639"/>
                  <a:pt x="1282208" y="1042553"/>
                </a:cubicBezTo>
                <a:cubicBezTo>
                  <a:pt x="1285595" y="1026467"/>
                  <a:pt x="1029901" y="1183100"/>
                  <a:pt x="850408" y="1159393"/>
                </a:cubicBezTo>
                <a:cubicBezTo>
                  <a:pt x="670915" y="1135686"/>
                  <a:pt x="209481" y="922326"/>
                  <a:pt x="205248" y="900313"/>
                </a:cubicBezTo>
                <a:cubicBezTo>
                  <a:pt x="201015" y="878300"/>
                  <a:pt x="835168" y="1123833"/>
                  <a:pt x="825008" y="1027313"/>
                </a:cubicBezTo>
                <a:cubicBezTo>
                  <a:pt x="814848" y="930793"/>
                  <a:pt x="223028" y="358446"/>
                  <a:pt x="144288" y="321193"/>
                </a:cubicBezTo>
                <a:cubicBezTo>
                  <a:pt x="65548" y="283940"/>
                  <a:pt x="370348" y="847820"/>
                  <a:pt x="352568" y="803793"/>
                </a:cubicBezTo>
                <a:cubicBezTo>
                  <a:pt x="334788" y="759766"/>
                  <a:pt x="-57219" y="139160"/>
                  <a:pt x="7128" y="316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9069BADA-BD84-47DF-91B7-E6F6150394DD}"/>
              </a:ext>
            </a:extLst>
          </p:cNvPr>
          <p:cNvSpPr/>
          <p:nvPr/>
        </p:nvSpPr>
        <p:spPr>
          <a:xfrm>
            <a:off x="2866360" y="5977166"/>
            <a:ext cx="648012" cy="618431"/>
          </a:xfrm>
          <a:custGeom>
            <a:avLst/>
            <a:gdLst>
              <a:gd name="connsiteX0" fmla="*/ 105440 w 648012"/>
              <a:gd name="connsiteY0" fmla="*/ 301 h 618431"/>
              <a:gd name="connsiteX1" fmla="*/ 647307 w 648012"/>
              <a:gd name="connsiteY1" fmla="*/ 563334 h 618431"/>
              <a:gd name="connsiteX2" fmla="*/ 228207 w 648012"/>
              <a:gd name="connsiteY2" fmla="*/ 406701 h 618431"/>
              <a:gd name="connsiteX3" fmla="*/ 596507 w 648012"/>
              <a:gd name="connsiteY3" fmla="*/ 618367 h 618431"/>
              <a:gd name="connsiteX4" fmla="*/ 84273 w 648012"/>
              <a:gd name="connsiteY4" fmla="*/ 381301 h 618431"/>
              <a:gd name="connsiteX5" fmla="*/ 29240 w 648012"/>
              <a:gd name="connsiteY5" fmla="*/ 63801 h 618431"/>
              <a:gd name="connsiteX6" fmla="*/ 380607 w 648012"/>
              <a:gd name="connsiteY6" fmla="*/ 478667 h 618431"/>
              <a:gd name="connsiteX7" fmla="*/ 105440 w 648012"/>
              <a:gd name="connsiteY7" fmla="*/ 301 h 61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12" h="618431">
                <a:moveTo>
                  <a:pt x="105440" y="301"/>
                </a:moveTo>
                <a:cubicBezTo>
                  <a:pt x="149890" y="14412"/>
                  <a:pt x="626846" y="495601"/>
                  <a:pt x="647307" y="563334"/>
                </a:cubicBezTo>
                <a:cubicBezTo>
                  <a:pt x="667768" y="631067"/>
                  <a:pt x="236674" y="397529"/>
                  <a:pt x="228207" y="406701"/>
                </a:cubicBezTo>
                <a:cubicBezTo>
                  <a:pt x="219740" y="415873"/>
                  <a:pt x="620496" y="622600"/>
                  <a:pt x="596507" y="618367"/>
                </a:cubicBezTo>
                <a:cubicBezTo>
                  <a:pt x="572518" y="614134"/>
                  <a:pt x="178818" y="473729"/>
                  <a:pt x="84273" y="381301"/>
                </a:cubicBezTo>
                <a:cubicBezTo>
                  <a:pt x="-10272" y="288873"/>
                  <a:pt x="-20149" y="47573"/>
                  <a:pt x="29240" y="63801"/>
                </a:cubicBezTo>
                <a:cubicBezTo>
                  <a:pt x="78629" y="80029"/>
                  <a:pt x="368613" y="485017"/>
                  <a:pt x="380607" y="478667"/>
                </a:cubicBezTo>
                <a:cubicBezTo>
                  <a:pt x="392602" y="472317"/>
                  <a:pt x="60990" y="-13810"/>
                  <a:pt x="105440" y="301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DE8A04AE-AF8C-45BF-8EBA-76F24DA0DC42}"/>
              </a:ext>
            </a:extLst>
          </p:cNvPr>
          <p:cNvSpPr/>
          <p:nvPr/>
        </p:nvSpPr>
        <p:spPr>
          <a:xfrm>
            <a:off x="2562434" y="10174708"/>
            <a:ext cx="572374" cy="311451"/>
          </a:xfrm>
          <a:custGeom>
            <a:avLst/>
            <a:gdLst>
              <a:gd name="connsiteX0" fmla="*/ 19899 w 572374"/>
              <a:gd name="connsiteY0" fmla="*/ 82659 h 311451"/>
              <a:gd name="connsiteX1" fmla="*/ 481333 w 572374"/>
              <a:gd name="connsiteY1" fmla="*/ 74192 h 311451"/>
              <a:gd name="connsiteX2" fmla="*/ 428416 w 572374"/>
              <a:gd name="connsiteY2" fmla="*/ 137692 h 311451"/>
              <a:gd name="connsiteX3" fmla="*/ 320466 w 572374"/>
              <a:gd name="connsiteY3" fmla="*/ 302792 h 311451"/>
              <a:gd name="connsiteX4" fmla="*/ 403016 w 572374"/>
              <a:gd name="connsiteY4" fmla="*/ 262575 h 311451"/>
              <a:gd name="connsiteX5" fmla="*/ 572349 w 572374"/>
              <a:gd name="connsiteY5" fmla="*/ 44559 h 311451"/>
              <a:gd name="connsiteX6" fmla="*/ 390316 w 572374"/>
              <a:gd name="connsiteY6" fmla="*/ 109 h 311451"/>
              <a:gd name="connsiteX7" fmla="*/ 481333 w 572374"/>
              <a:gd name="connsiteY7" fmla="*/ 48792 h 311451"/>
              <a:gd name="connsiteX8" fmla="*/ 123616 w 572374"/>
              <a:gd name="connsiteY8" fmla="*/ 36092 h 311451"/>
              <a:gd name="connsiteX9" fmla="*/ 19899 w 572374"/>
              <a:gd name="connsiteY9" fmla="*/ 82659 h 31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2374" h="311451">
                <a:moveTo>
                  <a:pt x="19899" y="82659"/>
                </a:moveTo>
                <a:cubicBezTo>
                  <a:pt x="79518" y="89009"/>
                  <a:pt x="413247" y="65020"/>
                  <a:pt x="481333" y="74192"/>
                </a:cubicBezTo>
                <a:cubicBezTo>
                  <a:pt x="549419" y="83364"/>
                  <a:pt x="455227" y="99592"/>
                  <a:pt x="428416" y="137692"/>
                </a:cubicBezTo>
                <a:cubicBezTo>
                  <a:pt x="401605" y="175792"/>
                  <a:pt x="324699" y="281978"/>
                  <a:pt x="320466" y="302792"/>
                </a:cubicBezTo>
                <a:cubicBezTo>
                  <a:pt x="316233" y="323606"/>
                  <a:pt x="361036" y="305614"/>
                  <a:pt x="403016" y="262575"/>
                </a:cubicBezTo>
                <a:cubicBezTo>
                  <a:pt x="444996" y="219536"/>
                  <a:pt x="574466" y="88303"/>
                  <a:pt x="572349" y="44559"/>
                </a:cubicBezTo>
                <a:cubicBezTo>
                  <a:pt x="570232" y="815"/>
                  <a:pt x="405485" y="-597"/>
                  <a:pt x="390316" y="109"/>
                </a:cubicBezTo>
                <a:cubicBezTo>
                  <a:pt x="375147" y="815"/>
                  <a:pt x="525783" y="42795"/>
                  <a:pt x="481333" y="48792"/>
                </a:cubicBezTo>
                <a:cubicBezTo>
                  <a:pt x="436883" y="54789"/>
                  <a:pt x="200874" y="30800"/>
                  <a:pt x="123616" y="36092"/>
                </a:cubicBezTo>
                <a:cubicBezTo>
                  <a:pt x="46358" y="41384"/>
                  <a:pt x="-39720" y="76309"/>
                  <a:pt x="19899" y="82659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1B1D5628-AD96-40D6-976A-B9BFB0BD157E}"/>
              </a:ext>
            </a:extLst>
          </p:cNvPr>
          <p:cNvSpPr/>
          <p:nvPr/>
        </p:nvSpPr>
        <p:spPr>
          <a:xfrm>
            <a:off x="2664349" y="10312076"/>
            <a:ext cx="375201" cy="343251"/>
          </a:xfrm>
          <a:custGeom>
            <a:avLst/>
            <a:gdLst>
              <a:gd name="connsiteX0" fmla="*/ 534 w 375201"/>
              <a:gd name="connsiteY0" fmla="*/ 324 h 343251"/>
              <a:gd name="connsiteX1" fmla="*/ 133884 w 375201"/>
              <a:gd name="connsiteY1" fmla="*/ 65941 h 343251"/>
              <a:gd name="connsiteX2" fmla="*/ 195268 w 375201"/>
              <a:gd name="connsiteY2" fmla="*/ 150607 h 343251"/>
              <a:gd name="connsiteX3" fmla="*/ 373068 w 375201"/>
              <a:gd name="connsiteY3" fmla="*/ 326291 h 343251"/>
              <a:gd name="connsiteX4" fmla="*/ 288401 w 375201"/>
              <a:gd name="connsiteY4" fmla="*/ 326291 h 343251"/>
              <a:gd name="connsiteX5" fmla="*/ 212201 w 375201"/>
              <a:gd name="connsiteY5" fmla="*/ 237391 h 343251"/>
              <a:gd name="connsiteX6" fmla="*/ 91551 w 375201"/>
              <a:gd name="connsiteY6" fmla="*/ 93457 h 343251"/>
              <a:gd name="connsiteX7" fmla="*/ 534 w 375201"/>
              <a:gd name="connsiteY7" fmla="*/ 324 h 34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201" h="343251">
                <a:moveTo>
                  <a:pt x="534" y="324"/>
                </a:moveTo>
                <a:cubicBezTo>
                  <a:pt x="7589" y="-4262"/>
                  <a:pt x="101428" y="40894"/>
                  <a:pt x="133884" y="65941"/>
                </a:cubicBezTo>
                <a:cubicBezTo>
                  <a:pt x="166340" y="90988"/>
                  <a:pt x="155404" y="107215"/>
                  <a:pt x="195268" y="150607"/>
                </a:cubicBezTo>
                <a:cubicBezTo>
                  <a:pt x="235132" y="193999"/>
                  <a:pt x="357546" y="297010"/>
                  <a:pt x="373068" y="326291"/>
                </a:cubicBezTo>
                <a:cubicBezTo>
                  <a:pt x="388590" y="355572"/>
                  <a:pt x="315212" y="341108"/>
                  <a:pt x="288401" y="326291"/>
                </a:cubicBezTo>
                <a:cubicBezTo>
                  <a:pt x="261590" y="311474"/>
                  <a:pt x="245009" y="276197"/>
                  <a:pt x="212201" y="237391"/>
                </a:cubicBezTo>
                <a:cubicBezTo>
                  <a:pt x="179393" y="198585"/>
                  <a:pt x="125065" y="127324"/>
                  <a:pt x="91551" y="93457"/>
                </a:cubicBezTo>
                <a:cubicBezTo>
                  <a:pt x="58037" y="59590"/>
                  <a:pt x="-6521" y="4910"/>
                  <a:pt x="534" y="324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ADBF19AD-957B-4750-A8D1-AE47ED4E5DDE}"/>
              </a:ext>
            </a:extLst>
          </p:cNvPr>
          <p:cNvSpPr/>
          <p:nvPr/>
        </p:nvSpPr>
        <p:spPr>
          <a:xfrm>
            <a:off x="3516289" y="10179410"/>
            <a:ext cx="311580" cy="474319"/>
          </a:xfrm>
          <a:custGeom>
            <a:avLst/>
            <a:gdLst>
              <a:gd name="connsiteX0" fmla="*/ 28599 w 311580"/>
              <a:gd name="connsiteY0" fmla="*/ 4403 h 474319"/>
              <a:gd name="connsiteX1" fmla="*/ 6374 w 311580"/>
              <a:gd name="connsiteY1" fmla="*/ 85365 h 474319"/>
              <a:gd name="connsiteX2" fmla="*/ 24 w 311580"/>
              <a:gd name="connsiteY2" fmla="*/ 185378 h 474319"/>
              <a:gd name="connsiteX3" fmla="*/ 7961 w 311580"/>
              <a:gd name="connsiteY3" fmla="*/ 213953 h 474319"/>
              <a:gd name="connsiteX4" fmla="*/ 20661 w 311580"/>
              <a:gd name="connsiteY4" fmla="*/ 277453 h 474319"/>
              <a:gd name="connsiteX5" fmla="*/ 25424 w 311580"/>
              <a:gd name="connsiteY5" fmla="*/ 458428 h 474319"/>
              <a:gd name="connsiteX6" fmla="*/ 88924 w 311580"/>
              <a:gd name="connsiteY6" fmla="*/ 453665 h 474319"/>
              <a:gd name="connsiteX7" fmla="*/ 74636 w 311580"/>
              <a:gd name="connsiteY7" fmla="*/ 356828 h 474319"/>
              <a:gd name="connsiteX8" fmla="*/ 98449 w 311580"/>
              <a:gd name="connsiteY8" fmla="*/ 182203 h 474319"/>
              <a:gd name="connsiteX9" fmla="*/ 173061 w 311580"/>
              <a:gd name="connsiteY9" fmla="*/ 240940 h 474319"/>
              <a:gd name="connsiteX10" fmla="*/ 269899 w 311580"/>
              <a:gd name="connsiteY10" fmla="*/ 342540 h 474319"/>
              <a:gd name="connsiteX11" fmla="*/ 309586 w 311580"/>
              <a:gd name="connsiteY11" fmla="*/ 307615 h 474319"/>
              <a:gd name="connsiteX12" fmla="*/ 212749 w 311580"/>
              <a:gd name="connsiteY12" fmla="*/ 193315 h 474319"/>
              <a:gd name="connsiteX13" fmla="*/ 90511 w 311580"/>
              <a:gd name="connsiteY13" fmla="*/ 148865 h 474319"/>
              <a:gd name="connsiteX14" fmla="*/ 57174 w 311580"/>
              <a:gd name="connsiteY14" fmla="*/ 110765 h 474319"/>
              <a:gd name="connsiteX15" fmla="*/ 68286 w 311580"/>
              <a:gd name="connsiteY15" fmla="*/ 64728 h 474319"/>
              <a:gd name="connsiteX16" fmla="*/ 119086 w 311580"/>
              <a:gd name="connsiteY16" fmla="*/ 13928 h 474319"/>
              <a:gd name="connsiteX17" fmla="*/ 28599 w 311580"/>
              <a:gd name="connsiteY17" fmla="*/ 4403 h 47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1580" h="474319">
                <a:moveTo>
                  <a:pt x="28599" y="4403"/>
                </a:moveTo>
                <a:cubicBezTo>
                  <a:pt x="9814" y="16309"/>
                  <a:pt x="11136" y="55203"/>
                  <a:pt x="6374" y="85365"/>
                </a:cubicBezTo>
                <a:cubicBezTo>
                  <a:pt x="1611" y="115528"/>
                  <a:pt x="-241" y="163947"/>
                  <a:pt x="24" y="185378"/>
                </a:cubicBezTo>
                <a:cubicBezTo>
                  <a:pt x="289" y="206809"/>
                  <a:pt x="4521" y="198607"/>
                  <a:pt x="7961" y="213953"/>
                </a:cubicBezTo>
                <a:cubicBezTo>
                  <a:pt x="11400" y="229299"/>
                  <a:pt x="17751" y="236707"/>
                  <a:pt x="20661" y="277453"/>
                </a:cubicBezTo>
                <a:cubicBezTo>
                  <a:pt x="23571" y="318199"/>
                  <a:pt x="14047" y="429059"/>
                  <a:pt x="25424" y="458428"/>
                </a:cubicBezTo>
                <a:cubicBezTo>
                  <a:pt x="36801" y="487797"/>
                  <a:pt x="80722" y="470598"/>
                  <a:pt x="88924" y="453665"/>
                </a:cubicBezTo>
                <a:cubicBezTo>
                  <a:pt x="97126" y="436732"/>
                  <a:pt x="73049" y="402072"/>
                  <a:pt x="74636" y="356828"/>
                </a:cubicBezTo>
                <a:cubicBezTo>
                  <a:pt x="76223" y="311584"/>
                  <a:pt x="82045" y="201518"/>
                  <a:pt x="98449" y="182203"/>
                </a:cubicBezTo>
                <a:cubicBezTo>
                  <a:pt x="114853" y="162888"/>
                  <a:pt x="144486" y="214217"/>
                  <a:pt x="173061" y="240940"/>
                </a:cubicBezTo>
                <a:cubicBezTo>
                  <a:pt x="201636" y="267663"/>
                  <a:pt x="247145" y="331428"/>
                  <a:pt x="269899" y="342540"/>
                </a:cubicBezTo>
                <a:cubicBezTo>
                  <a:pt x="292653" y="353652"/>
                  <a:pt x="319111" y="332486"/>
                  <a:pt x="309586" y="307615"/>
                </a:cubicBezTo>
                <a:cubicBezTo>
                  <a:pt x="300061" y="282744"/>
                  <a:pt x="249261" y="219773"/>
                  <a:pt x="212749" y="193315"/>
                </a:cubicBezTo>
                <a:cubicBezTo>
                  <a:pt x="176237" y="166857"/>
                  <a:pt x="116440" y="162623"/>
                  <a:pt x="90511" y="148865"/>
                </a:cubicBezTo>
                <a:cubicBezTo>
                  <a:pt x="64582" y="135107"/>
                  <a:pt x="60878" y="124788"/>
                  <a:pt x="57174" y="110765"/>
                </a:cubicBezTo>
                <a:cubicBezTo>
                  <a:pt x="53470" y="96742"/>
                  <a:pt x="57967" y="80867"/>
                  <a:pt x="68286" y="64728"/>
                </a:cubicBezTo>
                <a:cubicBezTo>
                  <a:pt x="78605" y="48589"/>
                  <a:pt x="124378" y="20013"/>
                  <a:pt x="119086" y="13928"/>
                </a:cubicBezTo>
                <a:cubicBezTo>
                  <a:pt x="113794" y="7843"/>
                  <a:pt x="47384" y="-7503"/>
                  <a:pt x="28599" y="4403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AEDAD5B3-3166-45C5-AA78-3E67DC01D3C9}"/>
              </a:ext>
            </a:extLst>
          </p:cNvPr>
          <p:cNvSpPr/>
          <p:nvPr/>
        </p:nvSpPr>
        <p:spPr>
          <a:xfrm>
            <a:off x="4212528" y="10177664"/>
            <a:ext cx="123345" cy="247016"/>
          </a:xfrm>
          <a:custGeom>
            <a:avLst/>
            <a:gdLst>
              <a:gd name="connsiteX0" fmla="*/ 122935 w 123345"/>
              <a:gd name="connsiteY0" fmla="*/ 4561 h 247016"/>
              <a:gd name="connsiteX1" fmla="*/ 11810 w 123345"/>
              <a:gd name="connsiteY1" fmla="*/ 14086 h 247016"/>
              <a:gd name="connsiteX2" fmla="*/ 2285 w 123345"/>
              <a:gd name="connsiteY2" fmla="*/ 66474 h 247016"/>
              <a:gd name="connsiteX3" fmla="*/ 2285 w 123345"/>
              <a:gd name="connsiteY3" fmla="*/ 161724 h 247016"/>
              <a:gd name="connsiteX4" fmla="*/ 27685 w 123345"/>
              <a:gd name="connsiteY4" fmla="*/ 242686 h 247016"/>
              <a:gd name="connsiteX5" fmla="*/ 76897 w 123345"/>
              <a:gd name="connsiteY5" fmla="*/ 226811 h 247016"/>
              <a:gd name="connsiteX6" fmla="*/ 61022 w 123345"/>
              <a:gd name="connsiteY6" fmla="*/ 149024 h 247016"/>
              <a:gd name="connsiteX7" fmla="*/ 49910 w 123345"/>
              <a:gd name="connsiteY7" fmla="*/ 77586 h 247016"/>
              <a:gd name="connsiteX8" fmla="*/ 122935 w 123345"/>
              <a:gd name="connsiteY8" fmla="*/ 4561 h 24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345" h="247016">
                <a:moveTo>
                  <a:pt x="122935" y="4561"/>
                </a:moveTo>
                <a:cubicBezTo>
                  <a:pt x="116585" y="-6022"/>
                  <a:pt x="31918" y="3767"/>
                  <a:pt x="11810" y="14086"/>
                </a:cubicBezTo>
                <a:cubicBezTo>
                  <a:pt x="-8298" y="24405"/>
                  <a:pt x="3872" y="41868"/>
                  <a:pt x="2285" y="66474"/>
                </a:cubicBezTo>
                <a:cubicBezTo>
                  <a:pt x="698" y="91080"/>
                  <a:pt x="-1948" y="132355"/>
                  <a:pt x="2285" y="161724"/>
                </a:cubicBezTo>
                <a:cubicBezTo>
                  <a:pt x="6518" y="191093"/>
                  <a:pt x="15250" y="231838"/>
                  <a:pt x="27685" y="242686"/>
                </a:cubicBezTo>
                <a:cubicBezTo>
                  <a:pt x="40120" y="253534"/>
                  <a:pt x="71341" y="242421"/>
                  <a:pt x="76897" y="226811"/>
                </a:cubicBezTo>
                <a:cubicBezTo>
                  <a:pt x="82453" y="211201"/>
                  <a:pt x="65520" y="173895"/>
                  <a:pt x="61022" y="149024"/>
                </a:cubicBezTo>
                <a:cubicBezTo>
                  <a:pt x="56524" y="124153"/>
                  <a:pt x="39856" y="99811"/>
                  <a:pt x="49910" y="77586"/>
                </a:cubicBezTo>
                <a:cubicBezTo>
                  <a:pt x="59964" y="55361"/>
                  <a:pt x="129285" y="15144"/>
                  <a:pt x="122935" y="456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CE0B077B-3DA8-472E-B1FF-4014EA98CED6}"/>
              </a:ext>
            </a:extLst>
          </p:cNvPr>
          <p:cNvSpPr/>
          <p:nvPr/>
        </p:nvSpPr>
        <p:spPr>
          <a:xfrm>
            <a:off x="4243908" y="10171772"/>
            <a:ext cx="314035" cy="478505"/>
          </a:xfrm>
          <a:custGeom>
            <a:avLst/>
            <a:gdLst>
              <a:gd name="connsiteX0" fmla="*/ 237605 w 314035"/>
              <a:gd name="connsiteY0" fmla="*/ 16803 h 478505"/>
              <a:gd name="connsiteX1" fmla="*/ 237605 w 314035"/>
              <a:gd name="connsiteY1" fmla="*/ 186666 h 478505"/>
              <a:gd name="connsiteX2" fmla="*/ 178867 w 314035"/>
              <a:gd name="connsiteY2" fmla="*/ 321603 h 478505"/>
              <a:gd name="connsiteX3" fmla="*/ 134417 w 314035"/>
              <a:gd name="connsiteY3" fmla="*/ 370816 h 478505"/>
              <a:gd name="connsiteX4" fmla="*/ 1067 w 314035"/>
              <a:gd name="connsiteY4" fmla="*/ 475591 h 478505"/>
              <a:gd name="connsiteX5" fmla="*/ 80442 w 314035"/>
              <a:gd name="connsiteY5" fmla="*/ 442253 h 478505"/>
              <a:gd name="connsiteX6" fmla="*/ 232842 w 314035"/>
              <a:gd name="connsiteY6" fmla="*/ 367641 h 478505"/>
              <a:gd name="connsiteX7" fmla="*/ 309042 w 314035"/>
              <a:gd name="connsiteY7" fmla="*/ 194603 h 478505"/>
              <a:gd name="connsiteX8" fmla="*/ 296342 w 314035"/>
              <a:gd name="connsiteY8" fmla="*/ 27916 h 478505"/>
              <a:gd name="connsiteX9" fmla="*/ 312217 w 314035"/>
              <a:gd name="connsiteY9" fmla="*/ 7278 h 478505"/>
              <a:gd name="connsiteX10" fmla="*/ 237605 w 314035"/>
              <a:gd name="connsiteY10" fmla="*/ 16803 h 47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035" h="478505">
                <a:moveTo>
                  <a:pt x="237605" y="16803"/>
                </a:moveTo>
                <a:cubicBezTo>
                  <a:pt x="225170" y="46701"/>
                  <a:pt x="247395" y="135866"/>
                  <a:pt x="237605" y="186666"/>
                </a:cubicBezTo>
                <a:cubicBezTo>
                  <a:pt x="227815" y="237466"/>
                  <a:pt x="196065" y="290911"/>
                  <a:pt x="178867" y="321603"/>
                </a:cubicBezTo>
                <a:cubicBezTo>
                  <a:pt x="161669" y="352295"/>
                  <a:pt x="164050" y="345151"/>
                  <a:pt x="134417" y="370816"/>
                </a:cubicBezTo>
                <a:cubicBezTo>
                  <a:pt x="104784" y="396481"/>
                  <a:pt x="10063" y="463685"/>
                  <a:pt x="1067" y="475591"/>
                </a:cubicBezTo>
                <a:cubicBezTo>
                  <a:pt x="-7929" y="487497"/>
                  <a:pt x="41813" y="460245"/>
                  <a:pt x="80442" y="442253"/>
                </a:cubicBezTo>
                <a:cubicBezTo>
                  <a:pt x="119071" y="424261"/>
                  <a:pt x="194742" y="408916"/>
                  <a:pt x="232842" y="367641"/>
                </a:cubicBezTo>
                <a:cubicBezTo>
                  <a:pt x="270942" y="326366"/>
                  <a:pt x="298459" y="251224"/>
                  <a:pt x="309042" y="194603"/>
                </a:cubicBezTo>
                <a:cubicBezTo>
                  <a:pt x="319625" y="137982"/>
                  <a:pt x="295813" y="59137"/>
                  <a:pt x="296342" y="27916"/>
                </a:cubicBezTo>
                <a:cubicBezTo>
                  <a:pt x="296871" y="-3305"/>
                  <a:pt x="320684" y="8865"/>
                  <a:pt x="312217" y="7278"/>
                </a:cubicBezTo>
                <a:cubicBezTo>
                  <a:pt x="303750" y="5691"/>
                  <a:pt x="250040" y="-13095"/>
                  <a:pt x="237605" y="16803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5D5F530D-CFDC-426E-B129-870C0C819FE9}"/>
              </a:ext>
            </a:extLst>
          </p:cNvPr>
          <p:cNvSpPr/>
          <p:nvPr/>
        </p:nvSpPr>
        <p:spPr>
          <a:xfrm>
            <a:off x="4904576" y="10278845"/>
            <a:ext cx="95124" cy="174837"/>
          </a:xfrm>
          <a:custGeom>
            <a:avLst/>
            <a:gdLst>
              <a:gd name="connsiteX0" fmla="*/ 799 w 95124"/>
              <a:gd name="connsiteY0" fmla="*/ 218 h 174837"/>
              <a:gd name="connsiteX1" fmla="*/ 32549 w 95124"/>
              <a:gd name="connsiteY1" fmla="*/ 119280 h 174837"/>
              <a:gd name="connsiteX2" fmla="*/ 45249 w 95124"/>
              <a:gd name="connsiteY2" fmla="*/ 173255 h 174837"/>
              <a:gd name="connsiteX3" fmla="*/ 94462 w 95124"/>
              <a:gd name="connsiteY3" fmla="*/ 154205 h 174837"/>
              <a:gd name="connsiteX4" fmla="*/ 69062 w 95124"/>
              <a:gd name="connsiteY4" fmla="*/ 90705 h 174837"/>
              <a:gd name="connsiteX5" fmla="*/ 799 w 95124"/>
              <a:gd name="connsiteY5" fmla="*/ 218 h 17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124" h="174837">
                <a:moveTo>
                  <a:pt x="799" y="218"/>
                </a:moveTo>
                <a:cubicBezTo>
                  <a:pt x="-5286" y="4980"/>
                  <a:pt x="25141" y="90441"/>
                  <a:pt x="32549" y="119280"/>
                </a:cubicBezTo>
                <a:cubicBezTo>
                  <a:pt x="39957" y="148119"/>
                  <a:pt x="34930" y="167434"/>
                  <a:pt x="45249" y="173255"/>
                </a:cubicBezTo>
                <a:cubicBezTo>
                  <a:pt x="55568" y="179076"/>
                  <a:pt x="90493" y="167963"/>
                  <a:pt x="94462" y="154205"/>
                </a:cubicBezTo>
                <a:cubicBezTo>
                  <a:pt x="98431" y="140447"/>
                  <a:pt x="83879" y="111607"/>
                  <a:pt x="69062" y="90705"/>
                </a:cubicBezTo>
                <a:cubicBezTo>
                  <a:pt x="54245" y="69803"/>
                  <a:pt x="6884" y="-4544"/>
                  <a:pt x="799" y="21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77723324-8BEB-4A86-83B1-7CFDAB4C439E}"/>
              </a:ext>
            </a:extLst>
          </p:cNvPr>
          <p:cNvSpPr/>
          <p:nvPr/>
        </p:nvSpPr>
        <p:spPr>
          <a:xfrm>
            <a:off x="5000241" y="10285369"/>
            <a:ext cx="100499" cy="158493"/>
          </a:xfrm>
          <a:custGeom>
            <a:avLst/>
            <a:gdLst>
              <a:gd name="connsiteX0" fmla="*/ 384 w 100499"/>
              <a:gd name="connsiteY0" fmla="*/ 44 h 158493"/>
              <a:gd name="connsiteX1" fmla="*/ 40072 w 100499"/>
              <a:gd name="connsiteY1" fmla="*/ 85769 h 158493"/>
              <a:gd name="connsiteX2" fmla="*/ 21022 w 100499"/>
              <a:gd name="connsiteY2" fmla="*/ 155619 h 158493"/>
              <a:gd name="connsiteX3" fmla="*/ 98809 w 100499"/>
              <a:gd name="connsiteY3" fmla="*/ 138156 h 158493"/>
              <a:gd name="connsiteX4" fmla="*/ 68647 w 100499"/>
              <a:gd name="connsiteY4" fmla="*/ 74656 h 158493"/>
              <a:gd name="connsiteX5" fmla="*/ 384 w 100499"/>
              <a:gd name="connsiteY5" fmla="*/ 44 h 15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499" h="158493">
                <a:moveTo>
                  <a:pt x="384" y="44"/>
                </a:moveTo>
                <a:cubicBezTo>
                  <a:pt x="-4378" y="1896"/>
                  <a:pt x="36632" y="59840"/>
                  <a:pt x="40072" y="85769"/>
                </a:cubicBezTo>
                <a:cubicBezTo>
                  <a:pt x="43512" y="111698"/>
                  <a:pt x="11233" y="146888"/>
                  <a:pt x="21022" y="155619"/>
                </a:cubicBezTo>
                <a:cubicBezTo>
                  <a:pt x="30811" y="164350"/>
                  <a:pt x="90872" y="151650"/>
                  <a:pt x="98809" y="138156"/>
                </a:cubicBezTo>
                <a:cubicBezTo>
                  <a:pt x="106746" y="124662"/>
                  <a:pt x="85051" y="95293"/>
                  <a:pt x="68647" y="74656"/>
                </a:cubicBezTo>
                <a:cubicBezTo>
                  <a:pt x="52243" y="54019"/>
                  <a:pt x="5146" y="-1808"/>
                  <a:pt x="384" y="44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73F0C1BB-95A9-4801-9ADF-9A9672D6E686}"/>
              </a:ext>
            </a:extLst>
          </p:cNvPr>
          <p:cNvSpPr/>
          <p:nvPr/>
        </p:nvSpPr>
        <p:spPr>
          <a:xfrm>
            <a:off x="4989280" y="10281189"/>
            <a:ext cx="287755" cy="361569"/>
          </a:xfrm>
          <a:custGeom>
            <a:avLst/>
            <a:gdLst>
              <a:gd name="connsiteX0" fmla="*/ 212958 w 287755"/>
              <a:gd name="connsiteY0" fmla="*/ 28036 h 361569"/>
              <a:gd name="connsiteX1" fmla="*/ 181208 w 287755"/>
              <a:gd name="connsiteY1" fmla="*/ 201074 h 361569"/>
              <a:gd name="connsiteX2" fmla="*/ 117708 w 287755"/>
              <a:gd name="connsiteY2" fmla="*/ 297911 h 361569"/>
              <a:gd name="connsiteX3" fmla="*/ 233 w 287755"/>
              <a:gd name="connsiteY3" fmla="*/ 359824 h 361569"/>
              <a:gd name="connsiteX4" fmla="*/ 90720 w 287755"/>
              <a:gd name="connsiteY4" fmla="*/ 339186 h 361569"/>
              <a:gd name="connsiteX5" fmla="*/ 200258 w 287755"/>
              <a:gd name="connsiteY5" fmla="*/ 283624 h 361569"/>
              <a:gd name="connsiteX6" fmla="*/ 287570 w 287755"/>
              <a:gd name="connsiteY6" fmla="*/ 26449 h 361569"/>
              <a:gd name="connsiteX7" fmla="*/ 212958 w 287755"/>
              <a:gd name="connsiteY7" fmla="*/ 28036 h 36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755" h="361569">
                <a:moveTo>
                  <a:pt x="212958" y="28036"/>
                </a:moveTo>
                <a:cubicBezTo>
                  <a:pt x="195231" y="57140"/>
                  <a:pt x="197083" y="156095"/>
                  <a:pt x="181208" y="201074"/>
                </a:cubicBezTo>
                <a:cubicBezTo>
                  <a:pt x="165333" y="246053"/>
                  <a:pt x="147870" y="271453"/>
                  <a:pt x="117708" y="297911"/>
                </a:cubicBezTo>
                <a:cubicBezTo>
                  <a:pt x="87546" y="324369"/>
                  <a:pt x="4731" y="352945"/>
                  <a:pt x="233" y="359824"/>
                </a:cubicBezTo>
                <a:cubicBezTo>
                  <a:pt x="-4265" y="366703"/>
                  <a:pt x="57382" y="351886"/>
                  <a:pt x="90720" y="339186"/>
                </a:cubicBezTo>
                <a:cubicBezTo>
                  <a:pt x="124057" y="326486"/>
                  <a:pt x="167450" y="335747"/>
                  <a:pt x="200258" y="283624"/>
                </a:cubicBezTo>
                <a:cubicBezTo>
                  <a:pt x="233066" y="231501"/>
                  <a:pt x="283601" y="69047"/>
                  <a:pt x="287570" y="26449"/>
                </a:cubicBezTo>
                <a:cubicBezTo>
                  <a:pt x="291539" y="-16149"/>
                  <a:pt x="230685" y="-1068"/>
                  <a:pt x="212958" y="28036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BA0EBC11-FE6A-4296-A3C0-9CF69E0F737A}"/>
              </a:ext>
            </a:extLst>
          </p:cNvPr>
          <p:cNvSpPr/>
          <p:nvPr/>
        </p:nvSpPr>
        <p:spPr>
          <a:xfrm>
            <a:off x="5560167" y="10142841"/>
            <a:ext cx="203805" cy="356929"/>
          </a:xfrm>
          <a:custGeom>
            <a:avLst/>
            <a:gdLst>
              <a:gd name="connsiteX0" fmla="*/ 77046 w 203805"/>
              <a:gd name="connsiteY0" fmla="*/ 7634 h 356929"/>
              <a:gd name="connsiteX1" fmla="*/ 84983 w 203805"/>
              <a:gd name="connsiteY1" fmla="*/ 169559 h 356929"/>
              <a:gd name="connsiteX2" fmla="*/ 42121 w 203805"/>
              <a:gd name="connsiteY2" fmla="*/ 309259 h 356929"/>
              <a:gd name="connsiteX3" fmla="*/ 846 w 203805"/>
              <a:gd name="connsiteY3" fmla="*/ 356884 h 356929"/>
              <a:gd name="connsiteX4" fmla="*/ 81808 w 203805"/>
              <a:gd name="connsiteY4" fmla="*/ 302909 h 356929"/>
              <a:gd name="connsiteX5" fmla="*/ 199283 w 203805"/>
              <a:gd name="connsiteY5" fmla="*/ 223534 h 356929"/>
              <a:gd name="connsiteX6" fmla="*/ 180233 w 203805"/>
              <a:gd name="connsiteY6" fmla="*/ 90184 h 356929"/>
              <a:gd name="connsiteX7" fmla="*/ 186583 w 203805"/>
              <a:gd name="connsiteY7" fmla="*/ 33034 h 356929"/>
              <a:gd name="connsiteX8" fmla="*/ 126258 w 203805"/>
              <a:gd name="connsiteY8" fmla="*/ 26684 h 356929"/>
              <a:gd name="connsiteX9" fmla="*/ 77046 w 203805"/>
              <a:gd name="connsiteY9" fmla="*/ 7634 h 35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805" h="356929">
                <a:moveTo>
                  <a:pt x="77046" y="7634"/>
                </a:moveTo>
                <a:cubicBezTo>
                  <a:pt x="70167" y="31446"/>
                  <a:pt x="90804" y="119288"/>
                  <a:pt x="84983" y="169559"/>
                </a:cubicBezTo>
                <a:cubicBezTo>
                  <a:pt x="79162" y="219830"/>
                  <a:pt x="56144" y="278038"/>
                  <a:pt x="42121" y="309259"/>
                </a:cubicBezTo>
                <a:cubicBezTo>
                  <a:pt x="28098" y="340480"/>
                  <a:pt x="-5768" y="357942"/>
                  <a:pt x="846" y="356884"/>
                </a:cubicBezTo>
                <a:cubicBezTo>
                  <a:pt x="7460" y="355826"/>
                  <a:pt x="81808" y="302909"/>
                  <a:pt x="81808" y="302909"/>
                </a:cubicBezTo>
                <a:cubicBezTo>
                  <a:pt x="114881" y="280684"/>
                  <a:pt x="182879" y="258988"/>
                  <a:pt x="199283" y="223534"/>
                </a:cubicBezTo>
                <a:cubicBezTo>
                  <a:pt x="215687" y="188080"/>
                  <a:pt x="182350" y="121934"/>
                  <a:pt x="180233" y="90184"/>
                </a:cubicBezTo>
                <a:cubicBezTo>
                  <a:pt x="178116" y="58434"/>
                  <a:pt x="195579" y="43617"/>
                  <a:pt x="186583" y="33034"/>
                </a:cubicBezTo>
                <a:cubicBezTo>
                  <a:pt x="177587" y="22451"/>
                  <a:pt x="147160" y="30388"/>
                  <a:pt x="126258" y="26684"/>
                </a:cubicBezTo>
                <a:cubicBezTo>
                  <a:pt x="105356" y="22980"/>
                  <a:pt x="83925" y="-16178"/>
                  <a:pt x="77046" y="7634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5B70D85A-81D7-4B2E-AB68-F13C0198579B}"/>
              </a:ext>
            </a:extLst>
          </p:cNvPr>
          <p:cNvSpPr/>
          <p:nvPr/>
        </p:nvSpPr>
        <p:spPr>
          <a:xfrm>
            <a:off x="5667362" y="10179142"/>
            <a:ext cx="374871" cy="474621"/>
          </a:xfrm>
          <a:custGeom>
            <a:avLst/>
            <a:gdLst>
              <a:gd name="connsiteX0" fmla="*/ 46051 w 374871"/>
              <a:gd name="connsiteY0" fmla="*/ 1496 h 474621"/>
              <a:gd name="connsiteX1" fmla="*/ 331801 w 374871"/>
              <a:gd name="connsiteY1" fmla="*/ 20546 h 474621"/>
              <a:gd name="connsiteX2" fmla="*/ 374663 w 374871"/>
              <a:gd name="connsiteY2" fmla="*/ 53883 h 474621"/>
              <a:gd name="connsiteX3" fmla="*/ 347676 w 374871"/>
              <a:gd name="connsiteY3" fmla="*/ 88808 h 474621"/>
              <a:gd name="connsiteX4" fmla="*/ 336563 w 374871"/>
              <a:gd name="connsiteY4" fmla="*/ 238033 h 474621"/>
              <a:gd name="connsiteX5" fmla="*/ 300051 w 374871"/>
              <a:gd name="connsiteY5" fmla="*/ 331696 h 474621"/>
              <a:gd name="connsiteX6" fmla="*/ 141301 w 374871"/>
              <a:gd name="connsiteY6" fmla="*/ 428533 h 474621"/>
              <a:gd name="connsiteX7" fmla="*/ 13 w 374871"/>
              <a:gd name="connsiteY7" fmla="*/ 472983 h 474621"/>
              <a:gd name="connsiteX8" fmla="*/ 133363 w 374871"/>
              <a:gd name="connsiteY8" fmla="*/ 374558 h 474621"/>
              <a:gd name="connsiteX9" fmla="*/ 228613 w 374871"/>
              <a:gd name="connsiteY9" fmla="*/ 253908 h 474621"/>
              <a:gd name="connsiteX10" fmla="*/ 249251 w 374871"/>
              <a:gd name="connsiteY10" fmla="*/ 77696 h 474621"/>
              <a:gd name="connsiteX11" fmla="*/ 50813 w 374871"/>
              <a:gd name="connsiteY11" fmla="*/ 60233 h 474621"/>
              <a:gd name="connsiteX12" fmla="*/ 17476 w 374871"/>
              <a:gd name="connsiteY12" fmla="*/ 60233 h 474621"/>
              <a:gd name="connsiteX13" fmla="*/ 46051 w 374871"/>
              <a:gd name="connsiteY13" fmla="*/ 1496 h 47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4871" h="474621">
                <a:moveTo>
                  <a:pt x="46051" y="1496"/>
                </a:moveTo>
                <a:cubicBezTo>
                  <a:pt x="98438" y="-5118"/>
                  <a:pt x="277032" y="11815"/>
                  <a:pt x="331801" y="20546"/>
                </a:cubicBezTo>
                <a:cubicBezTo>
                  <a:pt x="386570" y="29277"/>
                  <a:pt x="372017" y="42506"/>
                  <a:pt x="374663" y="53883"/>
                </a:cubicBezTo>
                <a:cubicBezTo>
                  <a:pt x="377309" y="65260"/>
                  <a:pt x="354026" y="58116"/>
                  <a:pt x="347676" y="88808"/>
                </a:cubicBezTo>
                <a:cubicBezTo>
                  <a:pt x="341326" y="119500"/>
                  <a:pt x="344500" y="197552"/>
                  <a:pt x="336563" y="238033"/>
                </a:cubicBezTo>
                <a:cubicBezTo>
                  <a:pt x="328626" y="278514"/>
                  <a:pt x="332594" y="299946"/>
                  <a:pt x="300051" y="331696"/>
                </a:cubicBezTo>
                <a:cubicBezTo>
                  <a:pt x="267508" y="363446"/>
                  <a:pt x="191307" y="404985"/>
                  <a:pt x="141301" y="428533"/>
                </a:cubicBezTo>
                <a:cubicBezTo>
                  <a:pt x="91295" y="452081"/>
                  <a:pt x="1336" y="481979"/>
                  <a:pt x="13" y="472983"/>
                </a:cubicBezTo>
                <a:cubicBezTo>
                  <a:pt x="-1310" y="463987"/>
                  <a:pt x="95263" y="411070"/>
                  <a:pt x="133363" y="374558"/>
                </a:cubicBezTo>
                <a:cubicBezTo>
                  <a:pt x="171463" y="338046"/>
                  <a:pt x="209298" y="303385"/>
                  <a:pt x="228613" y="253908"/>
                </a:cubicBezTo>
                <a:cubicBezTo>
                  <a:pt x="247928" y="204431"/>
                  <a:pt x="278884" y="109975"/>
                  <a:pt x="249251" y="77696"/>
                </a:cubicBezTo>
                <a:cubicBezTo>
                  <a:pt x="219618" y="45417"/>
                  <a:pt x="89442" y="63144"/>
                  <a:pt x="50813" y="60233"/>
                </a:cubicBezTo>
                <a:cubicBezTo>
                  <a:pt x="12184" y="57322"/>
                  <a:pt x="20915" y="65525"/>
                  <a:pt x="17476" y="60233"/>
                </a:cubicBezTo>
                <a:cubicBezTo>
                  <a:pt x="14037" y="54941"/>
                  <a:pt x="-6336" y="8110"/>
                  <a:pt x="46051" y="1496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AA9AC6A6-1838-4207-9BCF-E0745B025BF1}"/>
              </a:ext>
            </a:extLst>
          </p:cNvPr>
          <p:cNvSpPr/>
          <p:nvPr/>
        </p:nvSpPr>
        <p:spPr>
          <a:xfrm>
            <a:off x="6300553" y="10189369"/>
            <a:ext cx="512975" cy="461193"/>
          </a:xfrm>
          <a:custGeom>
            <a:avLst/>
            <a:gdLst>
              <a:gd name="connsiteX0" fmla="*/ 235 w 512975"/>
              <a:gd name="connsiteY0" fmla="*/ 78581 h 461193"/>
              <a:gd name="connsiteX1" fmla="*/ 105010 w 512975"/>
              <a:gd name="connsiteY1" fmla="*/ 794 h 461193"/>
              <a:gd name="connsiteX2" fmla="*/ 192322 w 512975"/>
              <a:gd name="connsiteY2" fmla="*/ 37306 h 461193"/>
              <a:gd name="connsiteX3" fmla="*/ 290747 w 512975"/>
              <a:gd name="connsiteY3" fmla="*/ 21431 h 461193"/>
              <a:gd name="connsiteX4" fmla="*/ 387585 w 512975"/>
              <a:gd name="connsiteY4" fmla="*/ 19844 h 461193"/>
              <a:gd name="connsiteX5" fmla="*/ 481247 w 512975"/>
              <a:gd name="connsiteY5" fmla="*/ 48419 h 461193"/>
              <a:gd name="connsiteX6" fmla="*/ 432035 w 512975"/>
              <a:gd name="connsiteY6" fmla="*/ 72231 h 461193"/>
              <a:gd name="connsiteX7" fmla="*/ 419335 w 512975"/>
              <a:gd name="connsiteY7" fmla="*/ 156369 h 461193"/>
              <a:gd name="connsiteX8" fmla="*/ 373297 w 512975"/>
              <a:gd name="connsiteY8" fmla="*/ 221456 h 461193"/>
              <a:gd name="connsiteX9" fmla="*/ 406635 w 512975"/>
              <a:gd name="connsiteY9" fmla="*/ 264319 h 461193"/>
              <a:gd name="connsiteX10" fmla="*/ 506647 w 512975"/>
              <a:gd name="connsiteY10" fmla="*/ 423069 h 461193"/>
              <a:gd name="connsiteX11" fmla="*/ 493947 w 512975"/>
              <a:gd name="connsiteY11" fmla="*/ 453231 h 461193"/>
              <a:gd name="connsiteX12" fmla="*/ 422510 w 512975"/>
              <a:gd name="connsiteY12" fmla="*/ 461169 h 461193"/>
              <a:gd name="connsiteX13" fmla="*/ 400285 w 512975"/>
              <a:gd name="connsiteY13" fmla="*/ 451644 h 461193"/>
              <a:gd name="connsiteX14" fmla="*/ 433622 w 512975"/>
              <a:gd name="connsiteY14" fmla="*/ 419894 h 461193"/>
              <a:gd name="connsiteX15" fmla="*/ 389172 w 512975"/>
              <a:gd name="connsiteY15" fmla="*/ 326231 h 461193"/>
              <a:gd name="connsiteX16" fmla="*/ 312972 w 512975"/>
              <a:gd name="connsiteY16" fmla="*/ 219869 h 461193"/>
              <a:gd name="connsiteX17" fmla="*/ 363772 w 512975"/>
              <a:gd name="connsiteY17" fmla="*/ 46831 h 461193"/>
              <a:gd name="connsiteX18" fmla="*/ 327260 w 512975"/>
              <a:gd name="connsiteY18" fmla="*/ 54769 h 461193"/>
              <a:gd name="connsiteX19" fmla="*/ 179622 w 512975"/>
              <a:gd name="connsiteY19" fmla="*/ 61119 h 461193"/>
              <a:gd name="connsiteX20" fmla="*/ 79610 w 512975"/>
              <a:gd name="connsiteY20" fmla="*/ 50006 h 461193"/>
              <a:gd name="connsiteX21" fmla="*/ 235 w 512975"/>
              <a:gd name="connsiteY21" fmla="*/ 78581 h 4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2975" h="461193">
                <a:moveTo>
                  <a:pt x="235" y="78581"/>
                </a:moveTo>
                <a:cubicBezTo>
                  <a:pt x="4468" y="70379"/>
                  <a:pt x="72996" y="7673"/>
                  <a:pt x="105010" y="794"/>
                </a:cubicBezTo>
                <a:cubicBezTo>
                  <a:pt x="137025" y="-6085"/>
                  <a:pt x="161366" y="33867"/>
                  <a:pt x="192322" y="37306"/>
                </a:cubicBezTo>
                <a:cubicBezTo>
                  <a:pt x="223278" y="40745"/>
                  <a:pt x="258203" y="24341"/>
                  <a:pt x="290747" y="21431"/>
                </a:cubicBezTo>
                <a:cubicBezTo>
                  <a:pt x="323291" y="18521"/>
                  <a:pt x="355835" y="15346"/>
                  <a:pt x="387585" y="19844"/>
                </a:cubicBezTo>
                <a:cubicBezTo>
                  <a:pt x="419335" y="24342"/>
                  <a:pt x="473839" y="39688"/>
                  <a:pt x="481247" y="48419"/>
                </a:cubicBezTo>
                <a:cubicBezTo>
                  <a:pt x="488655" y="57150"/>
                  <a:pt x="442354" y="54239"/>
                  <a:pt x="432035" y="72231"/>
                </a:cubicBezTo>
                <a:cubicBezTo>
                  <a:pt x="421716" y="90223"/>
                  <a:pt x="429125" y="131498"/>
                  <a:pt x="419335" y="156369"/>
                </a:cubicBezTo>
                <a:cubicBezTo>
                  <a:pt x="409545" y="181240"/>
                  <a:pt x="375414" y="203464"/>
                  <a:pt x="373297" y="221456"/>
                </a:cubicBezTo>
                <a:cubicBezTo>
                  <a:pt x="371180" y="239448"/>
                  <a:pt x="384410" y="230717"/>
                  <a:pt x="406635" y="264319"/>
                </a:cubicBezTo>
                <a:cubicBezTo>
                  <a:pt x="428860" y="297921"/>
                  <a:pt x="492095" y="391584"/>
                  <a:pt x="506647" y="423069"/>
                </a:cubicBezTo>
                <a:cubicBezTo>
                  <a:pt x="521199" y="454554"/>
                  <a:pt x="507970" y="446881"/>
                  <a:pt x="493947" y="453231"/>
                </a:cubicBezTo>
                <a:cubicBezTo>
                  <a:pt x="479924" y="459581"/>
                  <a:pt x="438120" y="461433"/>
                  <a:pt x="422510" y="461169"/>
                </a:cubicBezTo>
                <a:cubicBezTo>
                  <a:pt x="406900" y="460905"/>
                  <a:pt x="398433" y="458523"/>
                  <a:pt x="400285" y="451644"/>
                </a:cubicBezTo>
                <a:cubicBezTo>
                  <a:pt x="402137" y="444765"/>
                  <a:pt x="435474" y="440796"/>
                  <a:pt x="433622" y="419894"/>
                </a:cubicBezTo>
                <a:cubicBezTo>
                  <a:pt x="431770" y="398992"/>
                  <a:pt x="409280" y="359569"/>
                  <a:pt x="389172" y="326231"/>
                </a:cubicBezTo>
                <a:cubicBezTo>
                  <a:pt x="369064" y="292894"/>
                  <a:pt x="317205" y="266436"/>
                  <a:pt x="312972" y="219869"/>
                </a:cubicBezTo>
                <a:cubicBezTo>
                  <a:pt x="308739" y="173302"/>
                  <a:pt x="361391" y="74348"/>
                  <a:pt x="363772" y="46831"/>
                </a:cubicBezTo>
                <a:cubicBezTo>
                  <a:pt x="366153" y="19314"/>
                  <a:pt x="357952" y="52388"/>
                  <a:pt x="327260" y="54769"/>
                </a:cubicBezTo>
                <a:cubicBezTo>
                  <a:pt x="296568" y="57150"/>
                  <a:pt x="220897" y="61913"/>
                  <a:pt x="179622" y="61119"/>
                </a:cubicBezTo>
                <a:cubicBezTo>
                  <a:pt x="138347" y="60325"/>
                  <a:pt x="109243" y="48948"/>
                  <a:pt x="79610" y="50006"/>
                </a:cubicBezTo>
                <a:cubicBezTo>
                  <a:pt x="49977" y="51064"/>
                  <a:pt x="-3998" y="86783"/>
                  <a:pt x="235" y="7858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D4438017-4F6F-4812-B6BA-5D2D57B6ADFE}"/>
              </a:ext>
            </a:extLst>
          </p:cNvPr>
          <p:cNvSpPr/>
          <p:nvPr/>
        </p:nvSpPr>
        <p:spPr>
          <a:xfrm>
            <a:off x="6319831" y="10434343"/>
            <a:ext cx="321206" cy="205997"/>
          </a:xfrm>
          <a:custGeom>
            <a:avLst/>
            <a:gdLst>
              <a:gd name="connsiteX0" fmla="*/ 246069 w 321206"/>
              <a:gd name="connsiteY0" fmla="*/ 295 h 205997"/>
              <a:gd name="connsiteX1" fmla="*/ 206382 w 321206"/>
              <a:gd name="connsiteY1" fmla="*/ 76495 h 205997"/>
              <a:gd name="connsiteX2" fmla="*/ 82557 w 321206"/>
              <a:gd name="connsiteY2" fmla="*/ 162220 h 205997"/>
              <a:gd name="connsiteX3" fmla="*/ 7 w 321206"/>
              <a:gd name="connsiteY3" fmla="*/ 205082 h 205997"/>
              <a:gd name="connsiteX4" fmla="*/ 79382 w 321206"/>
              <a:gd name="connsiteY4" fmla="*/ 184445 h 205997"/>
              <a:gd name="connsiteX5" fmla="*/ 314332 w 321206"/>
              <a:gd name="connsiteY5" fmla="*/ 105070 h 205997"/>
              <a:gd name="connsiteX6" fmla="*/ 246069 w 321206"/>
              <a:gd name="connsiteY6" fmla="*/ 295 h 20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206" h="205997">
                <a:moveTo>
                  <a:pt x="246069" y="295"/>
                </a:moveTo>
                <a:cubicBezTo>
                  <a:pt x="228077" y="-4468"/>
                  <a:pt x="233634" y="49508"/>
                  <a:pt x="206382" y="76495"/>
                </a:cubicBezTo>
                <a:cubicBezTo>
                  <a:pt x="179130" y="103482"/>
                  <a:pt x="116953" y="140789"/>
                  <a:pt x="82557" y="162220"/>
                </a:cubicBezTo>
                <a:cubicBezTo>
                  <a:pt x="48161" y="183651"/>
                  <a:pt x="536" y="201378"/>
                  <a:pt x="7" y="205082"/>
                </a:cubicBezTo>
                <a:cubicBezTo>
                  <a:pt x="-522" y="208786"/>
                  <a:pt x="26994" y="201114"/>
                  <a:pt x="79382" y="184445"/>
                </a:cubicBezTo>
                <a:cubicBezTo>
                  <a:pt x="131769" y="167776"/>
                  <a:pt x="283641" y="132851"/>
                  <a:pt x="314332" y="105070"/>
                </a:cubicBezTo>
                <a:cubicBezTo>
                  <a:pt x="345023" y="77289"/>
                  <a:pt x="264061" y="5058"/>
                  <a:pt x="246069" y="295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B60B3622-F77D-41A1-A4E6-ADC41772F8C0}"/>
              </a:ext>
            </a:extLst>
          </p:cNvPr>
          <p:cNvSpPr/>
          <p:nvPr/>
        </p:nvSpPr>
        <p:spPr>
          <a:xfrm>
            <a:off x="3364075" y="10767353"/>
            <a:ext cx="197576" cy="279428"/>
          </a:xfrm>
          <a:custGeom>
            <a:avLst/>
            <a:gdLst>
              <a:gd name="connsiteX0" fmla="*/ 3013 w 197576"/>
              <a:gd name="connsiteY0" fmla="*/ 11772 h 279428"/>
              <a:gd name="connsiteX1" fmla="*/ 6188 w 197576"/>
              <a:gd name="connsiteY1" fmla="*/ 214972 h 279428"/>
              <a:gd name="connsiteX2" fmla="*/ 4600 w 197576"/>
              <a:gd name="connsiteY2" fmla="*/ 278472 h 279428"/>
              <a:gd name="connsiteX3" fmla="*/ 45875 w 197576"/>
              <a:gd name="connsiteY3" fmla="*/ 251485 h 279428"/>
              <a:gd name="connsiteX4" fmla="*/ 95088 w 197576"/>
              <a:gd name="connsiteY4" fmla="*/ 227672 h 279428"/>
              <a:gd name="connsiteX5" fmla="*/ 126838 w 197576"/>
              <a:gd name="connsiteY5" fmla="*/ 211797 h 279428"/>
              <a:gd name="connsiteX6" fmla="*/ 196688 w 197576"/>
              <a:gd name="connsiteY6" fmla="*/ 129247 h 279428"/>
              <a:gd name="connsiteX7" fmla="*/ 72863 w 197576"/>
              <a:gd name="connsiteY7" fmla="*/ 205447 h 279428"/>
              <a:gd name="connsiteX8" fmla="*/ 56988 w 197576"/>
              <a:gd name="connsiteY8" fmla="*/ 164172 h 279428"/>
              <a:gd name="connsiteX9" fmla="*/ 60163 w 197576"/>
              <a:gd name="connsiteY9" fmla="*/ 124485 h 279428"/>
              <a:gd name="connsiteX10" fmla="*/ 45875 w 197576"/>
              <a:gd name="connsiteY10" fmla="*/ 64160 h 279428"/>
              <a:gd name="connsiteX11" fmla="*/ 55400 w 197576"/>
              <a:gd name="connsiteY11" fmla="*/ 27647 h 279428"/>
              <a:gd name="connsiteX12" fmla="*/ 3013 w 197576"/>
              <a:gd name="connsiteY12" fmla="*/ 11772 h 27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576" h="279428">
                <a:moveTo>
                  <a:pt x="3013" y="11772"/>
                </a:moveTo>
                <a:cubicBezTo>
                  <a:pt x="-5189" y="42993"/>
                  <a:pt x="5924" y="170522"/>
                  <a:pt x="6188" y="214972"/>
                </a:cubicBezTo>
                <a:cubicBezTo>
                  <a:pt x="6453" y="259422"/>
                  <a:pt x="-2015" y="272386"/>
                  <a:pt x="4600" y="278472"/>
                </a:cubicBezTo>
                <a:cubicBezTo>
                  <a:pt x="11215" y="284558"/>
                  <a:pt x="30794" y="259952"/>
                  <a:pt x="45875" y="251485"/>
                </a:cubicBezTo>
                <a:cubicBezTo>
                  <a:pt x="60956" y="243018"/>
                  <a:pt x="81594" y="234287"/>
                  <a:pt x="95088" y="227672"/>
                </a:cubicBezTo>
                <a:cubicBezTo>
                  <a:pt x="108582" y="221057"/>
                  <a:pt x="109905" y="228201"/>
                  <a:pt x="126838" y="211797"/>
                </a:cubicBezTo>
                <a:cubicBezTo>
                  <a:pt x="143771" y="195393"/>
                  <a:pt x="205684" y="130305"/>
                  <a:pt x="196688" y="129247"/>
                </a:cubicBezTo>
                <a:cubicBezTo>
                  <a:pt x="187692" y="128189"/>
                  <a:pt x="96146" y="199626"/>
                  <a:pt x="72863" y="205447"/>
                </a:cubicBezTo>
                <a:cubicBezTo>
                  <a:pt x="49580" y="211268"/>
                  <a:pt x="59105" y="177666"/>
                  <a:pt x="56988" y="164172"/>
                </a:cubicBezTo>
                <a:cubicBezTo>
                  <a:pt x="54871" y="150678"/>
                  <a:pt x="62015" y="141154"/>
                  <a:pt x="60163" y="124485"/>
                </a:cubicBezTo>
                <a:cubicBezTo>
                  <a:pt x="58311" y="107816"/>
                  <a:pt x="46669" y="80300"/>
                  <a:pt x="45875" y="64160"/>
                </a:cubicBezTo>
                <a:cubicBezTo>
                  <a:pt x="45081" y="48020"/>
                  <a:pt x="60956" y="34791"/>
                  <a:pt x="55400" y="27647"/>
                </a:cubicBezTo>
                <a:cubicBezTo>
                  <a:pt x="49844" y="20503"/>
                  <a:pt x="11215" y="-19449"/>
                  <a:pt x="3013" y="1177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3F610E0E-73EE-4735-A73E-6CA6454A58E8}"/>
              </a:ext>
            </a:extLst>
          </p:cNvPr>
          <p:cNvSpPr/>
          <p:nvPr/>
        </p:nvSpPr>
        <p:spPr>
          <a:xfrm>
            <a:off x="3674335" y="10821275"/>
            <a:ext cx="294302" cy="23118"/>
          </a:xfrm>
          <a:custGeom>
            <a:avLst/>
            <a:gdLst>
              <a:gd name="connsiteX0" fmla="*/ 728 w 294302"/>
              <a:gd name="connsiteY0" fmla="*/ 713 h 23118"/>
              <a:gd name="connsiteX1" fmla="*/ 284890 w 294302"/>
              <a:gd name="connsiteY1" fmla="*/ 7063 h 23118"/>
              <a:gd name="connsiteX2" fmla="*/ 205515 w 294302"/>
              <a:gd name="connsiteY2" fmla="*/ 22938 h 23118"/>
              <a:gd name="connsiteX3" fmla="*/ 728 w 294302"/>
              <a:gd name="connsiteY3" fmla="*/ 713 h 2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02" h="23118">
                <a:moveTo>
                  <a:pt x="728" y="713"/>
                </a:moveTo>
                <a:cubicBezTo>
                  <a:pt x="13957" y="-1933"/>
                  <a:pt x="250759" y="3359"/>
                  <a:pt x="284890" y="7063"/>
                </a:cubicBezTo>
                <a:cubicBezTo>
                  <a:pt x="319021" y="10767"/>
                  <a:pt x="252875" y="20557"/>
                  <a:pt x="205515" y="22938"/>
                </a:cubicBezTo>
                <a:cubicBezTo>
                  <a:pt x="158155" y="25319"/>
                  <a:pt x="-12501" y="3359"/>
                  <a:pt x="728" y="713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E2632B8B-8A81-439B-92F8-1B8744D03D61}"/>
              </a:ext>
            </a:extLst>
          </p:cNvPr>
          <p:cNvSpPr/>
          <p:nvPr/>
        </p:nvSpPr>
        <p:spPr>
          <a:xfrm>
            <a:off x="3715537" y="10737881"/>
            <a:ext cx="54372" cy="194761"/>
          </a:xfrm>
          <a:custGeom>
            <a:avLst/>
            <a:gdLst>
              <a:gd name="connsiteX0" fmla="*/ 5563 w 54372"/>
              <a:gd name="connsiteY0" fmla="*/ 36482 h 194761"/>
              <a:gd name="connsiteX1" fmla="*/ 5563 w 54372"/>
              <a:gd name="connsiteY1" fmla="*/ 171419 h 194761"/>
              <a:gd name="connsiteX2" fmla="*/ 53188 w 54372"/>
              <a:gd name="connsiteY2" fmla="*/ 190469 h 194761"/>
              <a:gd name="connsiteX3" fmla="*/ 40488 w 54372"/>
              <a:gd name="connsiteY3" fmla="*/ 123794 h 194761"/>
              <a:gd name="connsiteX4" fmla="*/ 46838 w 54372"/>
              <a:gd name="connsiteY4" fmla="*/ 7907 h 194761"/>
              <a:gd name="connsiteX5" fmla="*/ 5563 w 54372"/>
              <a:gd name="connsiteY5" fmla="*/ 36482 h 19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72" h="194761">
                <a:moveTo>
                  <a:pt x="5563" y="36482"/>
                </a:moveTo>
                <a:cubicBezTo>
                  <a:pt x="-1316" y="63734"/>
                  <a:pt x="-2375" y="145755"/>
                  <a:pt x="5563" y="171419"/>
                </a:cubicBezTo>
                <a:cubicBezTo>
                  <a:pt x="13501" y="197084"/>
                  <a:pt x="47367" y="198406"/>
                  <a:pt x="53188" y="190469"/>
                </a:cubicBezTo>
                <a:cubicBezTo>
                  <a:pt x="59009" y="182532"/>
                  <a:pt x="41546" y="154221"/>
                  <a:pt x="40488" y="123794"/>
                </a:cubicBezTo>
                <a:cubicBezTo>
                  <a:pt x="39430" y="93367"/>
                  <a:pt x="46838" y="28015"/>
                  <a:pt x="46838" y="7907"/>
                </a:cubicBezTo>
                <a:cubicBezTo>
                  <a:pt x="46838" y="-12201"/>
                  <a:pt x="12442" y="9230"/>
                  <a:pt x="5563" y="3648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0D7153C1-E0A6-4A84-8480-5187F41B2DA9}"/>
              </a:ext>
            </a:extLst>
          </p:cNvPr>
          <p:cNvSpPr/>
          <p:nvPr/>
        </p:nvSpPr>
        <p:spPr>
          <a:xfrm>
            <a:off x="3759131" y="10786334"/>
            <a:ext cx="117942" cy="257112"/>
          </a:xfrm>
          <a:custGeom>
            <a:avLst/>
            <a:gdLst>
              <a:gd name="connsiteX0" fmla="*/ 73094 w 117942"/>
              <a:gd name="connsiteY0" fmla="*/ 2316 h 257112"/>
              <a:gd name="connsiteX1" fmla="*/ 81032 w 117942"/>
              <a:gd name="connsiteY1" fmla="*/ 135666 h 257112"/>
              <a:gd name="connsiteX2" fmla="*/ 47694 w 117942"/>
              <a:gd name="connsiteY2" fmla="*/ 211866 h 257112"/>
              <a:gd name="connsiteX3" fmla="*/ 3244 w 117942"/>
              <a:gd name="connsiteY3" fmla="*/ 253141 h 257112"/>
              <a:gd name="connsiteX4" fmla="*/ 11182 w 117942"/>
              <a:gd name="connsiteY4" fmla="*/ 253141 h 257112"/>
              <a:gd name="connsiteX5" fmla="*/ 73094 w 117942"/>
              <a:gd name="connsiteY5" fmla="*/ 232504 h 257112"/>
              <a:gd name="connsiteX6" fmla="*/ 114369 w 117942"/>
              <a:gd name="connsiteY6" fmla="*/ 183291 h 257112"/>
              <a:gd name="connsiteX7" fmla="*/ 115957 w 117942"/>
              <a:gd name="connsiteY7" fmla="*/ 61054 h 257112"/>
              <a:gd name="connsiteX8" fmla="*/ 73094 w 117942"/>
              <a:gd name="connsiteY8" fmla="*/ 2316 h 25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42" h="257112">
                <a:moveTo>
                  <a:pt x="73094" y="2316"/>
                </a:moveTo>
                <a:cubicBezTo>
                  <a:pt x="67273" y="14751"/>
                  <a:pt x="85265" y="100741"/>
                  <a:pt x="81032" y="135666"/>
                </a:cubicBezTo>
                <a:cubicBezTo>
                  <a:pt x="76799" y="170591"/>
                  <a:pt x="60659" y="192287"/>
                  <a:pt x="47694" y="211866"/>
                </a:cubicBezTo>
                <a:cubicBezTo>
                  <a:pt x="34729" y="231445"/>
                  <a:pt x="9329" y="246262"/>
                  <a:pt x="3244" y="253141"/>
                </a:cubicBezTo>
                <a:cubicBezTo>
                  <a:pt x="-2841" y="260020"/>
                  <a:pt x="-460" y="256580"/>
                  <a:pt x="11182" y="253141"/>
                </a:cubicBezTo>
                <a:cubicBezTo>
                  <a:pt x="22824" y="249702"/>
                  <a:pt x="55896" y="244146"/>
                  <a:pt x="73094" y="232504"/>
                </a:cubicBezTo>
                <a:cubicBezTo>
                  <a:pt x="90292" y="220862"/>
                  <a:pt x="107225" y="211866"/>
                  <a:pt x="114369" y="183291"/>
                </a:cubicBezTo>
                <a:cubicBezTo>
                  <a:pt x="121513" y="154716"/>
                  <a:pt x="115692" y="92010"/>
                  <a:pt x="115957" y="61054"/>
                </a:cubicBezTo>
                <a:cubicBezTo>
                  <a:pt x="116222" y="30098"/>
                  <a:pt x="78915" y="-10119"/>
                  <a:pt x="73094" y="2316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500B2C37-5421-4954-BD01-549F4371D219}"/>
              </a:ext>
            </a:extLst>
          </p:cNvPr>
          <p:cNvSpPr/>
          <p:nvPr/>
        </p:nvSpPr>
        <p:spPr>
          <a:xfrm>
            <a:off x="3868676" y="10782037"/>
            <a:ext cx="134156" cy="59764"/>
          </a:xfrm>
          <a:custGeom>
            <a:avLst/>
            <a:gdLst>
              <a:gd name="connsiteX0" fmla="*/ 50862 w 134156"/>
              <a:gd name="connsiteY0" fmla="*/ 263 h 59764"/>
              <a:gd name="connsiteX1" fmla="*/ 104837 w 134156"/>
              <a:gd name="connsiteY1" fmla="*/ 44713 h 59764"/>
              <a:gd name="connsiteX2" fmla="*/ 62 w 134156"/>
              <a:gd name="connsiteY2" fmla="*/ 49476 h 59764"/>
              <a:gd name="connsiteX3" fmla="*/ 122299 w 134156"/>
              <a:gd name="connsiteY3" fmla="*/ 59001 h 59764"/>
              <a:gd name="connsiteX4" fmla="*/ 125474 w 134156"/>
              <a:gd name="connsiteY4" fmla="*/ 27251 h 59764"/>
              <a:gd name="connsiteX5" fmla="*/ 50862 w 134156"/>
              <a:gd name="connsiteY5" fmla="*/ 263 h 5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6" h="59764">
                <a:moveTo>
                  <a:pt x="50862" y="263"/>
                </a:moveTo>
                <a:cubicBezTo>
                  <a:pt x="47423" y="3173"/>
                  <a:pt x="113304" y="36511"/>
                  <a:pt x="104837" y="44713"/>
                </a:cubicBezTo>
                <a:cubicBezTo>
                  <a:pt x="96370" y="52915"/>
                  <a:pt x="-2848" y="47095"/>
                  <a:pt x="62" y="49476"/>
                </a:cubicBezTo>
                <a:cubicBezTo>
                  <a:pt x="2972" y="51857"/>
                  <a:pt x="101397" y="62705"/>
                  <a:pt x="122299" y="59001"/>
                </a:cubicBezTo>
                <a:cubicBezTo>
                  <a:pt x="143201" y="55297"/>
                  <a:pt x="131295" y="35188"/>
                  <a:pt x="125474" y="27251"/>
                </a:cubicBezTo>
                <a:cubicBezTo>
                  <a:pt x="119653" y="19314"/>
                  <a:pt x="54301" y="-2647"/>
                  <a:pt x="50862" y="263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4FC9CFD7-0D5C-4403-B402-DBAA78C1AC5D}"/>
              </a:ext>
            </a:extLst>
          </p:cNvPr>
          <p:cNvSpPr/>
          <p:nvPr/>
        </p:nvSpPr>
        <p:spPr>
          <a:xfrm>
            <a:off x="4142172" y="10792606"/>
            <a:ext cx="190845" cy="254781"/>
          </a:xfrm>
          <a:custGeom>
            <a:avLst/>
            <a:gdLst>
              <a:gd name="connsiteX0" fmla="*/ 5966 w 190845"/>
              <a:gd name="connsiteY0" fmla="*/ 807 h 254781"/>
              <a:gd name="connsiteX1" fmla="*/ 7553 w 190845"/>
              <a:gd name="connsiteY1" fmla="*/ 240519 h 254781"/>
              <a:gd name="connsiteX2" fmla="*/ 64703 w 190845"/>
              <a:gd name="connsiteY2" fmla="*/ 211944 h 254781"/>
              <a:gd name="connsiteX3" fmla="*/ 190116 w 190845"/>
              <a:gd name="connsiteY3" fmla="*/ 84944 h 254781"/>
              <a:gd name="connsiteX4" fmla="*/ 113916 w 190845"/>
              <a:gd name="connsiteY4" fmla="*/ 202419 h 254781"/>
              <a:gd name="connsiteX5" fmla="*/ 63116 w 190845"/>
              <a:gd name="connsiteY5" fmla="*/ 232582 h 254781"/>
              <a:gd name="connsiteX6" fmla="*/ 56766 w 190845"/>
              <a:gd name="connsiteY6" fmla="*/ 164319 h 254781"/>
              <a:gd name="connsiteX7" fmla="*/ 5966 w 190845"/>
              <a:gd name="connsiteY7" fmla="*/ 807 h 25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845" h="254781">
                <a:moveTo>
                  <a:pt x="5966" y="807"/>
                </a:moveTo>
                <a:cubicBezTo>
                  <a:pt x="-2236" y="13507"/>
                  <a:pt x="-2237" y="205329"/>
                  <a:pt x="7553" y="240519"/>
                </a:cubicBezTo>
                <a:cubicBezTo>
                  <a:pt x="17343" y="275709"/>
                  <a:pt x="34276" y="237873"/>
                  <a:pt x="64703" y="211944"/>
                </a:cubicBezTo>
                <a:cubicBezTo>
                  <a:pt x="95130" y="186015"/>
                  <a:pt x="181914" y="86532"/>
                  <a:pt x="190116" y="84944"/>
                </a:cubicBezTo>
                <a:cubicBezTo>
                  <a:pt x="198318" y="83356"/>
                  <a:pt x="135083" y="177813"/>
                  <a:pt x="113916" y="202419"/>
                </a:cubicBezTo>
                <a:cubicBezTo>
                  <a:pt x="92749" y="227025"/>
                  <a:pt x="72641" y="238932"/>
                  <a:pt x="63116" y="232582"/>
                </a:cubicBezTo>
                <a:cubicBezTo>
                  <a:pt x="53591" y="226232"/>
                  <a:pt x="64174" y="199773"/>
                  <a:pt x="56766" y="164319"/>
                </a:cubicBezTo>
                <a:cubicBezTo>
                  <a:pt x="49358" y="128865"/>
                  <a:pt x="14168" y="-11893"/>
                  <a:pt x="5966" y="80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3F9B56DA-E5EF-4977-A5C3-EBC1D1EE94EF}"/>
              </a:ext>
            </a:extLst>
          </p:cNvPr>
          <p:cNvSpPr/>
          <p:nvPr/>
        </p:nvSpPr>
        <p:spPr>
          <a:xfrm>
            <a:off x="4463541" y="10756371"/>
            <a:ext cx="94354" cy="204166"/>
          </a:xfrm>
          <a:custGeom>
            <a:avLst/>
            <a:gdLst>
              <a:gd name="connsiteX0" fmla="*/ 35434 w 94354"/>
              <a:gd name="connsiteY0" fmla="*/ 2117 h 204166"/>
              <a:gd name="connsiteX1" fmla="*/ 38609 w 94354"/>
              <a:gd name="connsiteY1" fmla="*/ 114829 h 204166"/>
              <a:gd name="connsiteX2" fmla="*/ 509 w 94354"/>
              <a:gd name="connsiteY2" fmla="*/ 202142 h 204166"/>
              <a:gd name="connsiteX3" fmla="*/ 70359 w 94354"/>
              <a:gd name="connsiteY3" fmla="*/ 171979 h 204166"/>
              <a:gd name="connsiteX4" fmla="*/ 87822 w 94354"/>
              <a:gd name="connsiteY4" fmla="*/ 122767 h 204166"/>
              <a:gd name="connsiteX5" fmla="*/ 90997 w 94354"/>
              <a:gd name="connsiteY5" fmla="*/ 46567 h 204166"/>
              <a:gd name="connsiteX6" fmla="*/ 35434 w 94354"/>
              <a:gd name="connsiteY6" fmla="*/ 2117 h 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354" h="204166">
                <a:moveTo>
                  <a:pt x="35434" y="2117"/>
                </a:moveTo>
                <a:cubicBezTo>
                  <a:pt x="26703" y="13494"/>
                  <a:pt x="44430" y="81492"/>
                  <a:pt x="38609" y="114829"/>
                </a:cubicBezTo>
                <a:cubicBezTo>
                  <a:pt x="32788" y="148166"/>
                  <a:pt x="-4783" y="192617"/>
                  <a:pt x="509" y="202142"/>
                </a:cubicBezTo>
                <a:cubicBezTo>
                  <a:pt x="5801" y="211667"/>
                  <a:pt x="55807" y="185208"/>
                  <a:pt x="70359" y="171979"/>
                </a:cubicBezTo>
                <a:cubicBezTo>
                  <a:pt x="84911" y="158750"/>
                  <a:pt x="84382" y="143669"/>
                  <a:pt x="87822" y="122767"/>
                </a:cubicBezTo>
                <a:cubicBezTo>
                  <a:pt x="91262" y="101865"/>
                  <a:pt x="98670" y="65088"/>
                  <a:pt x="90997" y="46567"/>
                </a:cubicBezTo>
                <a:cubicBezTo>
                  <a:pt x="83324" y="28046"/>
                  <a:pt x="44165" y="-9260"/>
                  <a:pt x="35434" y="211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3F18CF71-10D7-4519-B978-F5184F9FDAAC}"/>
              </a:ext>
            </a:extLst>
          </p:cNvPr>
          <p:cNvSpPr/>
          <p:nvPr/>
        </p:nvSpPr>
        <p:spPr>
          <a:xfrm>
            <a:off x="4531936" y="10794863"/>
            <a:ext cx="176570" cy="248824"/>
          </a:xfrm>
          <a:custGeom>
            <a:avLst/>
            <a:gdLst>
              <a:gd name="connsiteX0" fmla="*/ 1964 w 176570"/>
              <a:gd name="connsiteY0" fmla="*/ 1725 h 248824"/>
              <a:gd name="connsiteX1" fmla="*/ 165477 w 176570"/>
              <a:gd name="connsiteY1" fmla="*/ 12837 h 248824"/>
              <a:gd name="connsiteX2" fmla="*/ 159127 w 176570"/>
              <a:gd name="connsiteY2" fmla="*/ 68400 h 248824"/>
              <a:gd name="connsiteX3" fmla="*/ 136902 w 176570"/>
              <a:gd name="connsiteY3" fmla="*/ 166825 h 248824"/>
              <a:gd name="connsiteX4" fmla="*/ 51177 w 176570"/>
              <a:gd name="connsiteY4" fmla="*/ 230325 h 248824"/>
              <a:gd name="connsiteX5" fmla="*/ 377 w 176570"/>
              <a:gd name="connsiteY5" fmla="*/ 246200 h 248824"/>
              <a:gd name="connsiteX6" fmla="*/ 76577 w 176570"/>
              <a:gd name="connsiteY6" fmla="*/ 184287 h 248824"/>
              <a:gd name="connsiteX7" fmla="*/ 111502 w 176570"/>
              <a:gd name="connsiteY7" fmla="*/ 122375 h 248824"/>
              <a:gd name="connsiteX8" fmla="*/ 113089 w 176570"/>
              <a:gd name="connsiteY8" fmla="*/ 39825 h 248824"/>
              <a:gd name="connsiteX9" fmla="*/ 1964 w 176570"/>
              <a:gd name="connsiteY9" fmla="*/ 1725 h 24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570" h="248824">
                <a:moveTo>
                  <a:pt x="1964" y="1725"/>
                </a:moveTo>
                <a:cubicBezTo>
                  <a:pt x="10695" y="-2773"/>
                  <a:pt x="139283" y="1725"/>
                  <a:pt x="165477" y="12837"/>
                </a:cubicBezTo>
                <a:cubicBezTo>
                  <a:pt x="191671" y="23949"/>
                  <a:pt x="163889" y="42735"/>
                  <a:pt x="159127" y="68400"/>
                </a:cubicBezTo>
                <a:cubicBezTo>
                  <a:pt x="154365" y="94065"/>
                  <a:pt x="154894" y="139838"/>
                  <a:pt x="136902" y="166825"/>
                </a:cubicBezTo>
                <a:cubicBezTo>
                  <a:pt x="118910" y="193812"/>
                  <a:pt x="73931" y="217096"/>
                  <a:pt x="51177" y="230325"/>
                </a:cubicBezTo>
                <a:cubicBezTo>
                  <a:pt x="28423" y="243554"/>
                  <a:pt x="-3856" y="253873"/>
                  <a:pt x="377" y="246200"/>
                </a:cubicBezTo>
                <a:cubicBezTo>
                  <a:pt x="4610" y="238527"/>
                  <a:pt x="58056" y="204924"/>
                  <a:pt x="76577" y="184287"/>
                </a:cubicBezTo>
                <a:cubicBezTo>
                  <a:pt x="95098" y="163650"/>
                  <a:pt x="105417" y="146452"/>
                  <a:pt x="111502" y="122375"/>
                </a:cubicBezTo>
                <a:cubicBezTo>
                  <a:pt x="117587" y="98298"/>
                  <a:pt x="130022" y="57023"/>
                  <a:pt x="113089" y="39825"/>
                </a:cubicBezTo>
                <a:cubicBezTo>
                  <a:pt x="96156" y="22627"/>
                  <a:pt x="-6767" y="6223"/>
                  <a:pt x="1964" y="1725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4C04929D-538A-487F-8BE8-CCC58955EF20}"/>
              </a:ext>
            </a:extLst>
          </p:cNvPr>
          <p:cNvSpPr/>
          <p:nvPr/>
        </p:nvSpPr>
        <p:spPr>
          <a:xfrm>
            <a:off x="4885753" y="10755312"/>
            <a:ext cx="135507" cy="90490"/>
          </a:xfrm>
          <a:custGeom>
            <a:avLst/>
            <a:gdLst>
              <a:gd name="connsiteX0" fmla="*/ 5335 w 135507"/>
              <a:gd name="connsiteY0" fmla="*/ 1 h 90490"/>
              <a:gd name="connsiteX1" fmla="*/ 129160 w 135507"/>
              <a:gd name="connsiteY1" fmla="*/ 58738 h 90490"/>
              <a:gd name="connsiteX2" fmla="*/ 108522 w 135507"/>
              <a:gd name="connsiteY2" fmla="*/ 90488 h 90490"/>
              <a:gd name="connsiteX3" fmla="*/ 30735 w 135507"/>
              <a:gd name="connsiteY3" fmla="*/ 60326 h 90490"/>
              <a:gd name="connsiteX4" fmla="*/ 5335 w 135507"/>
              <a:gd name="connsiteY4" fmla="*/ 1 h 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507" h="90490">
                <a:moveTo>
                  <a:pt x="5335" y="1"/>
                </a:moveTo>
                <a:cubicBezTo>
                  <a:pt x="21739" y="-264"/>
                  <a:pt x="111962" y="43657"/>
                  <a:pt x="129160" y="58738"/>
                </a:cubicBezTo>
                <a:cubicBezTo>
                  <a:pt x="146358" y="73819"/>
                  <a:pt x="124926" y="90223"/>
                  <a:pt x="108522" y="90488"/>
                </a:cubicBezTo>
                <a:cubicBezTo>
                  <a:pt x="92118" y="90753"/>
                  <a:pt x="47404" y="68263"/>
                  <a:pt x="30735" y="60326"/>
                </a:cubicBezTo>
                <a:cubicBezTo>
                  <a:pt x="14066" y="52389"/>
                  <a:pt x="-11069" y="266"/>
                  <a:pt x="5335" y="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95331779-DB61-4A02-8B5F-FCAA66362147}"/>
              </a:ext>
            </a:extLst>
          </p:cNvPr>
          <p:cNvSpPr/>
          <p:nvPr/>
        </p:nvSpPr>
        <p:spPr>
          <a:xfrm>
            <a:off x="4871361" y="10828259"/>
            <a:ext cx="110227" cy="93903"/>
          </a:xfrm>
          <a:custGeom>
            <a:avLst/>
            <a:gdLst>
              <a:gd name="connsiteX0" fmla="*/ 677 w 110227"/>
              <a:gd name="connsiteY0" fmla="*/ 79 h 93903"/>
              <a:gd name="connsiteX1" fmla="*/ 92752 w 110227"/>
              <a:gd name="connsiteY1" fmla="*/ 54054 h 93903"/>
              <a:gd name="connsiteX2" fmla="*/ 107039 w 110227"/>
              <a:gd name="connsiteY2" fmla="*/ 93741 h 93903"/>
              <a:gd name="connsiteX3" fmla="*/ 53064 w 110227"/>
              <a:gd name="connsiteY3" fmla="*/ 66754 h 93903"/>
              <a:gd name="connsiteX4" fmla="*/ 677 w 110227"/>
              <a:gd name="connsiteY4" fmla="*/ 79 h 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27" h="93903">
                <a:moveTo>
                  <a:pt x="677" y="79"/>
                </a:moveTo>
                <a:cubicBezTo>
                  <a:pt x="7292" y="-2038"/>
                  <a:pt x="75025" y="38444"/>
                  <a:pt x="92752" y="54054"/>
                </a:cubicBezTo>
                <a:cubicBezTo>
                  <a:pt x="110479" y="69664"/>
                  <a:pt x="113654" y="91624"/>
                  <a:pt x="107039" y="93741"/>
                </a:cubicBezTo>
                <a:cubicBezTo>
                  <a:pt x="100424" y="95858"/>
                  <a:pt x="68410" y="76808"/>
                  <a:pt x="53064" y="66754"/>
                </a:cubicBezTo>
                <a:cubicBezTo>
                  <a:pt x="37718" y="56700"/>
                  <a:pt x="-5938" y="2196"/>
                  <a:pt x="677" y="79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DA4C4D4D-9752-4AA1-BE6F-13EF43798DE8}"/>
              </a:ext>
            </a:extLst>
          </p:cNvPr>
          <p:cNvSpPr/>
          <p:nvPr/>
        </p:nvSpPr>
        <p:spPr>
          <a:xfrm>
            <a:off x="4880260" y="10817886"/>
            <a:ext cx="254939" cy="227111"/>
          </a:xfrm>
          <a:custGeom>
            <a:avLst/>
            <a:gdLst>
              <a:gd name="connsiteX0" fmla="*/ 34640 w 254939"/>
              <a:gd name="connsiteY0" fmla="*/ 146977 h 227111"/>
              <a:gd name="connsiteX1" fmla="*/ 2890 w 254939"/>
              <a:gd name="connsiteY1" fmla="*/ 224764 h 227111"/>
              <a:gd name="connsiteX2" fmla="*/ 99728 w 254939"/>
              <a:gd name="connsiteY2" fmla="*/ 202539 h 227111"/>
              <a:gd name="connsiteX3" fmla="*/ 156878 w 254939"/>
              <a:gd name="connsiteY3" fmla="*/ 158089 h 227111"/>
              <a:gd name="connsiteX4" fmla="*/ 253715 w 254939"/>
              <a:gd name="connsiteY4" fmla="*/ 4102 h 227111"/>
              <a:gd name="connsiteX5" fmla="*/ 206090 w 254939"/>
              <a:gd name="connsiteY5" fmla="*/ 51727 h 227111"/>
              <a:gd name="connsiteX6" fmla="*/ 128303 w 254939"/>
              <a:gd name="connsiteY6" fmla="*/ 131102 h 227111"/>
              <a:gd name="connsiteX7" fmla="*/ 34640 w 254939"/>
              <a:gd name="connsiteY7" fmla="*/ 146977 h 22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939" h="227111">
                <a:moveTo>
                  <a:pt x="34640" y="146977"/>
                </a:moveTo>
                <a:cubicBezTo>
                  <a:pt x="13738" y="162587"/>
                  <a:pt x="-7958" y="215504"/>
                  <a:pt x="2890" y="224764"/>
                </a:cubicBezTo>
                <a:cubicBezTo>
                  <a:pt x="13738" y="234024"/>
                  <a:pt x="74063" y="213651"/>
                  <a:pt x="99728" y="202539"/>
                </a:cubicBezTo>
                <a:cubicBezTo>
                  <a:pt x="125393" y="191427"/>
                  <a:pt x="131214" y="191162"/>
                  <a:pt x="156878" y="158089"/>
                </a:cubicBezTo>
                <a:cubicBezTo>
                  <a:pt x="182542" y="125016"/>
                  <a:pt x="245513" y="21829"/>
                  <a:pt x="253715" y="4102"/>
                </a:cubicBezTo>
                <a:cubicBezTo>
                  <a:pt x="261917" y="-13625"/>
                  <a:pt x="226992" y="30560"/>
                  <a:pt x="206090" y="51727"/>
                </a:cubicBezTo>
                <a:cubicBezTo>
                  <a:pt x="185188" y="72894"/>
                  <a:pt x="157936" y="115756"/>
                  <a:pt x="128303" y="131102"/>
                </a:cubicBezTo>
                <a:cubicBezTo>
                  <a:pt x="98670" y="146448"/>
                  <a:pt x="55542" y="131367"/>
                  <a:pt x="34640" y="14697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F721D3F5-161F-4D11-9AA8-16A916B54259}"/>
              </a:ext>
            </a:extLst>
          </p:cNvPr>
          <p:cNvSpPr/>
          <p:nvPr/>
        </p:nvSpPr>
        <p:spPr>
          <a:xfrm>
            <a:off x="5207048" y="10837753"/>
            <a:ext cx="191104" cy="224423"/>
          </a:xfrm>
          <a:custGeom>
            <a:avLst/>
            <a:gdLst>
              <a:gd name="connsiteX0" fmla="*/ 4715 w 191104"/>
              <a:gd name="connsiteY0" fmla="*/ 110 h 224423"/>
              <a:gd name="connsiteX1" fmla="*/ 182515 w 191104"/>
              <a:gd name="connsiteY1" fmla="*/ 38210 h 224423"/>
              <a:gd name="connsiteX2" fmla="*/ 163465 w 191104"/>
              <a:gd name="connsiteY2" fmla="*/ 109647 h 224423"/>
              <a:gd name="connsiteX3" fmla="*/ 166640 w 191104"/>
              <a:gd name="connsiteY3" fmla="*/ 217597 h 224423"/>
              <a:gd name="connsiteX4" fmla="*/ 109490 w 191104"/>
              <a:gd name="connsiteY4" fmla="*/ 208072 h 224423"/>
              <a:gd name="connsiteX5" fmla="*/ 126952 w 191104"/>
              <a:gd name="connsiteY5" fmla="*/ 165210 h 224423"/>
              <a:gd name="connsiteX6" fmla="*/ 141240 w 191104"/>
              <a:gd name="connsiteY6" fmla="*/ 65197 h 224423"/>
              <a:gd name="connsiteX7" fmla="*/ 57102 w 191104"/>
              <a:gd name="connsiteY7" fmla="*/ 49322 h 224423"/>
              <a:gd name="connsiteX8" fmla="*/ 4715 w 191104"/>
              <a:gd name="connsiteY8" fmla="*/ 110 h 22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104" h="224423">
                <a:moveTo>
                  <a:pt x="4715" y="110"/>
                </a:moveTo>
                <a:cubicBezTo>
                  <a:pt x="25617" y="-1742"/>
                  <a:pt x="156057" y="19954"/>
                  <a:pt x="182515" y="38210"/>
                </a:cubicBezTo>
                <a:cubicBezTo>
                  <a:pt x="208973" y="56466"/>
                  <a:pt x="166111" y="79749"/>
                  <a:pt x="163465" y="109647"/>
                </a:cubicBezTo>
                <a:cubicBezTo>
                  <a:pt x="160819" y="139545"/>
                  <a:pt x="175636" y="201193"/>
                  <a:pt x="166640" y="217597"/>
                </a:cubicBezTo>
                <a:cubicBezTo>
                  <a:pt x="157644" y="234001"/>
                  <a:pt x="116105" y="216803"/>
                  <a:pt x="109490" y="208072"/>
                </a:cubicBezTo>
                <a:cubicBezTo>
                  <a:pt x="102875" y="199341"/>
                  <a:pt x="121660" y="189023"/>
                  <a:pt x="126952" y="165210"/>
                </a:cubicBezTo>
                <a:cubicBezTo>
                  <a:pt x="132244" y="141397"/>
                  <a:pt x="152882" y="84512"/>
                  <a:pt x="141240" y="65197"/>
                </a:cubicBezTo>
                <a:cubicBezTo>
                  <a:pt x="129598" y="45882"/>
                  <a:pt x="76152" y="56730"/>
                  <a:pt x="57102" y="49322"/>
                </a:cubicBezTo>
                <a:cubicBezTo>
                  <a:pt x="38052" y="41914"/>
                  <a:pt x="-16187" y="1962"/>
                  <a:pt x="4715" y="11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FCF6C04A-D23D-4941-BF32-005CF808DE45}"/>
              </a:ext>
            </a:extLst>
          </p:cNvPr>
          <p:cNvSpPr/>
          <p:nvPr/>
        </p:nvSpPr>
        <p:spPr>
          <a:xfrm>
            <a:off x="5222868" y="10922059"/>
            <a:ext cx="96945" cy="57425"/>
          </a:xfrm>
          <a:custGeom>
            <a:avLst/>
            <a:gdLst>
              <a:gd name="connsiteX0" fmla="*/ 7 w 96945"/>
              <a:gd name="connsiteY0" fmla="*/ 9466 h 57425"/>
              <a:gd name="connsiteX1" fmla="*/ 77795 w 96945"/>
              <a:gd name="connsiteY1" fmla="*/ 3116 h 57425"/>
              <a:gd name="connsiteX2" fmla="*/ 96845 w 96945"/>
              <a:gd name="connsiteY2" fmla="*/ 47566 h 57425"/>
              <a:gd name="connsiteX3" fmla="*/ 73032 w 96945"/>
              <a:gd name="connsiteY3" fmla="*/ 55504 h 57425"/>
              <a:gd name="connsiteX4" fmla="*/ 7 w 96945"/>
              <a:gd name="connsiteY4" fmla="*/ 9466 h 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45" h="57425">
                <a:moveTo>
                  <a:pt x="7" y="9466"/>
                </a:moveTo>
                <a:cubicBezTo>
                  <a:pt x="801" y="735"/>
                  <a:pt x="61656" y="-3234"/>
                  <a:pt x="77795" y="3116"/>
                </a:cubicBezTo>
                <a:cubicBezTo>
                  <a:pt x="93934" y="9466"/>
                  <a:pt x="97639" y="38835"/>
                  <a:pt x="96845" y="47566"/>
                </a:cubicBezTo>
                <a:cubicBezTo>
                  <a:pt x="96051" y="56297"/>
                  <a:pt x="85468" y="60002"/>
                  <a:pt x="73032" y="55504"/>
                </a:cubicBezTo>
                <a:cubicBezTo>
                  <a:pt x="60597" y="51006"/>
                  <a:pt x="-787" y="18197"/>
                  <a:pt x="7" y="9466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13EB1E35-60B3-4DE6-8695-A25FABE40A06}"/>
              </a:ext>
            </a:extLst>
          </p:cNvPr>
          <p:cNvSpPr/>
          <p:nvPr/>
        </p:nvSpPr>
        <p:spPr>
          <a:xfrm>
            <a:off x="5219282" y="11007320"/>
            <a:ext cx="156217" cy="61442"/>
          </a:xfrm>
          <a:custGeom>
            <a:avLst/>
            <a:gdLst>
              <a:gd name="connsiteX0" fmla="*/ 14706 w 156217"/>
              <a:gd name="connsiteY0" fmla="*/ 405 h 61442"/>
              <a:gd name="connsiteX1" fmla="*/ 9943 w 156217"/>
              <a:gd name="connsiteY1" fmla="*/ 59143 h 61442"/>
              <a:gd name="connsiteX2" fmla="*/ 63918 w 156217"/>
              <a:gd name="connsiteY2" fmla="*/ 48030 h 61442"/>
              <a:gd name="connsiteX3" fmla="*/ 155993 w 156217"/>
              <a:gd name="connsiteY3" fmla="*/ 33743 h 61442"/>
              <a:gd name="connsiteX4" fmla="*/ 14706 w 156217"/>
              <a:gd name="connsiteY4" fmla="*/ 405 h 6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7" h="61442">
                <a:moveTo>
                  <a:pt x="14706" y="405"/>
                </a:moveTo>
                <a:cubicBezTo>
                  <a:pt x="-9636" y="4638"/>
                  <a:pt x="1741" y="51206"/>
                  <a:pt x="9943" y="59143"/>
                </a:cubicBezTo>
                <a:cubicBezTo>
                  <a:pt x="18145" y="67080"/>
                  <a:pt x="39576" y="52263"/>
                  <a:pt x="63918" y="48030"/>
                </a:cubicBezTo>
                <a:cubicBezTo>
                  <a:pt x="88260" y="43797"/>
                  <a:pt x="160756" y="41151"/>
                  <a:pt x="155993" y="33743"/>
                </a:cubicBezTo>
                <a:cubicBezTo>
                  <a:pt x="151231" y="26335"/>
                  <a:pt x="39048" y="-3828"/>
                  <a:pt x="14706" y="405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DBEBBF73-CFA1-4964-8579-F76915D78651}"/>
              </a:ext>
            </a:extLst>
          </p:cNvPr>
          <p:cNvSpPr/>
          <p:nvPr/>
        </p:nvSpPr>
        <p:spPr>
          <a:xfrm>
            <a:off x="5506270" y="10767526"/>
            <a:ext cx="120811" cy="108569"/>
          </a:xfrm>
          <a:custGeom>
            <a:avLst/>
            <a:gdLst>
              <a:gd name="connsiteX0" fmla="*/ 10293 w 120811"/>
              <a:gd name="connsiteY0" fmla="*/ 487 h 108569"/>
              <a:gd name="connsiteX1" fmla="*/ 111893 w 120811"/>
              <a:gd name="connsiteY1" fmla="*/ 33824 h 108569"/>
              <a:gd name="connsiteX2" fmla="*/ 111893 w 120811"/>
              <a:gd name="connsiteY2" fmla="*/ 79862 h 108569"/>
              <a:gd name="connsiteX3" fmla="*/ 78555 w 120811"/>
              <a:gd name="connsiteY3" fmla="*/ 108437 h 108569"/>
              <a:gd name="connsiteX4" fmla="*/ 72205 w 120811"/>
              <a:gd name="connsiteY4" fmla="*/ 68749 h 108569"/>
              <a:gd name="connsiteX5" fmla="*/ 11880 w 120811"/>
              <a:gd name="connsiteY5" fmla="*/ 59224 h 108569"/>
              <a:gd name="connsiteX6" fmla="*/ 10293 w 120811"/>
              <a:gd name="connsiteY6" fmla="*/ 487 h 10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811" h="108569">
                <a:moveTo>
                  <a:pt x="10293" y="487"/>
                </a:moveTo>
                <a:cubicBezTo>
                  <a:pt x="26962" y="-3746"/>
                  <a:pt x="94960" y="20595"/>
                  <a:pt x="111893" y="33824"/>
                </a:cubicBezTo>
                <a:cubicBezTo>
                  <a:pt x="128826" y="47053"/>
                  <a:pt x="117449" y="67427"/>
                  <a:pt x="111893" y="79862"/>
                </a:cubicBezTo>
                <a:cubicBezTo>
                  <a:pt x="106337" y="92298"/>
                  <a:pt x="85170" y="110289"/>
                  <a:pt x="78555" y="108437"/>
                </a:cubicBezTo>
                <a:cubicBezTo>
                  <a:pt x="71940" y="106585"/>
                  <a:pt x="83318" y="76951"/>
                  <a:pt x="72205" y="68749"/>
                </a:cubicBezTo>
                <a:cubicBezTo>
                  <a:pt x="61093" y="60547"/>
                  <a:pt x="24315" y="68749"/>
                  <a:pt x="11880" y="59224"/>
                </a:cubicBezTo>
                <a:cubicBezTo>
                  <a:pt x="-555" y="49699"/>
                  <a:pt x="-6376" y="4720"/>
                  <a:pt x="10293" y="48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3E496E28-DEB6-458E-8AA9-6FFF140D9A24}"/>
              </a:ext>
            </a:extLst>
          </p:cNvPr>
          <p:cNvSpPr/>
          <p:nvPr/>
        </p:nvSpPr>
        <p:spPr>
          <a:xfrm>
            <a:off x="5521203" y="10802901"/>
            <a:ext cx="224173" cy="242337"/>
          </a:xfrm>
          <a:custGeom>
            <a:avLst/>
            <a:gdLst>
              <a:gd name="connsiteX0" fmla="*/ 12822 w 224173"/>
              <a:gd name="connsiteY0" fmla="*/ 155612 h 242337"/>
              <a:gd name="connsiteX1" fmla="*/ 19172 w 224173"/>
              <a:gd name="connsiteY1" fmla="*/ 241337 h 242337"/>
              <a:gd name="connsiteX2" fmla="*/ 128710 w 224173"/>
              <a:gd name="connsiteY2" fmla="*/ 200062 h 242337"/>
              <a:gd name="connsiteX3" fmla="*/ 185860 w 224173"/>
              <a:gd name="connsiteY3" fmla="*/ 163549 h 242337"/>
              <a:gd name="connsiteX4" fmla="*/ 182685 w 224173"/>
              <a:gd name="connsiteY4" fmla="*/ 139737 h 242337"/>
              <a:gd name="connsiteX5" fmla="*/ 212847 w 224173"/>
              <a:gd name="connsiteY5" fmla="*/ 100049 h 242337"/>
              <a:gd name="connsiteX6" fmla="*/ 222372 w 224173"/>
              <a:gd name="connsiteY6" fmla="*/ 37 h 242337"/>
              <a:gd name="connsiteX7" fmla="*/ 179510 w 224173"/>
              <a:gd name="connsiteY7" fmla="*/ 88937 h 242337"/>
              <a:gd name="connsiteX8" fmla="*/ 150935 w 224173"/>
              <a:gd name="connsiteY8" fmla="*/ 138149 h 242337"/>
              <a:gd name="connsiteX9" fmla="*/ 12822 w 224173"/>
              <a:gd name="connsiteY9" fmla="*/ 155612 h 24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173" h="242337">
                <a:moveTo>
                  <a:pt x="12822" y="155612"/>
                </a:moveTo>
                <a:cubicBezTo>
                  <a:pt x="-9138" y="172810"/>
                  <a:pt x="-143" y="233929"/>
                  <a:pt x="19172" y="241337"/>
                </a:cubicBezTo>
                <a:cubicBezTo>
                  <a:pt x="38487" y="248745"/>
                  <a:pt x="100929" y="213027"/>
                  <a:pt x="128710" y="200062"/>
                </a:cubicBezTo>
                <a:cubicBezTo>
                  <a:pt x="156491" y="187097"/>
                  <a:pt x="176864" y="173603"/>
                  <a:pt x="185860" y="163549"/>
                </a:cubicBezTo>
                <a:cubicBezTo>
                  <a:pt x="194856" y="153495"/>
                  <a:pt x="178187" y="150320"/>
                  <a:pt x="182685" y="139737"/>
                </a:cubicBezTo>
                <a:cubicBezTo>
                  <a:pt x="187183" y="129154"/>
                  <a:pt x="206233" y="123332"/>
                  <a:pt x="212847" y="100049"/>
                </a:cubicBezTo>
                <a:cubicBezTo>
                  <a:pt x="219461" y="76766"/>
                  <a:pt x="227928" y="1889"/>
                  <a:pt x="222372" y="37"/>
                </a:cubicBezTo>
                <a:cubicBezTo>
                  <a:pt x="216816" y="-1815"/>
                  <a:pt x="191416" y="65918"/>
                  <a:pt x="179510" y="88937"/>
                </a:cubicBezTo>
                <a:cubicBezTo>
                  <a:pt x="167604" y="111956"/>
                  <a:pt x="175012" y="126243"/>
                  <a:pt x="150935" y="138149"/>
                </a:cubicBezTo>
                <a:cubicBezTo>
                  <a:pt x="126858" y="150055"/>
                  <a:pt x="34782" y="138414"/>
                  <a:pt x="12822" y="15561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690C6FD3-6A8D-47B9-98F3-07DE494A9B1B}"/>
              </a:ext>
            </a:extLst>
          </p:cNvPr>
          <p:cNvSpPr/>
          <p:nvPr/>
        </p:nvSpPr>
        <p:spPr>
          <a:xfrm>
            <a:off x="5835502" y="10785546"/>
            <a:ext cx="317663" cy="282056"/>
          </a:xfrm>
          <a:custGeom>
            <a:avLst/>
            <a:gdLst>
              <a:gd name="connsiteX0" fmla="*/ 20786 w 317663"/>
              <a:gd name="connsiteY0" fmla="*/ 1517 h 282056"/>
              <a:gd name="connsiteX1" fmla="*/ 238273 w 317663"/>
              <a:gd name="connsiteY1" fmla="*/ 30092 h 282056"/>
              <a:gd name="connsiteX2" fmla="*/ 209698 w 317663"/>
              <a:gd name="connsiteY2" fmla="*/ 107879 h 282056"/>
              <a:gd name="connsiteX3" fmla="*/ 246211 w 317663"/>
              <a:gd name="connsiteY3" fmla="*/ 179317 h 282056"/>
              <a:gd name="connsiteX4" fmla="*/ 317648 w 317663"/>
              <a:gd name="connsiteY4" fmla="*/ 277742 h 282056"/>
              <a:gd name="connsiteX5" fmla="*/ 239861 w 317663"/>
              <a:gd name="connsiteY5" fmla="*/ 255517 h 282056"/>
              <a:gd name="connsiteX6" fmla="*/ 193823 w 317663"/>
              <a:gd name="connsiteY6" fmla="*/ 174554 h 282056"/>
              <a:gd name="connsiteX7" fmla="*/ 95398 w 317663"/>
              <a:gd name="connsiteY7" fmla="*/ 247579 h 282056"/>
              <a:gd name="connsiteX8" fmla="*/ 148 w 317663"/>
              <a:gd name="connsiteY8" fmla="*/ 257104 h 282056"/>
              <a:gd name="connsiteX9" fmla="*/ 117623 w 317663"/>
              <a:gd name="connsiteY9" fmla="*/ 188842 h 282056"/>
              <a:gd name="connsiteX10" fmla="*/ 174773 w 317663"/>
              <a:gd name="connsiteY10" fmla="*/ 130104 h 282056"/>
              <a:gd name="connsiteX11" fmla="*/ 122386 w 317663"/>
              <a:gd name="connsiteY11" fmla="*/ 69779 h 282056"/>
              <a:gd name="connsiteX12" fmla="*/ 38248 w 317663"/>
              <a:gd name="connsiteY12" fmla="*/ 71367 h 282056"/>
              <a:gd name="connsiteX13" fmla="*/ 20786 w 317663"/>
              <a:gd name="connsiteY13" fmla="*/ 1517 h 28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7663" h="282056">
                <a:moveTo>
                  <a:pt x="20786" y="1517"/>
                </a:moveTo>
                <a:cubicBezTo>
                  <a:pt x="54124" y="-5362"/>
                  <a:pt x="206788" y="12365"/>
                  <a:pt x="238273" y="30092"/>
                </a:cubicBezTo>
                <a:cubicBezTo>
                  <a:pt x="269758" y="47819"/>
                  <a:pt x="208375" y="83008"/>
                  <a:pt x="209698" y="107879"/>
                </a:cubicBezTo>
                <a:cubicBezTo>
                  <a:pt x="211021" y="132750"/>
                  <a:pt x="228219" y="151006"/>
                  <a:pt x="246211" y="179317"/>
                </a:cubicBezTo>
                <a:cubicBezTo>
                  <a:pt x="264203" y="207628"/>
                  <a:pt x="318706" y="265042"/>
                  <a:pt x="317648" y="277742"/>
                </a:cubicBezTo>
                <a:cubicBezTo>
                  <a:pt x="316590" y="290442"/>
                  <a:pt x="260498" y="272715"/>
                  <a:pt x="239861" y="255517"/>
                </a:cubicBezTo>
                <a:cubicBezTo>
                  <a:pt x="219224" y="238319"/>
                  <a:pt x="217900" y="175877"/>
                  <a:pt x="193823" y="174554"/>
                </a:cubicBezTo>
                <a:cubicBezTo>
                  <a:pt x="169746" y="173231"/>
                  <a:pt x="127677" y="233821"/>
                  <a:pt x="95398" y="247579"/>
                </a:cubicBezTo>
                <a:cubicBezTo>
                  <a:pt x="63119" y="261337"/>
                  <a:pt x="-3556" y="266894"/>
                  <a:pt x="148" y="257104"/>
                </a:cubicBezTo>
                <a:cubicBezTo>
                  <a:pt x="3852" y="247315"/>
                  <a:pt x="88519" y="210009"/>
                  <a:pt x="117623" y="188842"/>
                </a:cubicBezTo>
                <a:cubicBezTo>
                  <a:pt x="146727" y="167675"/>
                  <a:pt x="173979" y="149948"/>
                  <a:pt x="174773" y="130104"/>
                </a:cubicBezTo>
                <a:cubicBezTo>
                  <a:pt x="175567" y="110260"/>
                  <a:pt x="145140" y="79568"/>
                  <a:pt x="122386" y="69779"/>
                </a:cubicBezTo>
                <a:cubicBezTo>
                  <a:pt x="99632" y="59990"/>
                  <a:pt x="54388" y="80098"/>
                  <a:pt x="38248" y="71367"/>
                </a:cubicBezTo>
                <a:cubicBezTo>
                  <a:pt x="22108" y="62636"/>
                  <a:pt x="-12552" y="8396"/>
                  <a:pt x="20786" y="151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D2E84F72-280C-4398-8370-017F189C65AA}"/>
              </a:ext>
            </a:extLst>
          </p:cNvPr>
          <p:cNvSpPr/>
          <p:nvPr/>
        </p:nvSpPr>
        <p:spPr>
          <a:xfrm>
            <a:off x="6072942" y="10770769"/>
            <a:ext cx="98694" cy="84678"/>
          </a:xfrm>
          <a:custGeom>
            <a:avLst/>
            <a:gdLst>
              <a:gd name="connsiteX0" fmla="*/ 42108 w 98694"/>
              <a:gd name="connsiteY0" fmla="*/ 419 h 84678"/>
              <a:gd name="connsiteX1" fmla="*/ 97671 w 98694"/>
              <a:gd name="connsiteY1" fmla="*/ 49631 h 84678"/>
              <a:gd name="connsiteX2" fmla="*/ 72271 w 98694"/>
              <a:gd name="connsiteY2" fmla="*/ 76619 h 84678"/>
              <a:gd name="connsiteX3" fmla="*/ 833 w 98694"/>
              <a:gd name="connsiteY3" fmla="*/ 79794 h 84678"/>
              <a:gd name="connsiteX4" fmla="*/ 42108 w 98694"/>
              <a:gd name="connsiteY4" fmla="*/ 419 h 8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94" h="84678">
                <a:moveTo>
                  <a:pt x="42108" y="419"/>
                </a:moveTo>
                <a:cubicBezTo>
                  <a:pt x="58248" y="-4608"/>
                  <a:pt x="92644" y="36931"/>
                  <a:pt x="97671" y="49631"/>
                </a:cubicBezTo>
                <a:cubicBezTo>
                  <a:pt x="102698" y="62331"/>
                  <a:pt x="88411" y="71592"/>
                  <a:pt x="72271" y="76619"/>
                </a:cubicBezTo>
                <a:cubicBezTo>
                  <a:pt x="56131" y="81646"/>
                  <a:pt x="7183" y="90113"/>
                  <a:pt x="833" y="79794"/>
                </a:cubicBezTo>
                <a:cubicBezTo>
                  <a:pt x="-5517" y="69475"/>
                  <a:pt x="25968" y="5446"/>
                  <a:pt x="42108" y="419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テキスト ボックス 308">
            <a:extLst>
              <a:ext uri="{FF2B5EF4-FFF2-40B4-BE49-F238E27FC236}">
                <a16:creationId xmlns:a16="http://schemas.microsoft.com/office/drawing/2014/main" id="{FECF6F72-0ACD-4F80-9DAB-AB65C08E56C0}"/>
              </a:ext>
            </a:extLst>
          </p:cNvPr>
          <p:cNvSpPr txBox="1"/>
          <p:nvPr/>
        </p:nvSpPr>
        <p:spPr>
          <a:xfrm>
            <a:off x="2895541" y="635000"/>
            <a:ext cx="3820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kern="3400" spc="1000" dirty="0">
                <a:solidFill>
                  <a:srgbClr val="40404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真実の先を　知りたくないか</a:t>
            </a:r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C5605B7A-A36F-400F-A19F-CF5EC42198C8}"/>
              </a:ext>
            </a:extLst>
          </p:cNvPr>
          <p:cNvSpPr/>
          <p:nvPr/>
        </p:nvSpPr>
        <p:spPr>
          <a:xfrm>
            <a:off x="2887355" y="5664003"/>
            <a:ext cx="1150005" cy="948255"/>
          </a:xfrm>
          <a:custGeom>
            <a:avLst/>
            <a:gdLst>
              <a:gd name="connsiteX0" fmla="*/ 118312 w 1150005"/>
              <a:gd name="connsiteY0" fmla="*/ 122964 h 948255"/>
              <a:gd name="connsiteX1" fmla="*/ 655945 w 1150005"/>
              <a:gd name="connsiteY1" fmla="*/ 385430 h 948255"/>
              <a:gd name="connsiteX2" fmla="*/ 567045 w 1150005"/>
              <a:gd name="connsiteY2" fmla="*/ 398130 h 948255"/>
              <a:gd name="connsiteX3" fmla="*/ 1147012 w 1150005"/>
              <a:gd name="connsiteY3" fmla="*/ 783364 h 948255"/>
              <a:gd name="connsiteX4" fmla="*/ 795645 w 1150005"/>
              <a:gd name="connsiteY4" fmla="*/ 652130 h 948255"/>
              <a:gd name="connsiteX5" fmla="*/ 833745 w 1150005"/>
              <a:gd name="connsiteY5" fmla="*/ 766430 h 948255"/>
              <a:gd name="connsiteX6" fmla="*/ 427345 w 1150005"/>
              <a:gd name="connsiteY6" fmla="*/ 406597 h 948255"/>
              <a:gd name="connsiteX7" fmla="*/ 897245 w 1150005"/>
              <a:gd name="connsiteY7" fmla="*/ 927297 h 948255"/>
              <a:gd name="connsiteX8" fmla="*/ 681345 w 1150005"/>
              <a:gd name="connsiteY8" fmla="*/ 766430 h 948255"/>
              <a:gd name="connsiteX9" fmla="*/ 4012 w 1150005"/>
              <a:gd name="connsiteY9" fmla="*/ 42530 h 948255"/>
              <a:gd name="connsiteX10" fmla="*/ 389245 w 1150005"/>
              <a:gd name="connsiteY10" fmla="*/ 89097 h 948255"/>
              <a:gd name="connsiteX11" fmla="*/ 118312 w 1150005"/>
              <a:gd name="connsiteY11" fmla="*/ 122964 h 94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0005" h="948255">
                <a:moveTo>
                  <a:pt x="118312" y="122964"/>
                </a:moveTo>
                <a:cubicBezTo>
                  <a:pt x="162762" y="172353"/>
                  <a:pt x="581156" y="339569"/>
                  <a:pt x="655945" y="385430"/>
                </a:cubicBezTo>
                <a:cubicBezTo>
                  <a:pt x="730734" y="431291"/>
                  <a:pt x="485201" y="331808"/>
                  <a:pt x="567045" y="398130"/>
                </a:cubicBezTo>
                <a:cubicBezTo>
                  <a:pt x="648889" y="464452"/>
                  <a:pt x="1108912" y="741031"/>
                  <a:pt x="1147012" y="783364"/>
                </a:cubicBezTo>
                <a:cubicBezTo>
                  <a:pt x="1185112" y="825697"/>
                  <a:pt x="847856" y="654952"/>
                  <a:pt x="795645" y="652130"/>
                </a:cubicBezTo>
                <a:cubicBezTo>
                  <a:pt x="743434" y="649308"/>
                  <a:pt x="895128" y="807352"/>
                  <a:pt x="833745" y="766430"/>
                </a:cubicBezTo>
                <a:cubicBezTo>
                  <a:pt x="772362" y="725508"/>
                  <a:pt x="416762" y="379786"/>
                  <a:pt x="427345" y="406597"/>
                </a:cubicBezTo>
                <a:cubicBezTo>
                  <a:pt x="437928" y="433408"/>
                  <a:pt x="854912" y="867325"/>
                  <a:pt x="897245" y="927297"/>
                </a:cubicBezTo>
                <a:cubicBezTo>
                  <a:pt x="939578" y="987269"/>
                  <a:pt x="830217" y="913891"/>
                  <a:pt x="681345" y="766430"/>
                </a:cubicBezTo>
                <a:cubicBezTo>
                  <a:pt x="532473" y="618969"/>
                  <a:pt x="52695" y="155419"/>
                  <a:pt x="4012" y="42530"/>
                </a:cubicBezTo>
                <a:cubicBezTo>
                  <a:pt x="-44671" y="-70359"/>
                  <a:pt x="365256" y="75691"/>
                  <a:pt x="389245" y="89097"/>
                </a:cubicBezTo>
                <a:cubicBezTo>
                  <a:pt x="413234" y="102503"/>
                  <a:pt x="73862" y="73575"/>
                  <a:pt x="118312" y="122964"/>
                </a:cubicBezTo>
                <a:close/>
              </a:path>
            </a:pathLst>
          </a:custGeom>
          <a:solidFill>
            <a:srgbClr val="BB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82AC4BF3-C373-452A-A9D8-D2F635769923}"/>
              </a:ext>
            </a:extLst>
          </p:cNvPr>
          <p:cNvSpPr/>
          <p:nvPr/>
        </p:nvSpPr>
        <p:spPr>
          <a:xfrm>
            <a:off x="4136198" y="11352557"/>
            <a:ext cx="202182" cy="373707"/>
          </a:xfrm>
          <a:custGeom>
            <a:avLst/>
            <a:gdLst>
              <a:gd name="connsiteX0" fmla="*/ 827 w 202182"/>
              <a:gd name="connsiteY0" fmla="*/ 93318 h 373707"/>
              <a:gd name="connsiteX1" fmla="*/ 131002 w 202182"/>
              <a:gd name="connsiteY1" fmla="*/ 1243 h 373707"/>
              <a:gd name="connsiteX2" fmla="*/ 105602 w 202182"/>
              <a:gd name="connsiteY2" fmla="*/ 169518 h 373707"/>
              <a:gd name="connsiteX3" fmla="*/ 108777 w 202182"/>
              <a:gd name="connsiteY3" fmla="*/ 296518 h 373707"/>
              <a:gd name="connsiteX4" fmla="*/ 200852 w 202182"/>
              <a:gd name="connsiteY4" fmla="*/ 369543 h 373707"/>
              <a:gd name="connsiteX5" fmla="*/ 29402 w 202182"/>
              <a:gd name="connsiteY5" fmla="*/ 363193 h 373707"/>
              <a:gd name="connsiteX6" fmla="*/ 7177 w 202182"/>
              <a:gd name="connsiteY6" fmla="*/ 350493 h 373707"/>
              <a:gd name="connsiteX7" fmla="*/ 61152 w 202182"/>
              <a:gd name="connsiteY7" fmla="*/ 293343 h 373707"/>
              <a:gd name="connsiteX8" fmla="*/ 73852 w 202182"/>
              <a:gd name="connsiteY8" fmla="*/ 99668 h 373707"/>
              <a:gd name="connsiteX9" fmla="*/ 827 w 202182"/>
              <a:gd name="connsiteY9" fmla="*/ 93318 h 37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182" h="373707">
                <a:moveTo>
                  <a:pt x="827" y="93318"/>
                </a:moveTo>
                <a:cubicBezTo>
                  <a:pt x="10352" y="76914"/>
                  <a:pt x="113540" y="-11457"/>
                  <a:pt x="131002" y="1243"/>
                </a:cubicBezTo>
                <a:cubicBezTo>
                  <a:pt x="148465" y="13943"/>
                  <a:pt x="109306" y="120306"/>
                  <a:pt x="105602" y="169518"/>
                </a:cubicBezTo>
                <a:cubicBezTo>
                  <a:pt x="101898" y="218731"/>
                  <a:pt x="92902" y="263181"/>
                  <a:pt x="108777" y="296518"/>
                </a:cubicBezTo>
                <a:cubicBezTo>
                  <a:pt x="124652" y="329855"/>
                  <a:pt x="214081" y="358431"/>
                  <a:pt x="200852" y="369543"/>
                </a:cubicBezTo>
                <a:cubicBezTo>
                  <a:pt x="187623" y="380655"/>
                  <a:pt x="61681" y="366368"/>
                  <a:pt x="29402" y="363193"/>
                </a:cubicBezTo>
                <a:cubicBezTo>
                  <a:pt x="-2877" y="360018"/>
                  <a:pt x="1885" y="362135"/>
                  <a:pt x="7177" y="350493"/>
                </a:cubicBezTo>
                <a:cubicBezTo>
                  <a:pt x="12469" y="338851"/>
                  <a:pt x="50040" y="335147"/>
                  <a:pt x="61152" y="293343"/>
                </a:cubicBezTo>
                <a:cubicBezTo>
                  <a:pt x="72264" y="251539"/>
                  <a:pt x="80731" y="133535"/>
                  <a:pt x="73852" y="99668"/>
                </a:cubicBezTo>
                <a:cubicBezTo>
                  <a:pt x="66973" y="65801"/>
                  <a:pt x="-8698" y="109722"/>
                  <a:pt x="827" y="9331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366E5553-4D8D-4702-A91B-5F0F47847D23}"/>
              </a:ext>
            </a:extLst>
          </p:cNvPr>
          <p:cNvSpPr/>
          <p:nvPr/>
        </p:nvSpPr>
        <p:spPr>
          <a:xfrm>
            <a:off x="4352911" y="11372536"/>
            <a:ext cx="353708" cy="349644"/>
          </a:xfrm>
          <a:custGeom>
            <a:avLst/>
            <a:gdLst>
              <a:gd name="connsiteX0" fmla="*/ 14 w 353708"/>
              <a:gd name="connsiteY0" fmla="*/ 47939 h 349644"/>
              <a:gd name="connsiteX1" fmla="*/ 177814 w 353708"/>
              <a:gd name="connsiteY1" fmla="*/ 73339 h 349644"/>
              <a:gd name="connsiteX2" fmla="*/ 177814 w 353708"/>
              <a:gd name="connsiteY2" fmla="*/ 155889 h 349644"/>
              <a:gd name="connsiteX3" fmla="*/ 50814 w 353708"/>
              <a:gd name="connsiteY3" fmla="*/ 298764 h 349644"/>
              <a:gd name="connsiteX4" fmla="*/ 76214 w 353708"/>
              <a:gd name="connsiteY4" fmla="*/ 330514 h 349644"/>
              <a:gd name="connsiteX5" fmla="*/ 339739 w 353708"/>
              <a:gd name="connsiteY5" fmla="*/ 270189 h 349644"/>
              <a:gd name="connsiteX6" fmla="*/ 314339 w 353708"/>
              <a:gd name="connsiteY6" fmla="*/ 273364 h 349644"/>
              <a:gd name="connsiteX7" fmla="*/ 288939 w 353708"/>
              <a:gd name="connsiteY7" fmla="*/ 330514 h 349644"/>
              <a:gd name="connsiteX8" fmla="*/ 184164 w 353708"/>
              <a:gd name="connsiteY8" fmla="*/ 346389 h 349644"/>
              <a:gd name="connsiteX9" fmla="*/ 174639 w 353708"/>
              <a:gd name="connsiteY9" fmla="*/ 273364 h 349644"/>
              <a:gd name="connsiteX10" fmla="*/ 263539 w 353708"/>
              <a:gd name="connsiteY10" fmla="*/ 66989 h 349644"/>
              <a:gd name="connsiteX11" fmla="*/ 168289 w 353708"/>
              <a:gd name="connsiteY11" fmla="*/ 314 h 349644"/>
              <a:gd name="connsiteX12" fmla="*/ 14 w 353708"/>
              <a:gd name="connsiteY12" fmla="*/ 47939 h 34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708" h="349644">
                <a:moveTo>
                  <a:pt x="14" y="47939"/>
                </a:moveTo>
                <a:cubicBezTo>
                  <a:pt x="1601" y="60110"/>
                  <a:pt x="148181" y="55347"/>
                  <a:pt x="177814" y="73339"/>
                </a:cubicBezTo>
                <a:cubicBezTo>
                  <a:pt x="207447" y="91331"/>
                  <a:pt x="198981" y="118318"/>
                  <a:pt x="177814" y="155889"/>
                </a:cubicBezTo>
                <a:cubicBezTo>
                  <a:pt x="156647" y="193460"/>
                  <a:pt x="67747" y="269660"/>
                  <a:pt x="50814" y="298764"/>
                </a:cubicBezTo>
                <a:cubicBezTo>
                  <a:pt x="33881" y="327868"/>
                  <a:pt x="28060" y="335276"/>
                  <a:pt x="76214" y="330514"/>
                </a:cubicBezTo>
                <a:cubicBezTo>
                  <a:pt x="124368" y="325752"/>
                  <a:pt x="300052" y="279714"/>
                  <a:pt x="339739" y="270189"/>
                </a:cubicBezTo>
                <a:cubicBezTo>
                  <a:pt x="379427" y="260664"/>
                  <a:pt x="322806" y="263310"/>
                  <a:pt x="314339" y="273364"/>
                </a:cubicBezTo>
                <a:cubicBezTo>
                  <a:pt x="305872" y="283418"/>
                  <a:pt x="310635" y="318343"/>
                  <a:pt x="288939" y="330514"/>
                </a:cubicBezTo>
                <a:cubicBezTo>
                  <a:pt x="267243" y="342685"/>
                  <a:pt x="203214" y="355914"/>
                  <a:pt x="184164" y="346389"/>
                </a:cubicBezTo>
                <a:cubicBezTo>
                  <a:pt x="165114" y="336864"/>
                  <a:pt x="161410" y="319931"/>
                  <a:pt x="174639" y="273364"/>
                </a:cubicBezTo>
                <a:cubicBezTo>
                  <a:pt x="187868" y="226797"/>
                  <a:pt x="264597" y="112497"/>
                  <a:pt x="263539" y="66989"/>
                </a:cubicBezTo>
                <a:cubicBezTo>
                  <a:pt x="262481" y="21481"/>
                  <a:pt x="209564" y="4547"/>
                  <a:pt x="168289" y="314"/>
                </a:cubicBezTo>
                <a:cubicBezTo>
                  <a:pt x="127014" y="-3919"/>
                  <a:pt x="-1573" y="35768"/>
                  <a:pt x="14" y="47939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089D3ADF-4F33-4F5B-A96F-D3B4AFC8C8CB}"/>
              </a:ext>
            </a:extLst>
          </p:cNvPr>
          <p:cNvSpPr/>
          <p:nvPr/>
        </p:nvSpPr>
        <p:spPr>
          <a:xfrm>
            <a:off x="4780957" y="11378201"/>
            <a:ext cx="209698" cy="326561"/>
          </a:xfrm>
          <a:custGeom>
            <a:avLst/>
            <a:gdLst>
              <a:gd name="connsiteX0" fmla="*/ 593 w 209698"/>
              <a:gd name="connsiteY0" fmla="*/ 64499 h 326561"/>
              <a:gd name="connsiteX1" fmla="*/ 140293 w 209698"/>
              <a:gd name="connsiteY1" fmla="*/ 999 h 326561"/>
              <a:gd name="connsiteX2" fmla="*/ 105368 w 209698"/>
              <a:gd name="connsiteY2" fmla="*/ 121649 h 326561"/>
              <a:gd name="connsiteX3" fmla="*/ 140293 w 209698"/>
              <a:gd name="connsiteY3" fmla="*/ 280399 h 326561"/>
              <a:gd name="connsiteX4" fmla="*/ 206968 w 209698"/>
              <a:gd name="connsiteY4" fmla="*/ 324849 h 326561"/>
              <a:gd name="connsiteX5" fmla="*/ 38693 w 209698"/>
              <a:gd name="connsiteY5" fmla="*/ 305799 h 326561"/>
              <a:gd name="connsiteX6" fmla="*/ 92668 w 209698"/>
              <a:gd name="connsiteY6" fmla="*/ 201024 h 326561"/>
              <a:gd name="connsiteX7" fmla="*/ 89493 w 209698"/>
              <a:gd name="connsiteY7" fmla="*/ 70849 h 326561"/>
              <a:gd name="connsiteX8" fmla="*/ 593 w 209698"/>
              <a:gd name="connsiteY8" fmla="*/ 64499 h 32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698" h="326561">
                <a:moveTo>
                  <a:pt x="593" y="64499"/>
                </a:moveTo>
                <a:cubicBezTo>
                  <a:pt x="9060" y="52857"/>
                  <a:pt x="122831" y="-8526"/>
                  <a:pt x="140293" y="999"/>
                </a:cubicBezTo>
                <a:cubicBezTo>
                  <a:pt x="157756" y="10524"/>
                  <a:pt x="105368" y="75082"/>
                  <a:pt x="105368" y="121649"/>
                </a:cubicBezTo>
                <a:cubicBezTo>
                  <a:pt x="105368" y="168216"/>
                  <a:pt x="123360" y="246532"/>
                  <a:pt x="140293" y="280399"/>
                </a:cubicBezTo>
                <a:cubicBezTo>
                  <a:pt x="157226" y="314266"/>
                  <a:pt x="223901" y="320616"/>
                  <a:pt x="206968" y="324849"/>
                </a:cubicBezTo>
                <a:cubicBezTo>
                  <a:pt x="190035" y="329082"/>
                  <a:pt x="57743" y="326436"/>
                  <a:pt x="38693" y="305799"/>
                </a:cubicBezTo>
                <a:cubicBezTo>
                  <a:pt x="19643" y="285162"/>
                  <a:pt x="84201" y="240182"/>
                  <a:pt x="92668" y="201024"/>
                </a:cubicBezTo>
                <a:cubicBezTo>
                  <a:pt x="101135" y="161866"/>
                  <a:pt x="102193" y="92016"/>
                  <a:pt x="89493" y="70849"/>
                </a:cubicBezTo>
                <a:cubicBezTo>
                  <a:pt x="76793" y="49682"/>
                  <a:pt x="-7874" y="76141"/>
                  <a:pt x="593" y="64499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B5281F72-C716-4074-A2DE-57752F7AAAED}"/>
              </a:ext>
            </a:extLst>
          </p:cNvPr>
          <p:cNvSpPr/>
          <p:nvPr/>
        </p:nvSpPr>
        <p:spPr>
          <a:xfrm>
            <a:off x="4970377" y="11355093"/>
            <a:ext cx="353970" cy="368607"/>
          </a:xfrm>
          <a:custGeom>
            <a:avLst/>
            <a:gdLst>
              <a:gd name="connsiteX0" fmla="*/ 1673 w 353970"/>
              <a:gd name="connsiteY0" fmla="*/ 1882 h 368607"/>
              <a:gd name="connsiteX1" fmla="*/ 84223 w 353970"/>
              <a:gd name="connsiteY1" fmla="*/ 14582 h 368607"/>
              <a:gd name="connsiteX2" fmla="*/ 344573 w 353970"/>
              <a:gd name="connsiteY2" fmla="*/ 36807 h 368607"/>
              <a:gd name="connsiteX3" fmla="*/ 281073 w 353970"/>
              <a:gd name="connsiteY3" fmla="*/ 100307 h 368607"/>
              <a:gd name="connsiteX4" fmla="*/ 131848 w 353970"/>
              <a:gd name="connsiteY4" fmla="*/ 357482 h 368607"/>
              <a:gd name="connsiteX5" fmla="*/ 112798 w 353970"/>
              <a:gd name="connsiteY5" fmla="*/ 309857 h 368607"/>
              <a:gd name="connsiteX6" fmla="*/ 204873 w 353970"/>
              <a:gd name="connsiteY6" fmla="*/ 198732 h 368607"/>
              <a:gd name="connsiteX7" fmla="*/ 182648 w 353970"/>
              <a:gd name="connsiteY7" fmla="*/ 62207 h 368607"/>
              <a:gd name="connsiteX8" fmla="*/ 39773 w 353970"/>
              <a:gd name="connsiteY8" fmla="*/ 55857 h 368607"/>
              <a:gd name="connsiteX9" fmla="*/ 1673 w 353970"/>
              <a:gd name="connsiteY9" fmla="*/ 1882 h 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970" h="368607">
                <a:moveTo>
                  <a:pt x="1673" y="1882"/>
                </a:moveTo>
                <a:cubicBezTo>
                  <a:pt x="9081" y="-4997"/>
                  <a:pt x="27073" y="8761"/>
                  <a:pt x="84223" y="14582"/>
                </a:cubicBezTo>
                <a:cubicBezTo>
                  <a:pt x="141373" y="20403"/>
                  <a:pt x="311765" y="22520"/>
                  <a:pt x="344573" y="36807"/>
                </a:cubicBezTo>
                <a:cubicBezTo>
                  <a:pt x="377381" y="51095"/>
                  <a:pt x="316527" y="46861"/>
                  <a:pt x="281073" y="100307"/>
                </a:cubicBezTo>
                <a:cubicBezTo>
                  <a:pt x="245619" y="153753"/>
                  <a:pt x="159894" y="322557"/>
                  <a:pt x="131848" y="357482"/>
                </a:cubicBezTo>
                <a:cubicBezTo>
                  <a:pt x="103802" y="392407"/>
                  <a:pt x="100627" y="336315"/>
                  <a:pt x="112798" y="309857"/>
                </a:cubicBezTo>
                <a:cubicBezTo>
                  <a:pt x="124969" y="283399"/>
                  <a:pt x="193231" y="240007"/>
                  <a:pt x="204873" y="198732"/>
                </a:cubicBezTo>
                <a:cubicBezTo>
                  <a:pt x="216515" y="157457"/>
                  <a:pt x="210165" y="86019"/>
                  <a:pt x="182648" y="62207"/>
                </a:cubicBezTo>
                <a:cubicBezTo>
                  <a:pt x="155131" y="38395"/>
                  <a:pt x="67290" y="63265"/>
                  <a:pt x="39773" y="55857"/>
                </a:cubicBezTo>
                <a:cubicBezTo>
                  <a:pt x="12256" y="48449"/>
                  <a:pt x="-5735" y="8761"/>
                  <a:pt x="1673" y="188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B7995005-A754-4624-ACF5-B9BC6F96AA16}"/>
              </a:ext>
            </a:extLst>
          </p:cNvPr>
          <p:cNvSpPr/>
          <p:nvPr/>
        </p:nvSpPr>
        <p:spPr>
          <a:xfrm>
            <a:off x="4693415" y="11637408"/>
            <a:ext cx="62764" cy="88946"/>
          </a:xfrm>
          <a:custGeom>
            <a:avLst/>
            <a:gdLst>
              <a:gd name="connsiteX0" fmla="*/ 54798 w 62764"/>
              <a:gd name="connsiteY0" fmla="*/ 555 h 88946"/>
              <a:gd name="connsiteX1" fmla="*/ 57973 w 62764"/>
              <a:gd name="connsiteY1" fmla="*/ 84692 h 88946"/>
              <a:gd name="connsiteX2" fmla="*/ 2410 w 62764"/>
              <a:gd name="connsiteY2" fmla="*/ 73580 h 88946"/>
              <a:gd name="connsiteX3" fmla="*/ 13523 w 62764"/>
              <a:gd name="connsiteY3" fmla="*/ 48180 h 88946"/>
              <a:gd name="connsiteX4" fmla="*/ 54798 w 62764"/>
              <a:gd name="connsiteY4" fmla="*/ 555 h 8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64" h="88946">
                <a:moveTo>
                  <a:pt x="54798" y="555"/>
                </a:moveTo>
                <a:cubicBezTo>
                  <a:pt x="62206" y="6640"/>
                  <a:pt x="66704" y="72521"/>
                  <a:pt x="57973" y="84692"/>
                </a:cubicBezTo>
                <a:cubicBezTo>
                  <a:pt x="49242" y="96863"/>
                  <a:pt x="9818" y="79665"/>
                  <a:pt x="2410" y="73580"/>
                </a:cubicBezTo>
                <a:cubicBezTo>
                  <a:pt x="-4998" y="67495"/>
                  <a:pt x="6379" y="56118"/>
                  <a:pt x="13523" y="48180"/>
                </a:cubicBezTo>
                <a:cubicBezTo>
                  <a:pt x="20667" y="40243"/>
                  <a:pt x="47390" y="-5530"/>
                  <a:pt x="54798" y="555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0AB46C14-C614-4E6F-AD42-CD6CD58E5BD0}"/>
              </a:ext>
            </a:extLst>
          </p:cNvPr>
          <p:cNvSpPr/>
          <p:nvPr/>
        </p:nvSpPr>
        <p:spPr>
          <a:xfrm>
            <a:off x="4330674" y="11821599"/>
            <a:ext cx="830150" cy="72352"/>
          </a:xfrm>
          <a:custGeom>
            <a:avLst/>
            <a:gdLst>
              <a:gd name="connsiteX0" fmla="*/ 26 w 830150"/>
              <a:gd name="connsiteY0" fmla="*/ 64014 h 72352"/>
              <a:gd name="connsiteX1" fmla="*/ 93689 w 830150"/>
              <a:gd name="connsiteY1" fmla="*/ 514 h 72352"/>
              <a:gd name="connsiteX2" fmla="*/ 154014 w 830150"/>
              <a:gd name="connsiteY2" fmla="*/ 33851 h 72352"/>
              <a:gd name="connsiteX3" fmla="*/ 233389 w 830150"/>
              <a:gd name="connsiteY3" fmla="*/ 30676 h 72352"/>
              <a:gd name="connsiteX4" fmla="*/ 303239 w 830150"/>
              <a:gd name="connsiteY4" fmla="*/ 48139 h 72352"/>
              <a:gd name="connsiteX5" fmla="*/ 350864 w 830150"/>
              <a:gd name="connsiteY5" fmla="*/ 19564 h 72352"/>
              <a:gd name="connsiteX6" fmla="*/ 441351 w 830150"/>
              <a:gd name="connsiteY6" fmla="*/ 37026 h 72352"/>
              <a:gd name="connsiteX7" fmla="*/ 460401 w 830150"/>
              <a:gd name="connsiteY7" fmla="*/ 3689 h 72352"/>
              <a:gd name="connsiteX8" fmla="*/ 565176 w 830150"/>
              <a:gd name="connsiteY8" fmla="*/ 35439 h 72352"/>
              <a:gd name="connsiteX9" fmla="*/ 617564 w 830150"/>
              <a:gd name="connsiteY9" fmla="*/ 5276 h 72352"/>
              <a:gd name="connsiteX10" fmla="*/ 731864 w 830150"/>
              <a:gd name="connsiteY10" fmla="*/ 48139 h 72352"/>
              <a:gd name="connsiteX11" fmla="*/ 822351 w 830150"/>
              <a:gd name="connsiteY11" fmla="*/ 22739 h 72352"/>
              <a:gd name="connsiteX12" fmla="*/ 804889 w 830150"/>
              <a:gd name="connsiteY12" fmla="*/ 71951 h 72352"/>
              <a:gd name="connsiteX13" fmla="*/ 641376 w 830150"/>
              <a:gd name="connsiteY13" fmla="*/ 46551 h 72352"/>
              <a:gd name="connsiteX14" fmla="*/ 488976 w 830150"/>
              <a:gd name="connsiteY14" fmla="*/ 56076 h 72352"/>
              <a:gd name="connsiteX15" fmla="*/ 377851 w 830150"/>
              <a:gd name="connsiteY15" fmla="*/ 56076 h 72352"/>
              <a:gd name="connsiteX16" fmla="*/ 166714 w 830150"/>
              <a:gd name="connsiteY16" fmla="*/ 27501 h 72352"/>
              <a:gd name="connsiteX17" fmla="*/ 103214 w 830150"/>
              <a:gd name="connsiteY17" fmla="*/ 56076 h 72352"/>
              <a:gd name="connsiteX18" fmla="*/ 26 w 830150"/>
              <a:gd name="connsiteY18" fmla="*/ 64014 h 7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0150" h="72352">
                <a:moveTo>
                  <a:pt x="26" y="64014"/>
                </a:moveTo>
                <a:cubicBezTo>
                  <a:pt x="-1562" y="54754"/>
                  <a:pt x="68024" y="5541"/>
                  <a:pt x="93689" y="514"/>
                </a:cubicBezTo>
                <a:cubicBezTo>
                  <a:pt x="119354" y="-4513"/>
                  <a:pt x="130731" y="28824"/>
                  <a:pt x="154014" y="33851"/>
                </a:cubicBezTo>
                <a:cubicBezTo>
                  <a:pt x="177297" y="38878"/>
                  <a:pt x="208518" y="28295"/>
                  <a:pt x="233389" y="30676"/>
                </a:cubicBezTo>
                <a:cubicBezTo>
                  <a:pt x="258260" y="33057"/>
                  <a:pt x="283660" y="49991"/>
                  <a:pt x="303239" y="48139"/>
                </a:cubicBezTo>
                <a:cubicBezTo>
                  <a:pt x="322818" y="46287"/>
                  <a:pt x="327845" y="21416"/>
                  <a:pt x="350864" y="19564"/>
                </a:cubicBezTo>
                <a:cubicBezTo>
                  <a:pt x="373883" y="17712"/>
                  <a:pt x="423095" y="39672"/>
                  <a:pt x="441351" y="37026"/>
                </a:cubicBezTo>
                <a:cubicBezTo>
                  <a:pt x="459607" y="34380"/>
                  <a:pt x="439764" y="3953"/>
                  <a:pt x="460401" y="3689"/>
                </a:cubicBezTo>
                <a:cubicBezTo>
                  <a:pt x="481038" y="3425"/>
                  <a:pt x="538982" y="35175"/>
                  <a:pt x="565176" y="35439"/>
                </a:cubicBezTo>
                <a:cubicBezTo>
                  <a:pt x="591370" y="35703"/>
                  <a:pt x="589783" y="3159"/>
                  <a:pt x="617564" y="5276"/>
                </a:cubicBezTo>
                <a:cubicBezTo>
                  <a:pt x="645345" y="7393"/>
                  <a:pt x="697733" y="45228"/>
                  <a:pt x="731864" y="48139"/>
                </a:cubicBezTo>
                <a:cubicBezTo>
                  <a:pt x="765995" y="51050"/>
                  <a:pt x="810180" y="18770"/>
                  <a:pt x="822351" y="22739"/>
                </a:cubicBezTo>
                <a:cubicBezTo>
                  <a:pt x="834522" y="26708"/>
                  <a:pt x="835051" y="67982"/>
                  <a:pt x="804889" y="71951"/>
                </a:cubicBezTo>
                <a:cubicBezTo>
                  <a:pt x="774727" y="75920"/>
                  <a:pt x="694028" y="49197"/>
                  <a:pt x="641376" y="46551"/>
                </a:cubicBezTo>
                <a:cubicBezTo>
                  <a:pt x="588724" y="43905"/>
                  <a:pt x="532897" y="54489"/>
                  <a:pt x="488976" y="56076"/>
                </a:cubicBezTo>
                <a:cubicBezTo>
                  <a:pt x="445055" y="57663"/>
                  <a:pt x="431561" y="60838"/>
                  <a:pt x="377851" y="56076"/>
                </a:cubicBezTo>
                <a:cubicBezTo>
                  <a:pt x="324141" y="51313"/>
                  <a:pt x="212487" y="27501"/>
                  <a:pt x="166714" y="27501"/>
                </a:cubicBezTo>
                <a:cubicBezTo>
                  <a:pt x="120941" y="27501"/>
                  <a:pt x="127556" y="51314"/>
                  <a:pt x="103214" y="56076"/>
                </a:cubicBezTo>
                <a:cubicBezTo>
                  <a:pt x="78872" y="60838"/>
                  <a:pt x="1614" y="73274"/>
                  <a:pt x="26" y="64014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73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マトリックス レザレクションズ』公式サイト｜大ヒット上映中！">
            <a:extLst>
              <a:ext uri="{FF2B5EF4-FFF2-40B4-BE49-F238E27FC236}">
                <a16:creationId xmlns:a16="http://schemas.microsoft.com/office/drawing/2014/main" id="{738A16C7-ACED-427D-A9FE-C0F2E08B9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0" t="50000"/>
          <a:stretch/>
        </p:blipFill>
        <p:spPr bwMode="auto">
          <a:xfrm>
            <a:off x="409575" y="-5474"/>
            <a:ext cx="8782050" cy="126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5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マトリックス レザレクションズ』公式サイト｜大ヒット上映中！">
            <a:extLst>
              <a:ext uri="{FF2B5EF4-FFF2-40B4-BE49-F238E27FC236}">
                <a16:creationId xmlns:a16="http://schemas.microsoft.com/office/drawing/2014/main" id="{738A16C7-ACED-427D-A9FE-C0F2E08B9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0" t="50000"/>
          <a:stretch/>
        </p:blipFill>
        <p:spPr bwMode="auto">
          <a:xfrm>
            <a:off x="409575" y="-5474"/>
            <a:ext cx="8782050" cy="126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99D01CAE-DF60-4DE2-B278-DCD77D9B8133}"/>
              </a:ext>
            </a:extLst>
          </p:cNvPr>
          <p:cNvSpPr/>
          <p:nvPr/>
        </p:nvSpPr>
        <p:spPr>
          <a:xfrm>
            <a:off x="4853548" y="5368680"/>
            <a:ext cx="855249" cy="530061"/>
          </a:xfrm>
          <a:custGeom>
            <a:avLst/>
            <a:gdLst>
              <a:gd name="connsiteX0" fmla="*/ 10552 w 855249"/>
              <a:gd name="connsiteY0" fmla="*/ 511420 h 530061"/>
              <a:gd name="connsiteX1" fmla="*/ 147077 w 855249"/>
              <a:gd name="connsiteY1" fmla="*/ 444745 h 530061"/>
              <a:gd name="connsiteX2" fmla="*/ 289952 w 855249"/>
              <a:gd name="connsiteY2" fmla="*/ 273295 h 530061"/>
              <a:gd name="connsiteX3" fmla="*/ 594752 w 855249"/>
              <a:gd name="connsiteY3" fmla="*/ 54220 h 530061"/>
              <a:gd name="connsiteX4" fmla="*/ 851927 w 855249"/>
              <a:gd name="connsiteY4" fmla="*/ 3420 h 530061"/>
              <a:gd name="connsiteX5" fmla="*/ 731277 w 855249"/>
              <a:gd name="connsiteY5" fmla="*/ 6595 h 530061"/>
              <a:gd name="connsiteX6" fmla="*/ 591577 w 855249"/>
              <a:gd name="connsiteY6" fmla="*/ 22470 h 530061"/>
              <a:gd name="connsiteX7" fmla="*/ 445527 w 855249"/>
              <a:gd name="connsiteY7" fmla="*/ 111370 h 530061"/>
              <a:gd name="connsiteX8" fmla="*/ 10552 w 855249"/>
              <a:gd name="connsiteY8" fmla="*/ 511420 h 53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5249" h="530061">
                <a:moveTo>
                  <a:pt x="10552" y="511420"/>
                </a:moveTo>
                <a:cubicBezTo>
                  <a:pt x="-39190" y="566983"/>
                  <a:pt x="100510" y="484433"/>
                  <a:pt x="147077" y="444745"/>
                </a:cubicBezTo>
                <a:cubicBezTo>
                  <a:pt x="193644" y="405057"/>
                  <a:pt x="215340" y="338382"/>
                  <a:pt x="289952" y="273295"/>
                </a:cubicBezTo>
                <a:cubicBezTo>
                  <a:pt x="364565" y="208207"/>
                  <a:pt x="501090" y="99199"/>
                  <a:pt x="594752" y="54220"/>
                </a:cubicBezTo>
                <a:cubicBezTo>
                  <a:pt x="688414" y="9241"/>
                  <a:pt x="829173" y="11357"/>
                  <a:pt x="851927" y="3420"/>
                </a:cubicBezTo>
                <a:cubicBezTo>
                  <a:pt x="874681" y="-4518"/>
                  <a:pt x="774669" y="3420"/>
                  <a:pt x="731277" y="6595"/>
                </a:cubicBezTo>
                <a:cubicBezTo>
                  <a:pt x="687885" y="9770"/>
                  <a:pt x="639202" y="5007"/>
                  <a:pt x="591577" y="22470"/>
                </a:cubicBezTo>
                <a:cubicBezTo>
                  <a:pt x="543952" y="39932"/>
                  <a:pt x="539719" y="30937"/>
                  <a:pt x="445527" y="111370"/>
                </a:cubicBezTo>
                <a:cubicBezTo>
                  <a:pt x="351335" y="191803"/>
                  <a:pt x="60294" y="455857"/>
                  <a:pt x="10552" y="5114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FDED7AF6-A994-40A4-8ECA-5AE592F99FB8}"/>
              </a:ext>
            </a:extLst>
          </p:cNvPr>
          <p:cNvSpPr/>
          <p:nvPr/>
        </p:nvSpPr>
        <p:spPr>
          <a:xfrm>
            <a:off x="5088153" y="5247302"/>
            <a:ext cx="1073340" cy="477353"/>
          </a:xfrm>
          <a:custGeom>
            <a:avLst/>
            <a:gdLst>
              <a:gd name="connsiteX0" fmla="*/ 1372 w 1073340"/>
              <a:gd name="connsiteY0" fmla="*/ 477223 h 477353"/>
              <a:gd name="connsiteX1" fmla="*/ 766547 w 1073340"/>
              <a:gd name="connsiteY1" fmla="*/ 112098 h 477353"/>
              <a:gd name="connsiteX2" fmla="*/ 1071347 w 1073340"/>
              <a:gd name="connsiteY2" fmla="*/ 973 h 477353"/>
              <a:gd name="connsiteX3" fmla="*/ 906247 w 1073340"/>
              <a:gd name="connsiteY3" fmla="*/ 54948 h 477353"/>
              <a:gd name="connsiteX4" fmla="*/ 725272 w 1073340"/>
              <a:gd name="connsiteY4" fmla="*/ 108923 h 477353"/>
              <a:gd name="connsiteX5" fmla="*/ 582397 w 1073340"/>
              <a:gd name="connsiteY5" fmla="*/ 153373 h 477353"/>
              <a:gd name="connsiteX6" fmla="*/ 1372 w 1073340"/>
              <a:gd name="connsiteY6" fmla="*/ 477223 h 47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3340" h="477353">
                <a:moveTo>
                  <a:pt x="1372" y="477223"/>
                </a:moveTo>
                <a:cubicBezTo>
                  <a:pt x="32064" y="470344"/>
                  <a:pt x="588218" y="191473"/>
                  <a:pt x="766547" y="112098"/>
                </a:cubicBezTo>
                <a:cubicBezTo>
                  <a:pt x="944876" y="32723"/>
                  <a:pt x="1048064" y="10498"/>
                  <a:pt x="1071347" y="973"/>
                </a:cubicBezTo>
                <a:cubicBezTo>
                  <a:pt x="1094630" y="-8552"/>
                  <a:pt x="906247" y="54948"/>
                  <a:pt x="906247" y="54948"/>
                </a:cubicBezTo>
                <a:cubicBezTo>
                  <a:pt x="848568" y="72940"/>
                  <a:pt x="725272" y="108923"/>
                  <a:pt x="725272" y="108923"/>
                </a:cubicBezTo>
                <a:cubicBezTo>
                  <a:pt x="671297" y="125327"/>
                  <a:pt x="700930" y="89873"/>
                  <a:pt x="582397" y="153373"/>
                </a:cubicBezTo>
                <a:cubicBezTo>
                  <a:pt x="463864" y="216873"/>
                  <a:pt x="-29320" y="484102"/>
                  <a:pt x="1372" y="47722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FB626B50-E2D2-4943-8A0A-EA5758E913F0}"/>
              </a:ext>
            </a:extLst>
          </p:cNvPr>
          <p:cNvSpPr/>
          <p:nvPr/>
        </p:nvSpPr>
        <p:spPr>
          <a:xfrm>
            <a:off x="5873646" y="5105147"/>
            <a:ext cx="1428948" cy="238516"/>
          </a:xfrm>
          <a:custGeom>
            <a:avLst/>
            <a:gdLst>
              <a:gd name="connsiteX0" fmla="*/ 104 w 1428948"/>
              <a:gd name="connsiteY0" fmla="*/ 238378 h 238516"/>
              <a:gd name="connsiteX1" fmla="*/ 476354 w 1428948"/>
              <a:gd name="connsiteY1" fmla="*/ 89153 h 238516"/>
              <a:gd name="connsiteX2" fmla="*/ 1184379 w 1428948"/>
              <a:gd name="connsiteY2" fmla="*/ 19303 h 238516"/>
              <a:gd name="connsiteX3" fmla="*/ 1428854 w 1428948"/>
              <a:gd name="connsiteY3" fmla="*/ 253 h 238516"/>
              <a:gd name="connsiteX4" fmla="*/ 1216129 w 1428948"/>
              <a:gd name="connsiteY4" fmla="*/ 28828 h 238516"/>
              <a:gd name="connsiteX5" fmla="*/ 514454 w 1428948"/>
              <a:gd name="connsiteY5" fmla="*/ 114553 h 238516"/>
              <a:gd name="connsiteX6" fmla="*/ 104 w 1428948"/>
              <a:gd name="connsiteY6" fmla="*/ 238378 h 2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948" h="238516">
                <a:moveTo>
                  <a:pt x="104" y="238378"/>
                </a:moveTo>
                <a:cubicBezTo>
                  <a:pt x="-6246" y="234145"/>
                  <a:pt x="278975" y="125665"/>
                  <a:pt x="476354" y="89153"/>
                </a:cubicBezTo>
                <a:cubicBezTo>
                  <a:pt x="673733" y="52641"/>
                  <a:pt x="1025629" y="34120"/>
                  <a:pt x="1184379" y="19303"/>
                </a:cubicBezTo>
                <a:cubicBezTo>
                  <a:pt x="1343129" y="4486"/>
                  <a:pt x="1423562" y="-1334"/>
                  <a:pt x="1428854" y="253"/>
                </a:cubicBezTo>
                <a:cubicBezTo>
                  <a:pt x="1434146" y="1840"/>
                  <a:pt x="1216129" y="28828"/>
                  <a:pt x="1216129" y="28828"/>
                </a:cubicBezTo>
                <a:cubicBezTo>
                  <a:pt x="1063729" y="47878"/>
                  <a:pt x="717125" y="80157"/>
                  <a:pt x="514454" y="114553"/>
                </a:cubicBezTo>
                <a:cubicBezTo>
                  <a:pt x="311783" y="148949"/>
                  <a:pt x="6454" y="242611"/>
                  <a:pt x="104" y="2383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A95D658F-E404-4F51-837F-F734A39F8B90}"/>
              </a:ext>
            </a:extLst>
          </p:cNvPr>
          <p:cNvSpPr/>
          <p:nvPr/>
        </p:nvSpPr>
        <p:spPr>
          <a:xfrm>
            <a:off x="5094337" y="5227689"/>
            <a:ext cx="1684408" cy="548334"/>
          </a:xfrm>
          <a:custGeom>
            <a:avLst/>
            <a:gdLst>
              <a:gd name="connsiteX0" fmla="*/ 1538 w 1684408"/>
              <a:gd name="connsiteY0" fmla="*/ 547636 h 548334"/>
              <a:gd name="connsiteX1" fmla="*/ 646063 w 1684408"/>
              <a:gd name="connsiteY1" fmla="*/ 223786 h 548334"/>
              <a:gd name="connsiteX2" fmla="*/ 1157238 w 1684408"/>
              <a:gd name="connsiteY2" fmla="*/ 65036 h 548334"/>
              <a:gd name="connsiteX3" fmla="*/ 1681113 w 1684408"/>
              <a:gd name="connsiteY3" fmla="*/ 11061 h 548334"/>
              <a:gd name="connsiteX4" fmla="*/ 1354088 w 1684408"/>
              <a:gd name="connsiteY4" fmla="*/ 11061 h 548334"/>
              <a:gd name="connsiteX5" fmla="*/ 839738 w 1684408"/>
              <a:gd name="connsiteY5" fmla="*/ 128536 h 548334"/>
              <a:gd name="connsiteX6" fmla="*/ 1538 w 1684408"/>
              <a:gd name="connsiteY6" fmla="*/ 547636 h 54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4408" h="548334">
                <a:moveTo>
                  <a:pt x="1538" y="547636"/>
                </a:moveTo>
                <a:cubicBezTo>
                  <a:pt x="-30741" y="563511"/>
                  <a:pt x="453446" y="304219"/>
                  <a:pt x="646063" y="223786"/>
                </a:cubicBezTo>
                <a:cubicBezTo>
                  <a:pt x="838680" y="143353"/>
                  <a:pt x="984730" y="100490"/>
                  <a:pt x="1157238" y="65036"/>
                </a:cubicBezTo>
                <a:cubicBezTo>
                  <a:pt x="1329746" y="29582"/>
                  <a:pt x="1648305" y="20057"/>
                  <a:pt x="1681113" y="11061"/>
                </a:cubicBezTo>
                <a:cubicBezTo>
                  <a:pt x="1713921" y="2065"/>
                  <a:pt x="1494317" y="-8518"/>
                  <a:pt x="1354088" y="11061"/>
                </a:cubicBezTo>
                <a:cubicBezTo>
                  <a:pt x="1213859" y="30640"/>
                  <a:pt x="1063046" y="42811"/>
                  <a:pt x="839738" y="128536"/>
                </a:cubicBezTo>
                <a:cubicBezTo>
                  <a:pt x="616430" y="214261"/>
                  <a:pt x="33817" y="531761"/>
                  <a:pt x="1538" y="5476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6AFBA4C4-6DEB-4078-B856-925D733E8D87}"/>
              </a:ext>
            </a:extLst>
          </p:cNvPr>
          <p:cNvSpPr/>
          <p:nvPr/>
        </p:nvSpPr>
        <p:spPr>
          <a:xfrm>
            <a:off x="6445035" y="5172031"/>
            <a:ext cx="743795" cy="54390"/>
          </a:xfrm>
          <a:custGeom>
            <a:avLst/>
            <a:gdLst>
              <a:gd name="connsiteX0" fmla="*/ 215 w 743795"/>
              <a:gd name="connsiteY0" fmla="*/ 54019 h 54390"/>
              <a:gd name="connsiteX1" fmla="*/ 517740 w 743795"/>
              <a:gd name="connsiteY1" fmla="*/ 44 h 54390"/>
              <a:gd name="connsiteX2" fmla="*/ 743165 w 743795"/>
              <a:gd name="connsiteY2" fmla="*/ 44494 h 54390"/>
              <a:gd name="connsiteX3" fmla="*/ 457415 w 743795"/>
              <a:gd name="connsiteY3" fmla="*/ 25444 h 54390"/>
              <a:gd name="connsiteX4" fmla="*/ 215 w 743795"/>
              <a:gd name="connsiteY4" fmla="*/ 54019 h 5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795" h="54390">
                <a:moveTo>
                  <a:pt x="215" y="54019"/>
                </a:moveTo>
                <a:cubicBezTo>
                  <a:pt x="10269" y="49786"/>
                  <a:pt x="393915" y="1631"/>
                  <a:pt x="517740" y="44"/>
                </a:cubicBezTo>
                <a:cubicBezTo>
                  <a:pt x="641565" y="-1543"/>
                  <a:pt x="753219" y="40261"/>
                  <a:pt x="743165" y="44494"/>
                </a:cubicBezTo>
                <a:cubicBezTo>
                  <a:pt x="733111" y="48727"/>
                  <a:pt x="580711" y="25973"/>
                  <a:pt x="457415" y="25444"/>
                </a:cubicBezTo>
                <a:cubicBezTo>
                  <a:pt x="334119" y="24915"/>
                  <a:pt x="-9839" y="58252"/>
                  <a:pt x="215" y="540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99A3A84-CD95-4A9A-9AF8-9DD8761EA2D6}"/>
              </a:ext>
            </a:extLst>
          </p:cNvPr>
          <p:cNvSpPr/>
          <p:nvPr/>
        </p:nvSpPr>
        <p:spPr>
          <a:xfrm>
            <a:off x="7115141" y="5092683"/>
            <a:ext cx="273084" cy="105197"/>
          </a:xfrm>
          <a:custGeom>
            <a:avLst/>
            <a:gdLst>
              <a:gd name="connsiteX0" fmla="*/ 34 w 273084"/>
              <a:gd name="connsiteY0" fmla="*/ 73042 h 105197"/>
              <a:gd name="connsiteX1" fmla="*/ 196884 w 273084"/>
              <a:gd name="connsiteY1" fmla="*/ 69867 h 105197"/>
              <a:gd name="connsiteX2" fmla="*/ 273084 w 273084"/>
              <a:gd name="connsiteY2" fmla="*/ 17 h 105197"/>
              <a:gd name="connsiteX3" fmla="*/ 196884 w 273084"/>
              <a:gd name="connsiteY3" fmla="*/ 63517 h 105197"/>
              <a:gd name="connsiteX4" fmla="*/ 181009 w 273084"/>
              <a:gd name="connsiteY4" fmla="*/ 104792 h 105197"/>
              <a:gd name="connsiteX5" fmla="*/ 34 w 273084"/>
              <a:gd name="connsiteY5" fmla="*/ 73042 h 10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84" h="105197">
                <a:moveTo>
                  <a:pt x="34" y="73042"/>
                </a:moveTo>
                <a:cubicBezTo>
                  <a:pt x="2680" y="67221"/>
                  <a:pt x="151376" y="82038"/>
                  <a:pt x="196884" y="69867"/>
                </a:cubicBezTo>
                <a:cubicBezTo>
                  <a:pt x="242392" y="57696"/>
                  <a:pt x="273084" y="1075"/>
                  <a:pt x="273084" y="17"/>
                </a:cubicBezTo>
                <a:cubicBezTo>
                  <a:pt x="273084" y="-1041"/>
                  <a:pt x="212230" y="46055"/>
                  <a:pt x="196884" y="63517"/>
                </a:cubicBezTo>
                <a:cubicBezTo>
                  <a:pt x="181538" y="80979"/>
                  <a:pt x="213288" y="100559"/>
                  <a:pt x="181009" y="104792"/>
                </a:cubicBezTo>
                <a:cubicBezTo>
                  <a:pt x="148730" y="109025"/>
                  <a:pt x="-2612" y="78863"/>
                  <a:pt x="34" y="7304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F749E6A-325B-458A-9026-E44E6DA35D4A}"/>
              </a:ext>
            </a:extLst>
          </p:cNvPr>
          <p:cNvSpPr/>
          <p:nvPr/>
        </p:nvSpPr>
        <p:spPr>
          <a:xfrm>
            <a:off x="6843049" y="5216709"/>
            <a:ext cx="421429" cy="139693"/>
          </a:xfrm>
          <a:custGeom>
            <a:avLst/>
            <a:gdLst>
              <a:gd name="connsiteX0" fmla="*/ 2251 w 421429"/>
              <a:gd name="connsiteY0" fmla="*/ 2991 h 139693"/>
              <a:gd name="connsiteX1" fmla="*/ 192751 w 421429"/>
              <a:gd name="connsiteY1" fmla="*/ 15691 h 139693"/>
              <a:gd name="connsiteX2" fmla="*/ 256251 w 421429"/>
              <a:gd name="connsiteY2" fmla="*/ 88716 h 139693"/>
              <a:gd name="connsiteX3" fmla="*/ 326101 w 421429"/>
              <a:gd name="connsiteY3" fmla="*/ 79191 h 139693"/>
              <a:gd name="connsiteX4" fmla="*/ 421351 w 421429"/>
              <a:gd name="connsiteY4" fmla="*/ 139516 h 139693"/>
              <a:gd name="connsiteX5" fmla="*/ 335626 w 421429"/>
              <a:gd name="connsiteY5" fmla="*/ 56966 h 139693"/>
              <a:gd name="connsiteX6" fmla="*/ 2251 w 421429"/>
              <a:gd name="connsiteY6" fmla="*/ 2991 h 13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429" h="139693">
                <a:moveTo>
                  <a:pt x="2251" y="2991"/>
                </a:moveTo>
                <a:cubicBezTo>
                  <a:pt x="-21561" y="-3888"/>
                  <a:pt x="150418" y="1404"/>
                  <a:pt x="192751" y="15691"/>
                </a:cubicBezTo>
                <a:cubicBezTo>
                  <a:pt x="235084" y="29978"/>
                  <a:pt x="234026" y="78133"/>
                  <a:pt x="256251" y="88716"/>
                </a:cubicBezTo>
                <a:cubicBezTo>
                  <a:pt x="278476" y="99299"/>
                  <a:pt x="298584" y="70724"/>
                  <a:pt x="326101" y="79191"/>
                </a:cubicBezTo>
                <a:cubicBezTo>
                  <a:pt x="353618" y="87658"/>
                  <a:pt x="419764" y="143220"/>
                  <a:pt x="421351" y="139516"/>
                </a:cubicBezTo>
                <a:cubicBezTo>
                  <a:pt x="422938" y="135812"/>
                  <a:pt x="400713" y="76545"/>
                  <a:pt x="335626" y="56966"/>
                </a:cubicBezTo>
                <a:cubicBezTo>
                  <a:pt x="270539" y="37387"/>
                  <a:pt x="26063" y="9870"/>
                  <a:pt x="2251" y="299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56E9CBB7-62A5-4F04-BD72-4A2F72E07E4B}"/>
              </a:ext>
            </a:extLst>
          </p:cNvPr>
          <p:cNvSpPr/>
          <p:nvPr/>
        </p:nvSpPr>
        <p:spPr>
          <a:xfrm>
            <a:off x="5791049" y="5386994"/>
            <a:ext cx="1270200" cy="141220"/>
          </a:xfrm>
          <a:custGeom>
            <a:avLst/>
            <a:gdLst>
              <a:gd name="connsiteX0" fmla="*/ 151 w 1270200"/>
              <a:gd name="connsiteY0" fmla="*/ 140681 h 141220"/>
              <a:gd name="connsiteX1" fmla="*/ 885976 w 1270200"/>
              <a:gd name="connsiteY1" fmla="*/ 54956 h 141220"/>
              <a:gd name="connsiteX2" fmla="*/ 978051 w 1270200"/>
              <a:gd name="connsiteY2" fmla="*/ 7331 h 141220"/>
              <a:gd name="connsiteX3" fmla="*/ 1270151 w 1270200"/>
              <a:gd name="connsiteY3" fmla="*/ 4156 h 141220"/>
              <a:gd name="connsiteX4" fmla="*/ 1003451 w 1270200"/>
              <a:gd name="connsiteY4" fmla="*/ 7331 h 141220"/>
              <a:gd name="connsiteX5" fmla="*/ 816126 w 1270200"/>
              <a:gd name="connsiteY5" fmla="*/ 10506 h 141220"/>
              <a:gd name="connsiteX6" fmla="*/ 151 w 1270200"/>
              <a:gd name="connsiteY6" fmla="*/ 140681 h 14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200" h="141220">
                <a:moveTo>
                  <a:pt x="151" y="140681"/>
                </a:moveTo>
                <a:cubicBezTo>
                  <a:pt x="11793" y="148089"/>
                  <a:pt x="722993" y="77181"/>
                  <a:pt x="885976" y="54956"/>
                </a:cubicBezTo>
                <a:cubicBezTo>
                  <a:pt x="1048959" y="32731"/>
                  <a:pt x="914022" y="15798"/>
                  <a:pt x="978051" y="7331"/>
                </a:cubicBezTo>
                <a:cubicBezTo>
                  <a:pt x="1042080" y="-1136"/>
                  <a:pt x="1265918" y="4156"/>
                  <a:pt x="1270151" y="4156"/>
                </a:cubicBezTo>
                <a:cubicBezTo>
                  <a:pt x="1274384" y="4156"/>
                  <a:pt x="1003451" y="7331"/>
                  <a:pt x="1003451" y="7331"/>
                </a:cubicBezTo>
                <a:cubicBezTo>
                  <a:pt x="927780" y="8389"/>
                  <a:pt x="979109" y="-11719"/>
                  <a:pt x="816126" y="10506"/>
                </a:cubicBezTo>
                <a:cubicBezTo>
                  <a:pt x="653143" y="32731"/>
                  <a:pt x="-11491" y="133273"/>
                  <a:pt x="151" y="14068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E5D611B3-B5A4-4DC4-8212-1CE85DB807DB}"/>
              </a:ext>
            </a:extLst>
          </p:cNvPr>
          <p:cNvSpPr/>
          <p:nvPr/>
        </p:nvSpPr>
        <p:spPr>
          <a:xfrm>
            <a:off x="5839631" y="5379900"/>
            <a:ext cx="1156575" cy="95102"/>
          </a:xfrm>
          <a:custGeom>
            <a:avLst/>
            <a:gdLst>
              <a:gd name="connsiteX0" fmla="*/ 5544 w 1156575"/>
              <a:gd name="connsiteY0" fmla="*/ 93800 h 95102"/>
              <a:gd name="connsiteX1" fmla="*/ 640544 w 1156575"/>
              <a:gd name="connsiteY1" fmla="*/ 4900 h 95102"/>
              <a:gd name="connsiteX2" fmla="*/ 1154894 w 1156575"/>
              <a:gd name="connsiteY2" fmla="*/ 11250 h 95102"/>
              <a:gd name="connsiteX3" fmla="*/ 789769 w 1156575"/>
              <a:gd name="connsiteY3" fmla="*/ 1725 h 95102"/>
              <a:gd name="connsiteX4" fmla="*/ 357969 w 1156575"/>
              <a:gd name="connsiteY4" fmla="*/ 52525 h 95102"/>
              <a:gd name="connsiteX5" fmla="*/ 5544 w 1156575"/>
              <a:gd name="connsiteY5" fmla="*/ 93800 h 9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6575" h="95102">
                <a:moveTo>
                  <a:pt x="5544" y="93800"/>
                </a:moveTo>
                <a:cubicBezTo>
                  <a:pt x="52640" y="85863"/>
                  <a:pt x="448986" y="18658"/>
                  <a:pt x="640544" y="4900"/>
                </a:cubicBezTo>
                <a:cubicBezTo>
                  <a:pt x="832102" y="-8858"/>
                  <a:pt x="1130023" y="11779"/>
                  <a:pt x="1154894" y="11250"/>
                </a:cubicBezTo>
                <a:cubicBezTo>
                  <a:pt x="1179765" y="10721"/>
                  <a:pt x="922590" y="-5154"/>
                  <a:pt x="789769" y="1725"/>
                </a:cubicBezTo>
                <a:cubicBezTo>
                  <a:pt x="656948" y="8604"/>
                  <a:pt x="492907" y="33475"/>
                  <a:pt x="357969" y="52525"/>
                </a:cubicBezTo>
                <a:cubicBezTo>
                  <a:pt x="223032" y="71575"/>
                  <a:pt x="-41552" y="101737"/>
                  <a:pt x="5544" y="93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6D774D9E-4782-4734-8F6A-A85465C7888D}"/>
              </a:ext>
            </a:extLst>
          </p:cNvPr>
          <p:cNvSpPr/>
          <p:nvPr/>
        </p:nvSpPr>
        <p:spPr>
          <a:xfrm>
            <a:off x="7130172" y="5169602"/>
            <a:ext cx="281924" cy="733963"/>
          </a:xfrm>
          <a:custGeom>
            <a:avLst/>
            <a:gdLst>
              <a:gd name="connsiteX0" fmla="*/ 280278 w 281924"/>
              <a:gd name="connsiteY0" fmla="*/ 8823 h 733963"/>
              <a:gd name="connsiteX1" fmla="*/ 45328 w 281924"/>
              <a:gd name="connsiteY1" fmla="*/ 567623 h 733963"/>
              <a:gd name="connsiteX2" fmla="*/ 878 w 281924"/>
              <a:gd name="connsiteY2" fmla="*/ 732723 h 733963"/>
              <a:gd name="connsiteX3" fmla="*/ 26278 w 281924"/>
              <a:gd name="connsiteY3" fmla="*/ 621598 h 733963"/>
              <a:gd name="connsiteX4" fmla="*/ 143753 w 281924"/>
              <a:gd name="connsiteY4" fmla="*/ 253298 h 733963"/>
              <a:gd name="connsiteX5" fmla="*/ 280278 w 281924"/>
              <a:gd name="connsiteY5" fmla="*/ 8823 h 73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924" h="733963">
                <a:moveTo>
                  <a:pt x="280278" y="8823"/>
                </a:moveTo>
                <a:cubicBezTo>
                  <a:pt x="263874" y="61211"/>
                  <a:pt x="91895" y="446973"/>
                  <a:pt x="45328" y="567623"/>
                </a:cubicBezTo>
                <a:cubicBezTo>
                  <a:pt x="-1239" y="688273"/>
                  <a:pt x="4053" y="723727"/>
                  <a:pt x="878" y="732723"/>
                </a:cubicBezTo>
                <a:cubicBezTo>
                  <a:pt x="-2297" y="741719"/>
                  <a:pt x="2466" y="701502"/>
                  <a:pt x="26278" y="621598"/>
                </a:cubicBezTo>
                <a:cubicBezTo>
                  <a:pt x="50090" y="541694"/>
                  <a:pt x="101420" y="356486"/>
                  <a:pt x="143753" y="253298"/>
                </a:cubicBezTo>
                <a:cubicBezTo>
                  <a:pt x="186086" y="150111"/>
                  <a:pt x="296682" y="-43565"/>
                  <a:pt x="280278" y="882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3DD731E8-6D83-4DAD-A8C1-E6554A91A771}"/>
              </a:ext>
            </a:extLst>
          </p:cNvPr>
          <p:cNvSpPr/>
          <p:nvPr/>
        </p:nvSpPr>
        <p:spPr>
          <a:xfrm>
            <a:off x="7096808" y="5327424"/>
            <a:ext cx="173053" cy="574545"/>
          </a:xfrm>
          <a:custGeom>
            <a:avLst/>
            <a:gdLst>
              <a:gd name="connsiteX0" fmla="*/ 170767 w 173053"/>
              <a:gd name="connsiteY0" fmla="*/ 3401 h 574545"/>
              <a:gd name="connsiteX1" fmla="*/ 24717 w 173053"/>
              <a:gd name="connsiteY1" fmla="*/ 466951 h 574545"/>
              <a:gd name="connsiteX2" fmla="*/ 5667 w 173053"/>
              <a:gd name="connsiteY2" fmla="*/ 568551 h 574545"/>
              <a:gd name="connsiteX3" fmla="*/ 85042 w 173053"/>
              <a:gd name="connsiteY3" fmla="*/ 349476 h 574545"/>
              <a:gd name="connsiteX4" fmla="*/ 110442 w 173053"/>
              <a:gd name="connsiteY4" fmla="*/ 260576 h 574545"/>
              <a:gd name="connsiteX5" fmla="*/ 170767 w 173053"/>
              <a:gd name="connsiteY5" fmla="*/ 3401 h 57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53" h="574545">
                <a:moveTo>
                  <a:pt x="170767" y="3401"/>
                </a:moveTo>
                <a:cubicBezTo>
                  <a:pt x="156479" y="37797"/>
                  <a:pt x="52234" y="372759"/>
                  <a:pt x="24717" y="466951"/>
                </a:cubicBezTo>
                <a:cubicBezTo>
                  <a:pt x="-2800" y="561143"/>
                  <a:pt x="-4387" y="588130"/>
                  <a:pt x="5667" y="568551"/>
                </a:cubicBezTo>
                <a:cubicBezTo>
                  <a:pt x="15721" y="548972"/>
                  <a:pt x="67580" y="400805"/>
                  <a:pt x="85042" y="349476"/>
                </a:cubicBezTo>
                <a:cubicBezTo>
                  <a:pt x="102504" y="298147"/>
                  <a:pt x="92450" y="315609"/>
                  <a:pt x="110442" y="260576"/>
                </a:cubicBezTo>
                <a:cubicBezTo>
                  <a:pt x="128434" y="205543"/>
                  <a:pt x="185055" y="-30995"/>
                  <a:pt x="170767" y="340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2BB7EB53-3271-41CC-9E74-C83F050E535B}"/>
              </a:ext>
            </a:extLst>
          </p:cNvPr>
          <p:cNvSpPr/>
          <p:nvPr/>
        </p:nvSpPr>
        <p:spPr>
          <a:xfrm>
            <a:off x="5482370" y="5531966"/>
            <a:ext cx="404974" cy="126519"/>
          </a:xfrm>
          <a:custGeom>
            <a:avLst/>
            <a:gdLst>
              <a:gd name="connsiteX0" fmla="*/ 404080 w 404974"/>
              <a:gd name="connsiteY0" fmla="*/ 2059 h 126519"/>
              <a:gd name="connsiteX1" fmla="*/ 115155 w 404974"/>
              <a:gd name="connsiteY1" fmla="*/ 68734 h 126519"/>
              <a:gd name="connsiteX2" fmla="*/ 855 w 404974"/>
              <a:gd name="connsiteY2" fmla="*/ 125884 h 126519"/>
              <a:gd name="connsiteX3" fmla="*/ 165955 w 404974"/>
              <a:gd name="connsiteY3" fmla="*/ 30634 h 126519"/>
              <a:gd name="connsiteX4" fmla="*/ 204055 w 404974"/>
              <a:gd name="connsiteY4" fmla="*/ 17934 h 126519"/>
              <a:gd name="connsiteX5" fmla="*/ 404080 w 404974"/>
              <a:gd name="connsiteY5" fmla="*/ 2059 h 12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974" h="126519">
                <a:moveTo>
                  <a:pt x="404080" y="2059"/>
                </a:moveTo>
                <a:cubicBezTo>
                  <a:pt x="389263" y="10526"/>
                  <a:pt x="182359" y="48097"/>
                  <a:pt x="115155" y="68734"/>
                </a:cubicBezTo>
                <a:cubicBezTo>
                  <a:pt x="47951" y="89372"/>
                  <a:pt x="-7612" y="132234"/>
                  <a:pt x="855" y="125884"/>
                </a:cubicBezTo>
                <a:cubicBezTo>
                  <a:pt x="9322" y="119534"/>
                  <a:pt x="132088" y="48626"/>
                  <a:pt x="165955" y="30634"/>
                </a:cubicBezTo>
                <a:cubicBezTo>
                  <a:pt x="199822" y="12642"/>
                  <a:pt x="162780" y="22167"/>
                  <a:pt x="204055" y="17934"/>
                </a:cubicBezTo>
                <a:cubicBezTo>
                  <a:pt x="245330" y="13701"/>
                  <a:pt x="418897" y="-6408"/>
                  <a:pt x="404080" y="20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147DDB3A-FAED-49C2-8360-1700006716FB}"/>
              </a:ext>
            </a:extLst>
          </p:cNvPr>
          <p:cNvSpPr/>
          <p:nvPr/>
        </p:nvSpPr>
        <p:spPr>
          <a:xfrm>
            <a:off x="6774949" y="5954266"/>
            <a:ext cx="276911" cy="748310"/>
          </a:xfrm>
          <a:custGeom>
            <a:avLst/>
            <a:gdLst>
              <a:gd name="connsiteX0" fmla="*/ 276726 w 276911"/>
              <a:gd name="connsiteY0" fmla="*/ 2034 h 748310"/>
              <a:gd name="connsiteX1" fmla="*/ 159251 w 276911"/>
              <a:gd name="connsiteY1" fmla="*/ 484634 h 748310"/>
              <a:gd name="connsiteX2" fmla="*/ 501 w 276911"/>
              <a:gd name="connsiteY2" fmla="*/ 748159 h 748310"/>
              <a:gd name="connsiteX3" fmla="*/ 111626 w 276911"/>
              <a:gd name="connsiteY3" fmla="*/ 519559 h 748310"/>
              <a:gd name="connsiteX4" fmla="*/ 184651 w 276911"/>
              <a:gd name="connsiteY4" fmla="*/ 319534 h 748310"/>
              <a:gd name="connsiteX5" fmla="*/ 276726 w 276911"/>
              <a:gd name="connsiteY5" fmla="*/ 2034 h 74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11" h="748310">
                <a:moveTo>
                  <a:pt x="276726" y="2034"/>
                </a:moveTo>
                <a:cubicBezTo>
                  <a:pt x="272493" y="29551"/>
                  <a:pt x="205288" y="360280"/>
                  <a:pt x="159251" y="484634"/>
                </a:cubicBezTo>
                <a:cubicBezTo>
                  <a:pt x="113213" y="608988"/>
                  <a:pt x="8438" y="742338"/>
                  <a:pt x="501" y="748159"/>
                </a:cubicBezTo>
                <a:cubicBezTo>
                  <a:pt x="-7436" y="753980"/>
                  <a:pt x="80934" y="590997"/>
                  <a:pt x="111626" y="519559"/>
                </a:cubicBezTo>
                <a:cubicBezTo>
                  <a:pt x="142318" y="448121"/>
                  <a:pt x="157663" y="405259"/>
                  <a:pt x="184651" y="319534"/>
                </a:cubicBezTo>
                <a:cubicBezTo>
                  <a:pt x="211638" y="233809"/>
                  <a:pt x="280959" y="-25483"/>
                  <a:pt x="276726" y="20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51710291-8027-4F34-9859-2D6739A085C3}"/>
              </a:ext>
            </a:extLst>
          </p:cNvPr>
          <p:cNvSpPr/>
          <p:nvPr/>
        </p:nvSpPr>
        <p:spPr>
          <a:xfrm>
            <a:off x="6210474" y="5490202"/>
            <a:ext cx="646543" cy="299758"/>
          </a:xfrm>
          <a:custGeom>
            <a:avLst/>
            <a:gdLst>
              <a:gd name="connsiteX0" fmla="*/ 1414 w 646543"/>
              <a:gd name="connsiteY0" fmla="*/ 2548 h 299758"/>
              <a:gd name="connsiteX1" fmla="*/ 301451 w 646543"/>
              <a:gd name="connsiteY1" fmla="*/ 32711 h 299758"/>
              <a:gd name="connsiteX2" fmla="*/ 495126 w 646543"/>
              <a:gd name="connsiteY2" fmla="*/ 113673 h 299758"/>
              <a:gd name="connsiteX3" fmla="*/ 641176 w 646543"/>
              <a:gd name="connsiteY3" fmla="*/ 293061 h 299758"/>
              <a:gd name="connsiteX4" fmla="*/ 617364 w 646543"/>
              <a:gd name="connsiteY4" fmla="*/ 264486 h 299758"/>
              <a:gd name="connsiteX5" fmla="*/ 507826 w 646543"/>
              <a:gd name="connsiteY5" fmla="*/ 135898 h 299758"/>
              <a:gd name="connsiteX6" fmla="*/ 433214 w 646543"/>
              <a:gd name="connsiteY6" fmla="*/ 93036 h 299758"/>
              <a:gd name="connsiteX7" fmla="*/ 1414 w 646543"/>
              <a:gd name="connsiteY7" fmla="*/ 2548 h 29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543" h="299758">
                <a:moveTo>
                  <a:pt x="1414" y="2548"/>
                </a:moveTo>
                <a:cubicBezTo>
                  <a:pt x="-20546" y="-7506"/>
                  <a:pt x="219166" y="14190"/>
                  <a:pt x="301451" y="32711"/>
                </a:cubicBezTo>
                <a:cubicBezTo>
                  <a:pt x="383736" y="51232"/>
                  <a:pt x="438505" y="70281"/>
                  <a:pt x="495126" y="113673"/>
                </a:cubicBezTo>
                <a:cubicBezTo>
                  <a:pt x="551747" y="157065"/>
                  <a:pt x="620803" y="267925"/>
                  <a:pt x="641176" y="293061"/>
                </a:cubicBezTo>
                <a:cubicBezTo>
                  <a:pt x="661549" y="318197"/>
                  <a:pt x="617364" y="264486"/>
                  <a:pt x="617364" y="264486"/>
                </a:cubicBezTo>
                <a:cubicBezTo>
                  <a:pt x="595139" y="238292"/>
                  <a:pt x="538518" y="164473"/>
                  <a:pt x="507826" y="135898"/>
                </a:cubicBezTo>
                <a:cubicBezTo>
                  <a:pt x="477134" y="107323"/>
                  <a:pt x="514970" y="115261"/>
                  <a:pt x="433214" y="93036"/>
                </a:cubicBezTo>
                <a:cubicBezTo>
                  <a:pt x="351458" y="70811"/>
                  <a:pt x="23374" y="12602"/>
                  <a:pt x="1414" y="25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C6A48E7-591E-4AEF-9CB5-610A78CECB8E}"/>
              </a:ext>
            </a:extLst>
          </p:cNvPr>
          <p:cNvSpPr/>
          <p:nvPr/>
        </p:nvSpPr>
        <p:spPr>
          <a:xfrm>
            <a:off x="6520358" y="5505081"/>
            <a:ext cx="403266" cy="325709"/>
          </a:xfrm>
          <a:custGeom>
            <a:avLst/>
            <a:gdLst>
              <a:gd name="connsiteX0" fmla="*/ 1092 w 403266"/>
              <a:gd name="connsiteY0" fmla="*/ 1957 h 325709"/>
              <a:gd name="connsiteX1" fmla="*/ 186830 w 403266"/>
              <a:gd name="connsiteY1" fmla="*/ 68632 h 325709"/>
              <a:gd name="connsiteX2" fmla="*/ 396380 w 403266"/>
              <a:gd name="connsiteY2" fmla="*/ 314694 h 325709"/>
              <a:gd name="connsiteX3" fmla="*/ 345580 w 403266"/>
              <a:gd name="connsiteY3" fmla="*/ 267069 h 325709"/>
              <a:gd name="connsiteX4" fmla="*/ 274142 w 403266"/>
              <a:gd name="connsiteY4" fmla="*/ 124194 h 325709"/>
              <a:gd name="connsiteX5" fmla="*/ 1092 w 403266"/>
              <a:gd name="connsiteY5" fmla="*/ 1957 h 32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266" h="325709">
                <a:moveTo>
                  <a:pt x="1092" y="1957"/>
                </a:moveTo>
                <a:cubicBezTo>
                  <a:pt x="-13460" y="-7303"/>
                  <a:pt x="120949" y="16509"/>
                  <a:pt x="186830" y="68632"/>
                </a:cubicBezTo>
                <a:cubicBezTo>
                  <a:pt x="252711" y="120755"/>
                  <a:pt x="369922" y="281621"/>
                  <a:pt x="396380" y="314694"/>
                </a:cubicBezTo>
                <a:cubicBezTo>
                  <a:pt x="422838" y="347767"/>
                  <a:pt x="365953" y="298819"/>
                  <a:pt x="345580" y="267069"/>
                </a:cubicBezTo>
                <a:cubicBezTo>
                  <a:pt x="325207" y="235319"/>
                  <a:pt x="325471" y="168909"/>
                  <a:pt x="274142" y="124194"/>
                </a:cubicBezTo>
                <a:cubicBezTo>
                  <a:pt x="222813" y="79479"/>
                  <a:pt x="15644" y="11217"/>
                  <a:pt x="1092" y="195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867D0298-D69C-4988-87BA-88C7824D68F6}"/>
              </a:ext>
            </a:extLst>
          </p:cNvPr>
          <p:cNvSpPr/>
          <p:nvPr/>
        </p:nvSpPr>
        <p:spPr>
          <a:xfrm>
            <a:off x="6914946" y="5850562"/>
            <a:ext cx="48174" cy="326155"/>
          </a:xfrm>
          <a:custGeom>
            <a:avLst/>
            <a:gdLst>
              <a:gd name="connsiteX0" fmla="*/ 204 w 48174"/>
              <a:gd name="connsiteY0" fmla="*/ 963 h 326155"/>
              <a:gd name="connsiteX1" fmla="*/ 30367 w 48174"/>
              <a:gd name="connsiteY1" fmla="*/ 151776 h 326155"/>
              <a:gd name="connsiteX2" fmla="*/ 24017 w 48174"/>
              <a:gd name="connsiteY2" fmla="*/ 324813 h 326155"/>
              <a:gd name="connsiteX3" fmla="*/ 24017 w 48174"/>
              <a:gd name="connsiteY3" fmla="*/ 224801 h 326155"/>
              <a:gd name="connsiteX4" fmla="*/ 47829 w 48174"/>
              <a:gd name="connsiteY4" fmla="*/ 93038 h 326155"/>
              <a:gd name="connsiteX5" fmla="*/ 204 w 48174"/>
              <a:gd name="connsiteY5" fmla="*/ 963 h 32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74" h="326155">
                <a:moveTo>
                  <a:pt x="204" y="963"/>
                </a:moveTo>
                <a:cubicBezTo>
                  <a:pt x="-2706" y="10753"/>
                  <a:pt x="26398" y="97801"/>
                  <a:pt x="30367" y="151776"/>
                </a:cubicBezTo>
                <a:cubicBezTo>
                  <a:pt x="34336" y="205751"/>
                  <a:pt x="25075" y="312642"/>
                  <a:pt x="24017" y="324813"/>
                </a:cubicBezTo>
                <a:cubicBezTo>
                  <a:pt x="22959" y="336984"/>
                  <a:pt x="20048" y="263430"/>
                  <a:pt x="24017" y="224801"/>
                </a:cubicBezTo>
                <a:cubicBezTo>
                  <a:pt x="27986" y="186172"/>
                  <a:pt x="51269" y="127698"/>
                  <a:pt x="47829" y="93038"/>
                </a:cubicBezTo>
                <a:cubicBezTo>
                  <a:pt x="44389" y="58378"/>
                  <a:pt x="3114" y="-8827"/>
                  <a:pt x="204" y="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0FBAE79C-06B1-4EA8-BB7D-17D6E3B188B5}"/>
              </a:ext>
            </a:extLst>
          </p:cNvPr>
          <p:cNvSpPr/>
          <p:nvPr/>
        </p:nvSpPr>
        <p:spPr>
          <a:xfrm>
            <a:off x="6861002" y="5826937"/>
            <a:ext cx="59034" cy="439480"/>
          </a:xfrm>
          <a:custGeom>
            <a:avLst/>
            <a:gdLst>
              <a:gd name="connsiteX0" fmla="*/ 9698 w 59034"/>
              <a:gd name="connsiteY0" fmla="*/ 776 h 439480"/>
              <a:gd name="connsiteX1" fmla="*/ 38273 w 59034"/>
              <a:gd name="connsiteY1" fmla="*/ 245251 h 439480"/>
              <a:gd name="connsiteX2" fmla="*/ 173 w 59034"/>
              <a:gd name="connsiteY2" fmla="*/ 435751 h 439480"/>
              <a:gd name="connsiteX3" fmla="*/ 25573 w 59034"/>
              <a:gd name="connsiteY3" fmla="*/ 356376 h 439480"/>
              <a:gd name="connsiteX4" fmla="*/ 58911 w 59034"/>
              <a:gd name="connsiteY4" fmla="*/ 173813 h 439480"/>
              <a:gd name="connsiteX5" fmla="*/ 9698 w 59034"/>
              <a:gd name="connsiteY5" fmla="*/ 776 h 4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34" h="439480">
                <a:moveTo>
                  <a:pt x="9698" y="776"/>
                </a:moveTo>
                <a:cubicBezTo>
                  <a:pt x="6258" y="12682"/>
                  <a:pt x="39860" y="172755"/>
                  <a:pt x="38273" y="245251"/>
                </a:cubicBezTo>
                <a:cubicBezTo>
                  <a:pt x="36686" y="317747"/>
                  <a:pt x="2290" y="417230"/>
                  <a:pt x="173" y="435751"/>
                </a:cubicBezTo>
                <a:cubicBezTo>
                  <a:pt x="-1944" y="454272"/>
                  <a:pt x="15783" y="400032"/>
                  <a:pt x="25573" y="356376"/>
                </a:cubicBezTo>
                <a:cubicBezTo>
                  <a:pt x="35363" y="312720"/>
                  <a:pt x="61028" y="230698"/>
                  <a:pt x="58911" y="173813"/>
                </a:cubicBezTo>
                <a:cubicBezTo>
                  <a:pt x="56794" y="116928"/>
                  <a:pt x="13138" y="-11130"/>
                  <a:pt x="9698" y="7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C9D1DF9F-8C79-4293-B2F1-5EA1FF713A49}"/>
              </a:ext>
            </a:extLst>
          </p:cNvPr>
          <p:cNvSpPr/>
          <p:nvPr/>
        </p:nvSpPr>
        <p:spPr>
          <a:xfrm>
            <a:off x="6322821" y="6288087"/>
            <a:ext cx="546323" cy="635750"/>
          </a:xfrm>
          <a:custGeom>
            <a:avLst/>
            <a:gdLst>
              <a:gd name="connsiteX0" fmla="*/ 546292 w 546323"/>
              <a:gd name="connsiteY0" fmla="*/ 1 h 635750"/>
              <a:gd name="connsiteX1" fmla="*/ 465329 w 546323"/>
              <a:gd name="connsiteY1" fmla="*/ 206376 h 635750"/>
              <a:gd name="connsiteX2" fmla="*/ 409767 w 546323"/>
              <a:gd name="connsiteY2" fmla="*/ 300038 h 635750"/>
              <a:gd name="connsiteX3" fmla="*/ 190692 w 546323"/>
              <a:gd name="connsiteY3" fmla="*/ 503238 h 635750"/>
              <a:gd name="connsiteX4" fmla="*/ 144654 w 546323"/>
              <a:gd name="connsiteY4" fmla="*/ 534988 h 635750"/>
              <a:gd name="connsiteX5" fmla="*/ 244667 w 546323"/>
              <a:gd name="connsiteY5" fmla="*/ 504826 h 635750"/>
              <a:gd name="connsiteX6" fmla="*/ 192 w 546323"/>
              <a:gd name="connsiteY6" fmla="*/ 635001 h 635750"/>
              <a:gd name="connsiteX7" fmla="*/ 204979 w 546323"/>
              <a:gd name="connsiteY7" fmla="*/ 555626 h 635750"/>
              <a:gd name="connsiteX8" fmla="*/ 274829 w 546323"/>
              <a:gd name="connsiteY8" fmla="*/ 501651 h 635750"/>
              <a:gd name="connsiteX9" fmla="*/ 270067 w 546323"/>
              <a:gd name="connsiteY9" fmla="*/ 468313 h 635750"/>
              <a:gd name="connsiteX10" fmla="*/ 447867 w 546323"/>
              <a:gd name="connsiteY10" fmla="*/ 292101 h 635750"/>
              <a:gd name="connsiteX11" fmla="*/ 474854 w 546323"/>
              <a:gd name="connsiteY11" fmla="*/ 203201 h 635750"/>
              <a:gd name="connsiteX12" fmla="*/ 546292 w 546323"/>
              <a:gd name="connsiteY12" fmla="*/ 1 h 63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6323" h="635750">
                <a:moveTo>
                  <a:pt x="546292" y="1"/>
                </a:moveTo>
                <a:cubicBezTo>
                  <a:pt x="544705" y="530"/>
                  <a:pt x="488083" y="156370"/>
                  <a:pt x="465329" y="206376"/>
                </a:cubicBezTo>
                <a:cubicBezTo>
                  <a:pt x="442575" y="256382"/>
                  <a:pt x="455540" y="250561"/>
                  <a:pt x="409767" y="300038"/>
                </a:cubicBezTo>
                <a:cubicBezTo>
                  <a:pt x="363994" y="349515"/>
                  <a:pt x="234877" y="464080"/>
                  <a:pt x="190692" y="503238"/>
                </a:cubicBezTo>
                <a:cubicBezTo>
                  <a:pt x="146506" y="542396"/>
                  <a:pt x="135658" y="534723"/>
                  <a:pt x="144654" y="534988"/>
                </a:cubicBezTo>
                <a:cubicBezTo>
                  <a:pt x="153650" y="535253"/>
                  <a:pt x="268744" y="488157"/>
                  <a:pt x="244667" y="504826"/>
                </a:cubicBezTo>
                <a:cubicBezTo>
                  <a:pt x="220590" y="521495"/>
                  <a:pt x="6807" y="626534"/>
                  <a:pt x="192" y="635001"/>
                </a:cubicBezTo>
                <a:cubicBezTo>
                  <a:pt x="-6423" y="643468"/>
                  <a:pt x="159206" y="577851"/>
                  <a:pt x="204979" y="555626"/>
                </a:cubicBezTo>
                <a:cubicBezTo>
                  <a:pt x="250752" y="533401"/>
                  <a:pt x="263981" y="516203"/>
                  <a:pt x="274829" y="501651"/>
                </a:cubicBezTo>
                <a:cubicBezTo>
                  <a:pt x="285677" y="487099"/>
                  <a:pt x="241227" y="503238"/>
                  <a:pt x="270067" y="468313"/>
                </a:cubicBezTo>
                <a:cubicBezTo>
                  <a:pt x="298907" y="433388"/>
                  <a:pt x="413736" y="336286"/>
                  <a:pt x="447867" y="292101"/>
                </a:cubicBezTo>
                <a:cubicBezTo>
                  <a:pt x="481998" y="247916"/>
                  <a:pt x="460831" y="250032"/>
                  <a:pt x="474854" y="203201"/>
                </a:cubicBezTo>
                <a:cubicBezTo>
                  <a:pt x="488877" y="156370"/>
                  <a:pt x="547879" y="-528"/>
                  <a:pt x="546292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00FF77BF-415C-464C-9640-D7586AD6C5C0}"/>
              </a:ext>
            </a:extLst>
          </p:cNvPr>
          <p:cNvSpPr/>
          <p:nvPr/>
        </p:nvSpPr>
        <p:spPr>
          <a:xfrm>
            <a:off x="6182538" y="6734666"/>
            <a:ext cx="595199" cy="288667"/>
          </a:xfrm>
          <a:custGeom>
            <a:avLst/>
            <a:gdLst>
              <a:gd name="connsiteX0" fmla="*/ 595029 w 595199"/>
              <a:gd name="connsiteY0" fmla="*/ 567 h 288667"/>
              <a:gd name="connsiteX1" fmla="*/ 415112 w 595199"/>
              <a:gd name="connsiteY1" fmla="*/ 144501 h 288667"/>
              <a:gd name="connsiteX2" fmla="*/ 199212 w 595199"/>
              <a:gd name="connsiteY2" fmla="*/ 243984 h 288667"/>
              <a:gd name="connsiteX3" fmla="*/ 245 w 595199"/>
              <a:gd name="connsiteY3" fmla="*/ 288434 h 288667"/>
              <a:gd name="connsiteX4" fmla="*/ 163229 w 595199"/>
              <a:gd name="connsiteY4" fmla="*/ 258801 h 288667"/>
              <a:gd name="connsiteX5" fmla="*/ 383362 w 595199"/>
              <a:gd name="connsiteY5" fmla="*/ 201651 h 288667"/>
              <a:gd name="connsiteX6" fmla="*/ 595029 w 595199"/>
              <a:gd name="connsiteY6" fmla="*/ 567 h 28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199" h="288667">
                <a:moveTo>
                  <a:pt x="595029" y="567"/>
                </a:moveTo>
                <a:cubicBezTo>
                  <a:pt x="600321" y="-8958"/>
                  <a:pt x="481081" y="103932"/>
                  <a:pt x="415112" y="144501"/>
                </a:cubicBezTo>
                <a:cubicBezTo>
                  <a:pt x="349143" y="185070"/>
                  <a:pt x="268356" y="219995"/>
                  <a:pt x="199212" y="243984"/>
                </a:cubicBezTo>
                <a:cubicBezTo>
                  <a:pt x="130068" y="267973"/>
                  <a:pt x="6242" y="285965"/>
                  <a:pt x="245" y="288434"/>
                </a:cubicBezTo>
                <a:cubicBezTo>
                  <a:pt x="-5752" y="290904"/>
                  <a:pt x="99376" y="273265"/>
                  <a:pt x="163229" y="258801"/>
                </a:cubicBezTo>
                <a:cubicBezTo>
                  <a:pt x="227082" y="244337"/>
                  <a:pt x="310337" y="245043"/>
                  <a:pt x="383362" y="201651"/>
                </a:cubicBezTo>
                <a:cubicBezTo>
                  <a:pt x="456387" y="158259"/>
                  <a:pt x="589737" y="10092"/>
                  <a:pt x="595029" y="56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815A0532-1DCD-4181-8045-138FFFEFB696}"/>
              </a:ext>
            </a:extLst>
          </p:cNvPr>
          <p:cNvSpPr/>
          <p:nvPr/>
        </p:nvSpPr>
        <p:spPr>
          <a:xfrm>
            <a:off x="6273774" y="6288339"/>
            <a:ext cx="575767" cy="573918"/>
          </a:xfrm>
          <a:custGeom>
            <a:avLst/>
            <a:gdLst>
              <a:gd name="connsiteX0" fmla="*/ 575759 w 575767"/>
              <a:gd name="connsiteY0" fmla="*/ 278 h 573918"/>
              <a:gd name="connsiteX1" fmla="*/ 429709 w 575767"/>
              <a:gd name="connsiteY1" fmla="*/ 288144 h 573918"/>
              <a:gd name="connsiteX2" fmla="*/ 260376 w 575767"/>
              <a:gd name="connsiteY2" fmla="*/ 463828 h 573918"/>
              <a:gd name="connsiteX3" fmla="*/ 127026 w 575767"/>
              <a:gd name="connsiteY3" fmla="*/ 523094 h 573918"/>
              <a:gd name="connsiteX4" fmla="*/ 26 w 575767"/>
              <a:gd name="connsiteY4" fmla="*/ 573894 h 573918"/>
              <a:gd name="connsiteX5" fmla="*/ 137609 w 575767"/>
              <a:gd name="connsiteY5" fmla="*/ 516744 h 573918"/>
              <a:gd name="connsiteX6" fmla="*/ 423359 w 575767"/>
              <a:gd name="connsiteY6" fmla="*/ 343178 h 573918"/>
              <a:gd name="connsiteX7" fmla="*/ 575759 w 575767"/>
              <a:gd name="connsiteY7" fmla="*/ 278 h 57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767" h="573918">
                <a:moveTo>
                  <a:pt x="575759" y="278"/>
                </a:moveTo>
                <a:cubicBezTo>
                  <a:pt x="576817" y="-8894"/>
                  <a:pt x="482273" y="210886"/>
                  <a:pt x="429709" y="288144"/>
                </a:cubicBezTo>
                <a:cubicBezTo>
                  <a:pt x="377145" y="365402"/>
                  <a:pt x="310823" y="424670"/>
                  <a:pt x="260376" y="463828"/>
                </a:cubicBezTo>
                <a:cubicBezTo>
                  <a:pt x="209929" y="502986"/>
                  <a:pt x="170418" y="504750"/>
                  <a:pt x="127026" y="523094"/>
                </a:cubicBezTo>
                <a:cubicBezTo>
                  <a:pt x="83634" y="541438"/>
                  <a:pt x="-1738" y="574952"/>
                  <a:pt x="26" y="573894"/>
                </a:cubicBezTo>
                <a:cubicBezTo>
                  <a:pt x="1790" y="572836"/>
                  <a:pt x="67054" y="555197"/>
                  <a:pt x="137609" y="516744"/>
                </a:cubicBezTo>
                <a:cubicBezTo>
                  <a:pt x="208164" y="478291"/>
                  <a:pt x="351745" y="426786"/>
                  <a:pt x="423359" y="343178"/>
                </a:cubicBezTo>
                <a:cubicBezTo>
                  <a:pt x="494973" y="259570"/>
                  <a:pt x="574701" y="9450"/>
                  <a:pt x="575759" y="2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745B1953-8762-43AC-8AA0-BDBF90F79382}"/>
              </a:ext>
            </a:extLst>
          </p:cNvPr>
          <p:cNvSpPr/>
          <p:nvPr/>
        </p:nvSpPr>
        <p:spPr>
          <a:xfrm>
            <a:off x="5800924" y="6849816"/>
            <a:ext cx="627554" cy="83277"/>
          </a:xfrm>
          <a:custGeom>
            <a:avLst/>
            <a:gdLst>
              <a:gd name="connsiteX0" fmla="*/ 1389 w 627554"/>
              <a:gd name="connsiteY0" fmla="*/ 28822 h 83277"/>
              <a:gd name="connsiteX1" fmla="*/ 317301 w 627554"/>
              <a:gd name="connsiteY1" fmla="*/ 78034 h 83277"/>
              <a:gd name="connsiteX2" fmla="*/ 453826 w 627554"/>
              <a:gd name="connsiteY2" fmla="*/ 73272 h 83277"/>
              <a:gd name="connsiteX3" fmla="*/ 625276 w 627554"/>
              <a:gd name="connsiteY3" fmla="*/ 1834 h 83277"/>
              <a:gd name="connsiteX4" fmla="*/ 545901 w 627554"/>
              <a:gd name="connsiteY4" fmla="*/ 24059 h 83277"/>
              <a:gd name="connsiteX5" fmla="*/ 453826 w 627554"/>
              <a:gd name="connsiteY5" fmla="*/ 55809 h 83277"/>
              <a:gd name="connsiteX6" fmla="*/ 1389 w 627554"/>
              <a:gd name="connsiteY6" fmla="*/ 28822 h 8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554" h="83277">
                <a:moveTo>
                  <a:pt x="1389" y="28822"/>
                </a:moveTo>
                <a:cubicBezTo>
                  <a:pt x="-21365" y="32526"/>
                  <a:pt x="241895" y="70626"/>
                  <a:pt x="317301" y="78034"/>
                </a:cubicBezTo>
                <a:cubicBezTo>
                  <a:pt x="392707" y="85442"/>
                  <a:pt x="402497" y="85972"/>
                  <a:pt x="453826" y="73272"/>
                </a:cubicBezTo>
                <a:cubicBezTo>
                  <a:pt x="505155" y="60572"/>
                  <a:pt x="609930" y="10036"/>
                  <a:pt x="625276" y="1834"/>
                </a:cubicBezTo>
                <a:cubicBezTo>
                  <a:pt x="640622" y="-6368"/>
                  <a:pt x="574476" y="15063"/>
                  <a:pt x="545901" y="24059"/>
                </a:cubicBezTo>
                <a:cubicBezTo>
                  <a:pt x="517326" y="33055"/>
                  <a:pt x="539551" y="53428"/>
                  <a:pt x="453826" y="55809"/>
                </a:cubicBezTo>
                <a:cubicBezTo>
                  <a:pt x="368101" y="58190"/>
                  <a:pt x="24143" y="25118"/>
                  <a:pt x="1389" y="288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796147B7-2026-4573-B661-A38366981F66}"/>
              </a:ext>
            </a:extLst>
          </p:cNvPr>
          <p:cNvSpPr/>
          <p:nvPr/>
        </p:nvSpPr>
        <p:spPr>
          <a:xfrm>
            <a:off x="5491835" y="6665019"/>
            <a:ext cx="448260" cy="231293"/>
          </a:xfrm>
          <a:custGeom>
            <a:avLst/>
            <a:gdLst>
              <a:gd name="connsiteX0" fmla="*/ 915 w 448260"/>
              <a:gd name="connsiteY0" fmla="*/ 894 h 231293"/>
              <a:gd name="connsiteX1" fmla="*/ 134265 w 448260"/>
              <a:gd name="connsiteY1" fmla="*/ 105669 h 231293"/>
              <a:gd name="connsiteX2" fmla="*/ 437478 w 448260"/>
              <a:gd name="connsiteY2" fmla="*/ 226319 h 231293"/>
              <a:gd name="connsiteX3" fmla="*/ 362865 w 448260"/>
              <a:gd name="connsiteY3" fmla="*/ 204094 h 231293"/>
              <a:gd name="connsiteX4" fmla="*/ 193003 w 448260"/>
              <a:gd name="connsiteY4" fmla="*/ 165994 h 231293"/>
              <a:gd name="connsiteX5" fmla="*/ 915 w 448260"/>
              <a:gd name="connsiteY5" fmla="*/ 894 h 2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260" h="231293">
                <a:moveTo>
                  <a:pt x="915" y="894"/>
                </a:moveTo>
                <a:cubicBezTo>
                  <a:pt x="-8875" y="-9160"/>
                  <a:pt x="61505" y="68098"/>
                  <a:pt x="134265" y="105669"/>
                </a:cubicBezTo>
                <a:cubicBezTo>
                  <a:pt x="207026" y="143240"/>
                  <a:pt x="399378" y="209915"/>
                  <a:pt x="437478" y="226319"/>
                </a:cubicBezTo>
                <a:cubicBezTo>
                  <a:pt x="475578" y="242723"/>
                  <a:pt x="403611" y="214148"/>
                  <a:pt x="362865" y="204094"/>
                </a:cubicBezTo>
                <a:cubicBezTo>
                  <a:pt x="322119" y="194040"/>
                  <a:pt x="251476" y="197215"/>
                  <a:pt x="193003" y="165994"/>
                </a:cubicBezTo>
                <a:cubicBezTo>
                  <a:pt x="134530" y="134773"/>
                  <a:pt x="10705" y="10948"/>
                  <a:pt x="915" y="8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0B1E08F6-B5BF-4F86-ACB6-65AEB71312B6}"/>
              </a:ext>
            </a:extLst>
          </p:cNvPr>
          <p:cNvSpPr/>
          <p:nvPr/>
        </p:nvSpPr>
        <p:spPr>
          <a:xfrm>
            <a:off x="5376611" y="6789677"/>
            <a:ext cx="832134" cy="226034"/>
          </a:xfrm>
          <a:custGeom>
            <a:avLst/>
            <a:gdLst>
              <a:gd name="connsiteX0" fmla="*/ 3427 w 832134"/>
              <a:gd name="connsiteY0" fmla="*/ 61 h 226034"/>
              <a:gd name="connsiteX1" fmla="*/ 374902 w 832134"/>
              <a:gd name="connsiteY1" fmla="*/ 176273 h 226034"/>
              <a:gd name="connsiteX2" fmla="*/ 624139 w 832134"/>
              <a:gd name="connsiteY2" fmla="*/ 222311 h 226034"/>
              <a:gd name="connsiteX3" fmla="*/ 830514 w 832134"/>
              <a:gd name="connsiteY3" fmla="*/ 222311 h 226034"/>
              <a:gd name="connsiteX4" fmla="*/ 714627 w 832134"/>
              <a:gd name="connsiteY4" fmla="*/ 214373 h 226034"/>
              <a:gd name="connsiteX5" fmla="*/ 609852 w 832134"/>
              <a:gd name="connsiteY5" fmla="*/ 196911 h 226034"/>
              <a:gd name="connsiteX6" fmla="*/ 3427 w 832134"/>
              <a:gd name="connsiteY6" fmla="*/ 61 h 22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2134" h="226034">
                <a:moveTo>
                  <a:pt x="3427" y="61"/>
                </a:moveTo>
                <a:cubicBezTo>
                  <a:pt x="-35731" y="-3379"/>
                  <a:pt x="271450" y="139231"/>
                  <a:pt x="374902" y="176273"/>
                </a:cubicBezTo>
                <a:cubicBezTo>
                  <a:pt x="478354" y="213315"/>
                  <a:pt x="548204" y="214638"/>
                  <a:pt x="624139" y="222311"/>
                </a:cubicBezTo>
                <a:cubicBezTo>
                  <a:pt x="700074" y="229984"/>
                  <a:pt x="815433" y="223634"/>
                  <a:pt x="830514" y="222311"/>
                </a:cubicBezTo>
                <a:cubicBezTo>
                  <a:pt x="845595" y="220988"/>
                  <a:pt x="751404" y="218606"/>
                  <a:pt x="714627" y="214373"/>
                </a:cubicBezTo>
                <a:cubicBezTo>
                  <a:pt x="677850" y="210140"/>
                  <a:pt x="726533" y="229719"/>
                  <a:pt x="609852" y="196911"/>
                </a:cubicBezTo>
                <a:cubicBezTo>
                  <a:pt x="493171" y="164103"/>
                  <a:pt x="42585" y="3501"/>
                  <a:pt x="3427" y="6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3C15AAE1-A18B-470A-A7D0-7E40087D1C02}"/>
              </a:ext>
            </a:extLst>
          </p:cNvPr>
          <p:cNvSpPr/>
          <p:nvPr/>
        </p:nvSpPr>
        <p:spPr>
          <a:xfrm>
            <a:off x="4998525" y="6191209"/>
            <a:ext cx="425252" cy="625080"/>
          </a:xfrm>
          <a:custGeom>
            <a:avLst/>
            <a:gdLst>
              <a:gd name="connsiteX0" fmla="*/ 513 w 425252"/>
              <a:gd name="connsiteY0" fmla="*/ 41 h 625080"/>
              <a:gd name="connsiteX1" fmla="*/ 91000 w 425252"/>
              <a:gd name="connsiteY1" fmla="*/ 228641 h 625080"/>
              <a:gd name="connsiteX2" fmla="*/ 138625 w 425252"/>
              <a:gd name="connsiteY2" fmla="*/ 312779 h 625080"/>
              <a:gd name="connsiteX3" fmla="*/ 414850 w 425252"/>
              <a:gd name="connsiteY3" fmla="*/ 614404 h 625080"/>
              <a:gd name="connsiteX4" fmla="*/ 356113 w 425252"/>
              <a:gd name="connsiteY4" fmla="*/ 544554 h 625080"/>
              <a:gd name="connsiteX5" fmla="*/ 252925 w 425252"/>
              <a:gd name="connsiteY5" fmla="*/ 420729 h 625080"/>
              <a:gd name="connsiteX6" fmla="*/ 135450 w 425252"/>
              <a:gd name="connsiteY6" fmla="*/ 247691 h 625080"/>
              <a:gd name="connsiteX7" fmla="*/ 513 w 425252"/>
              <a:gd name="connsiteY7" fmla="*/ 41 h 62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252" h="625080">
                <a:moveTo>
                  <a:pt x="513" y="41"/>
                </a:moveTo>
                <a:cubicBezTo>
                  <a:pt x="-6895" y="-3134"/>
                  <a:pt x="67981" y="176518"/>
                  <a:pt x="91000" y="228641"/>
                </a:cubicBezTo>
                <a:cubicBezTo>
                  <a:pt x="114019" y="280764"/>
                  <a:pt x="84650" y="248485"/>
                  <a:pt x="138625" y="312779"/>
                </a:cubicBezTo>
                <a:cubicBezTo>
                  <a:pt x="192600" y="377073"/>
                  <a:pt x="378602" y="575775"/>
                  <a:pt x="414850" y="614404"/>
                </a:cubicBezTo>
                <a:cubicBezTo>
                  <a:pt x="451098" y="653033"/>
                  <a:pt x="383100" y="576833"/>
                  <a:pt x="356113" y="544554"/>
                </a:cubicBezTo>
                <a:cubicBezTo>
                  <a:pt x="329126" y="512275"/>
                  <a:pt x="289702" y="470206"/>
                  <a:pt x="252925" y="420729"/>
                </a:cubicBezTo>
                <a:cubicBezTo>
                  <a:pt x="216148" y="371252"/>
                  <a:pt x="176725" y="312249"/>
                  <a:pt x="135450" y="247691"/>
                </a:cubicBezTo>
                <a:cubicBezTo>
                  <a:pt x="94175" y="183133"/>
                  <a:pt x="7921" y="3216"/>
                  <a:pt x="513" y="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7E4DCFEF-E4EC-41E7-9FFA-49D5ED3B3938}"/>
              </a:ext>
            </a:extLst>
          </p:cNvPr>
          <p:cNvSpPr/>
          <p:nvPr/>
        </p:nvSpPr>
        <p:spPr>
          <a:xfrm>
            <a:off x="5094288" y="6108700"/>
            <a:ext cx="732517" cy="787529"/>
          </a:xfrm>
          <a:custGeom>
            <a:avLst/>
            <a:gdLst>
              <a:gd name="connsiteX0" fmla="*/ 0 w 732517"/>
              <a:gd name="connsiteY0" fmla="*/ 0 h 787529"/>
              <a:gd name="connsiteX1" fmla="*/ 98425 w 732517"/>
              <a:gd name="connsiteY1" fmla="*/ 231775 h 787529"/>
              <a:gd name="connsiteX2" fmla="*/ 300037 w 732517"/>
              <a:gd name="connsiteY2" fmla="*/ 520700 h 787529"/>
              <a:gd name="connsiteX3" fmla="*/ 558800 w 732517"/>
              <a:gd name="connsiteY3" fmla="*/ 731838 h 787529"/>
              <a:gd name="connsiteX4" fmla="*/ 731837 w 732517"/>
              <a:gd name="connsiteY4" fmla="*/ 787400 h 787529"/>
              <a:gd name="connsiteX5" fmla="*/ 606425 w 732517"/>
              <a:gd name="connsiteY5" fmla="*/ 722313 h 787529"/>
              <a:gd name="connsiteX6" fmla="*/ 307975 w 732517"/>
              <a:gd name="connsiteY6" fmla="*/ 522288 h 787529"/>
              <a:gd name="connsiteX7" fmla="*/ 176212 w 732517"/>
              <a:gd name="connsiteY7" fmla="*/ 306388 h 787529"/>
              <a:gd name="connsiteX8" fmla="*/ 0 w 732517"/>
              <a:gd name="connsiteY8" fmla="*/ 0 h 78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517" h="787529">
                <a:moveTo>
                  <a:pt x="0" y="0"/>
                </a:moveTo>
                <a:cubicBezTo>
                  <a:pt x="24209" y="72496"/>
                  <a:pt x="48419" y="144992"/>
                  <a:pt x="98425" y="231775"/>
                </a:cubicBezTo>
                <a:cubicBezTo>
                  <a:pt x="148431" y="318558"/>
                  <a:pt x="223308" y="437356"/>
                  <a:pt x="300037" y="520700"/>
                </a:cubicBezTo>
                <a:cubicBezTo>
                  <a:pt x="376766" y="604044"/>
                  <a:pt x="486833" y="687388"/>
                  <a:pt x="558800" y="731838"/>
                </a:cubicBezTo>
                <a:cubicBezTo>
                  <a:pt x="630767" y="776288"/>
                  <a:pt x="723899" y="788988"/>
                  <a:pt x="731837" y="787400"/>
                </a:cubicBezTo>
                <a:cubicBezTo>
                  <a:pt x="739775" y="785812"/>
                  <a:pt x="677069" y="766498"/>
                  <a:pt x="606425" y="722313"/>
                </a:cubicBezTo>
                <a:cubicBezTo>
                  <a:pt x="535781" y="678128"/>
                  <a:pt x="379677" y="591609"/>
                  <a:pt x="307975" y="522288"/>
                </a:cubicBezTo>
                <a:cubicBezTo>
                  <a:pt x="236273" y="452967"/>
                  <a:pt x="176212" y="306388"/>
                  <a:pt x="176212" y="3063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ACD2079A-96C5-45AC-8A7E-45CB8607A043}"/>
              </a:ext>
            </a:extLst>
          </p:cNvPr>
          <p:cNvSpPr/>
          <p:nvPr/>
        </p:nvSpPr>
        <p:spPr>
          <a:xfrm>
            <a:off x="5207035" y="6239118"/>
            <a:ext cx="288085" cy="429658"/>
          </a:xfrm>
          <a:custGeom>
            <a:avLst/>
            <a:gdLst>
              <a:gd name="connsiteX0" fmla="*/ 1553 w 288085"/>
              <a:gd name="connsiteY0" fmla="*/ 1345 h 429658"/>
              <a:gd name="connsiteX1" fmla="*/ 57115 w 288085"/>
              <a:gd name="connsiteY1" fmla="*/ 148982 h 429658"/>
              <a:gd name="connsiteX2" fmla="*/ 187290 w 288085"/>
              <a:gd name="connsiteY2" fmla="*/ 307732 h 429658"/>
              <a:gd name="connsiteX3" fmla="*/ 287303 w 288085"/>
              <a:gd name="connsiteY3" fmla="*/ 428382 h 429658"/>
              <a:gd name="connsiteX4" fmla="*/ 236503 w 288085"/>
              <a:gd name="connsiteY4" fmla="*/ 374407 h 429658"/>
              <a:gd name="connsiteX5" fmla="*/ 152365 w 288085"/>
              <a:gd name="connsiteY5" fmla="*/ 291857 h 429658"/>
              <a:gd name="connsiteX6" fmla="*/ 112678 w 288085"/>
              <a:gd name="connsiteY6" fmla="*/ 237882 h 429658"/>
              <a:gd name="connsiteX7" fmla="*/ 1553 w 288085"/>
              <a:gd name="connsiteY7" fmla="*/ 1345 h 42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085" h="429658">
                <a:moveTo>
                  <a:pt x="1553" y="1345"/>
                </a:moveTo>
                <a:cubicBezTo>
                  <a:pt x="-7707" y="-13472"/>
                  <a:pt x="26159" y="97918"/>
                  <a:pt x="57115" y="148982"/>
                </a:cubicBezTo>
                <a:cubicBezTo>
                  <a:pt x="88071" y="200046"/>
                  <a:pt x="187290" y="307732"/>
                  <a:pt x="187290" y="307732"/>
                </a:cubicBezTo>
                <a:cubicBezTo>
                  <a:pt x="225655" y="354299"/>
                  <a:pt x="279101" y="417270"/>
                  <a:pt x="287303" y="428382"/>
                </a:cubicBezTo>
                <a:cubicBezTo>
                  <a:pt x="295505" y="439495"/>
                  <a:pt x="236503" y="374407"/>
                  <a:pt x="236503" y="374407"/>
                </a:cubicBezTo>
                <a:cubicBezTo>
                  <a:pt x="214013" y="351653"/>
                  <a:pt x="173002" y="314611"/>
                  <a:pt x="152365" y="291857"/>
                </a:cubicBezTo>
                <a:cubicBezTo>
                  <a:pt x="131728" y="269103"/>
                  <a:pt x="140724" y="282332"/>
                  <a:pt x="112678" y="237882"/>
                </a:cubicBezTo>
                <a:cubicBezTo>
                  <a:pt x="84632" y="193432"/>
                  <a:pt x="10813" y="16162"/>
                  <a:pt x="1553" y="13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8A2CE68F-ADC7-43E3-B22E-04AC0AC12C95}"/>
              </a:ext>
            </a:extLst>
          </p:cNvPr>
          <p:cNvSpPr/>
          <p:nvPr/>
        </p:nvSpPr>
        <p:spPr>
          <a:xfrm>
            <a:off x="5582085" y="5088811"/>
            <a:ext cx="1081040" cy="247454"/>
          </a:xfrm>
          <a:custGeom>
            <a:avLst/>
            <a:gdLst>
              <a:gd name="connsiteX0" fmla="*/ 2740 w 1081040"/>
              <a:gd name="connsiteY0" fmla="*/ 226139 h 247454"/>
              <a:gd name="connsiteX1" fmla="*/ 126565 w 1081040"/>
              <a:gd name="connsiteY1" fmla="*/ 242014 h 247454"/>
              <a:gd name="connsiteX2" fmla="*/ 196415 w 1081040"/>
              <a:gd name="connsiteY2" fmla="*/ 124539 h 247454"/>
              <a:gd name="connsiteX3" fmla="*/ 212290 w 1081040"/>
              <a:gd name="connsiteY3" fmla="*/ 191214 h 247454"/>
              <a:gd name="connsiteX4" fmla="*/ 266265 w 1081040"/>
              <a:gd name="connsiteY4" fmla="*/ 130889 h 247454"/>
              <a:gd name="connsiteX5" fmla="*/ 364690 w 1081040"/>
              <a:gd name="connsiteY5" fmla="*/ 156289 h 247454"/>
              <a:gd name="connsiteX6" fmla="*/ 529790 w 1081040"/>
              <a:gd name="connsiteY6" fmla="*/ 137239 h 247454"/>
              <a:gd name="connsiteX7" fmla="*/ 1075890 w 1081040"/>
              <a:gd name="connsiteY7" fmla="*/ 714 h 247454"/>
              <a:gd name="connsiteX8" fmla="*/ 818715 w 1081040"/>
              <a:gd name="connsiteY8" fmla="*/ 80089 h 247454"/>
              <a:gd name="connsiteX9" fmla="*/ 355165 w 1081040"/>
              <a:gd name="connsiteY9" fmla="*/ 210264 h 247454"/>
              <a:gd name="connsiteX10" fmla="*/ 256740 w 1081040"/>
              <a:gd name="connsiteY10" fmla="*/ 210264 h 247454"/>
              <a:gd name="connsiteX11" fmla="*/ 2740 w 1081040"/>
              <a:gd name="connsiteY11" fmla="*/ 226139 h 24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1040" h="247454">
                <a:moveTo>
                  <a:pt x="2740" y="226139"/>
                </a:moveTo>
                <a:cubicBezTo>
                  <a:pt x="-18956" y="231431"/>
                  <a:pt x="94286" y="258947"/>
                  <a:pt x="126565" y="242014"/>
                </a:cubicBezTo>
                <a:cubicBezTo>
                  <a:pt x="158844" y="225081"/>
                  <a:pt x="182127" y="133006"/>
                  <a:pt x="196415" y="124539"/>
                </a:cubicBezTo>
                <a:cubicBezTo>
                  <a:pt x="210703" y="116072"/>
                  <a:pt x="200648" y="190156"/>
                  <a:pt x="212290" y="191214"/>
                </a:cubicBezTo>
                <a:cubicBezTo>
                  <a:pt x="223932" y="192272"/>
                  <a:pt x="240865" y="136710"/>
                  <a:pt x="266265" y="130889"/>
                </a:cubicBezTo>
                <a:cubicBezTo>
                  <a:pt x="291665" y="125068"/>
                  <a:pt x="320769" y="155231"/>
                  <a:pt x="364690" y="156289"/>
                </a:cubicBezTo>
                <a:cubicBezTo>
                  <a:pt x="408611" y="157347"/>
                  <a:pt x="411257" y="163168"/>
                  <a:pt x="529790" y="137239"/>
                </a:cubicBezTo>
                <a:cubicBezTo>
                  <a:pt x="648323" y="111310"/>
                  <a:pt x="1027736" y="10239"/>
                  <a:pt x="1075890" y="714"/>
                </a:cubicBezTo>
                <a:cubicBezTo>
                  <a:pt x="1124044" y="-8811"/>
                  <a:pt x="818715" y="80089"/>
                  <a:pt x="818715" y="80089"/>
                </a:cubicBezTo>
                <a:cubicBezTo>
                  <a:pt x="698594" y="115014"/>
                  <a:pt x="448828" y="188568"/>
                  <a:pt x="355165" y="210264"/>
                </a:cubicBezTo>
                <a:cubicBezTo>
                  <a:pt x="261503" y="231960"/>
                  <a:pt x="308069" y="204972"/>
                  <a:pt x="256740" y="210264"/>
                </a:cubicBezTo>
                <a:cubicBezTo>
                  <a:pt x="205411" y="215556"/>
                  <a:pt x="24436" y="220847"/>
                  <a:pt x="2740" y="2261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2B37EEAA-B22A-4A54-8C37-5D9E185A4B1A}"/>
              </a:ext>
            </a:extLst>
          </p:cNvPr>
          <p:cNvSpPr/>
          <p:nvPr/>
        </p:nvSpPr>
        <p:spPr>
          <a:xfrm>
            <a:off x="6625598" y="5103279"/>
            <a:ext cx="322178" cy="38117"/>
          </a:xfrm>
          <a:custGeom>
            <a:avLst/>
            <a:gdLst>
              <a:gd name="connsiteX0" fmla="*/ 3802 w 322178"/>
              <a:gd name="connsiteY0" fmla="*/ 14821 h 38117"/>
              <a:gd name="connsiteX1" fmla="*/ 160435 w 322178"/>
              <a:gd name="connsiteY1" fmla="*/ 23288 h 38117"/>
              <a:gd name="connsiteX2" fmla="*/ 321302 w 322178"/>
              <a:gd name="connsiteY2" fmla="*/ 4 h 38117"/>
              <a:gd name="connsiteX3" fmla="*/ 221819 w 322178"/>
              <a:gd name="connsiteY3" fmla="*/ 25404 h 38117"/>
              <a:gd name="connsiteX4" fmla="*/ 156202 w 322178"/>
              <a:gd name="connsiteY4" fmla="*/ 38104 h 38117"/>
              <a:gd name="connsiteX5" fmla="*/ 54602 w 322178"/>
              <a:gd name="connsiteY5" fmla="*/ 23288 h 38117"/>
              <a:gd name="connsiteX6" fmla="*/ 3802 w 322178"/>
              <a:gd name="connsiteY6" fmla="*/ 14821 h 3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178" h="38117">
                <a:moveTo>
                  <a:pt x="3802" y="14821"/>
                </a:moveTo>
                <a:cubicBezTo>
                  <a:pt x="21441" y="14821"/>
                  <a:pt x="107518" y="25757"/>
                  <a:pt x="160435" y="23288"/>
                </a:cubicBezTo>
                <a:cubicBezTo>
                  <a:pt x="213352" y="20819"/>
                  <a:pt x="311071" y="-349"/>
                  <a:pt x="321302" y="4"/>
                </a:cubicBezTo>
                <a:cubicBezTo>
                  <a:pt x="331533" y="357"/>
                  <a:pt x="249336" y="19054"/>
                  <a:pt x="221819" y="25404"/>
                </a:cubicBezTo>
                <a:cubicBezTo>
                  <a:pt x="194302" y="31754"/>
                  <a:pt x="184071" y="38457"/>
                  <a:pt x="156202" y="38104"/>
                </a:cubicBezTo>
                <a:cubicBezTo>
                  <a:pt x="128333" y="37751"/>
                  <a:pt x="74710" y="26816"/>
                  <a:pt x="54602" y="23288"/>
                </a:cubicBezTo>
                <a:cubicBezTo>
                  <a:pt x="34494" y="19760"/>
                  <a:pt x="-13837" y="14821"/>
                  <a:pt x="3802" y="1482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4282C88-830E-4F86-AB53-E327BA5C5F5F}"/>
              </a:ext>
            </a:extLst>
          </p:cNvPr>
          <p:cNvSpPr/>
          <p:nvPr/>
        </p:nvSpPr>
        <p:spPr>
          <a:xfrm>
            <a:off x="6705600" y="5054549"/>
            <a:ext cx="694874" cy="119525"/>
          </a:xfrm>
          <a:custGeom>
            <a:avLst/>
            <a:gdLst>
              <a:gd name="connsiteX0" fmla="*/ 0 w 694874"/>
              <a:gd name="connsiteY0" fmla="*/ 42384 h 119525"/>
              <a:gd name="connsiteX1" fmla="*/ 421217 w 694874"/>
              <a:gd name="connsiteY1" fmla="*/ 51 h 119525"/>
              <a:gd name="connsiteX2" fmla="*/ 683683 w 694874"/>
              <a:gd name="connsiteY2" fmla="*/ 33918 h 119525"/>
              <a:gd name="connsiteX3" fmla="*/ 626533 w 694874"/>
              <a:gd name="connsiteY3" fmla="*/ 44501 h 119525"/>
              <a:gd name="connsiteX4" fmla="*/ 444500 w 694874"/>
              <a:gd name="connsiteY4" fmla="*/ 114351 h 119525"/>
              <a:gd name="connsiteX5" fmla="*/ 431800 w 694874"/>
              <a:gd name="connsiteY5" fmla="*/ 114351 h 119525"/>
              <a:gd name="connsiteX6" fmla="*/ 596900 w 694874"/>
              <a:gd name="connsiteY6" fmla="*/ 97418 h 119525"/>
              <a:gd name="connsiteX7" fmla="*/ 556683 w 694874"/>
              <a:gd name="connsiteY7" fmla="*/ 23334 h 119525"/>
              <a:gd name="connsiteX8" fmla="*/ 389467 w 694874"/>
              <a:gd name="connsiteY8" fmla="*/ 21218 h 119525"/>
              <a:gd name="connsiteX9" fmla="*/ 0 w 694874"/>
              <a:gd name="connsiteY9" fmla="*/ 42384 h 11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4874" h="119525">
                <a:moveTo>
                  <a:pt x="0" y="42384"/>
                </a:moveTo>
                <a:cubicBezTo>
                  <a:pt x="5292" y="38856"/>
                  <a:pt x="307270" y="1462"/>
                  <a:pt x="421217" y="51"/>
                </a:cubicBezTo>
                <a:cubicBezTo>
                  <a:pt x="535164" y="-1360"/>
                  <a:pt x="649464" y="26510"/>
                  <a:pt x="683683" y="33918"/>
                </a:cubicBezTo>
                <a:cubicBezTo>
                  <a:pt x="717902" y="41326"/>
                  <a:pt x="666397" y="31095"/>
                  <a:pt x="626533" y="44501"/>
                </a:cubicBezTo>
                <a:cubicBezTo>
                  <a:pt x="586669" y="57907"/>
                  <a:pt x="476956" y="102709"/>
                  <a:pt x="444500" y="114351"/>
                </a:cubicBezTo>
                <a:cubicBezTo>
                  <a:pt x="412045" y="125993"/>
                  <a:pt x="431800" y="114351"/>
                  <a:pt x="431800" y="114351"/>
                </a:cubicBezTo>
                <a:cubicBezTo>
                  <a:pt x="457200" y="111529"/>
                  <a:pt x="576086" y="112587"/>
                  <a:pt x="596900" y="97418"/>
                </a:cubicBezTo>
                <a:cubicBezTo>
                  <a:pt x="617714" y="82249"/>
                  <a:pt x="591255" y="36034"/>
                  <a:pt x="556683" y="23334"/>
                </a:cubicBezTo>
                <a:cubicBezTo>
                  <a:pt x="522111" y="10634"/>
                  <a:pt x="481542" y="15926"/>
                  <a:pt x="389467" y="21218"/>
                </a:cubicBezTo>
                <a:lnTo>
                  <a:pt x="0" y="4238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72F75979-22E8-495F-BFDF-743F033091B5}"/>
              </a:ext>
            </a:extLst>
          </p:cNvPr>
          <p:cNvSpPr/>
          <p:nvPr/>
        </p:nvSpPr>
        <p:spPr>
          <a:xfrm>
            <a:off x="4479884" y="5752932"/>
            <a:ext cx="414882" cy="156857"/>
          </a:xfrm>
          <a:custGeom>
            <a:avLst/>
            <a:gdLst>
              <a:gd name="connsiteX0" fmla="*/ 41 w 414882"/>
              <a:gd name="connsiteY0" fmla="*/ 168 h 156857"/>
              <a:gd name="connsiteX1" fmla="*/ 190541 w 414882"/>
              <a:gd name="connsiteY1" fmla="*/ 117643 h 156857"/>
              <a:gd name="connsiteX2" fmla="*/ 412791 w 414882"/>
              <a:gd name="connsiteY2" fmla="*/ 149393 h 156857"/>
              <a:gd name="connsiteX3" fmla="*/ 308016 w 414882"/>
              <a:gd name="connsiteY3" fmla="*/ 149393 h 156857"/>
              <a:gd name="connsiteX4" fmla="*/ 206416 w 414882"/>
              <a:gd name="connsiteY4" fmla="*/ 146218 h 156857"/>
              <a:gd name="connsiteX5" fmla="*/ 41 w 414882"/>
              <a:gd name="connsiteY5" fmla="*/ 168 h 15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82" h="156857">
                <a:moveTo>
                  <a:pt x="41" y="168"/>
                </a:moveTo>
                <a:cubicBezTo>
                  <a:pt x="-2605" y="-4594"/>
                  <a:pt x="121749" y="92772"/>
                  <a:pt x="190541" y="117643"/>
                </a:cubicBezTo>
                <a:cubicBezTo>
                  <a:pt x="259333" y="142514"/>
                  <a:pt x="393212" y="144101"/>
                  <a:pt x="412791" y="149393"/>
                </a:cubicBezTo>
                <a:cubicBezTo>
                  <a:pt x="432370" y="154685"/>
                  <a:pt x="308016" y="149393"/>
                  <a:pt x="308016" y="149393"/>
                </a:cubicBezTo>
                <a:cubicBezTo>
                  <a:pt x="273620" y="148864"/>
                  <a:pt x="255628" y="168443"/>
                  <a:pt x="206416" y="146218"/>
                </a:cubicBezTo>
                <a:cubicBezTo>
                  <a:pt x="157204" y="123993"/>
                  <a:pt x="2687" y="4930"/>
                  <a:pt x="41" y="1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7A90B7EF-1154-4734-B458-08785A9E8507}"/>
              </a:ext>
            </a:extLst>
          </p:cNvPr>
          <p:cNvSpPr/>
          <p:nvPr/>
        </p:nvSpPr>
        <p:spPr>
          <a:xfrm>
            <a:off x="3956048" y="5433458"/>
            <a:ext cx="582338" cy="381493"/>
          </a:xfrm>
          <a:custGeom>
            <a:avLst/>
            <a:gdLst>
              <a:gd name="connsiteX0" fmla="*/ 2 w 582338"/>
              <a:gd name="connsiteY0" fmla="*/ 25 h 381493"/>
              <a:gd name="connsiteX1" fmla="*/ 421219 w 582338"/>
              <a:gd name="connsiteY1" fmla="*/ 237092 h 381493"/>
              <a:gd name="connsiteX2" fmla="*/ 579969 w 582338"/>
              <a:gd name="connsiteY2" fmla="*/ 378909 h 381493"/>
              <a:gd name="connsiteX3" fmla="*/ 520702 w 582338"/>
              <a:gd name="connsiteY3" fmla="*/ 332342 h 381493"/>
              <a:gd name="connsiteX4" fmla="*/ 414869 w 582338"/>
              <a:gd name="connsiteY4" fmla="*/ 251909 h 381493"/>
              <a:gd name="connsiteX5" fmla="*/ 2 w 582338"/>
              <a:gd name="connsiteY5" fmla="*/ 25 h 38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38" h="381493">
                <a:moveTo>
                  <a:pt x="2" y="25"/>
                </a:moveTo>
                <a:cubicBezTo>
                  <a:pt x="1060" y="-2445"/>
                  <a:pt x="324558" y="173945"/>
                  <a:pt x="421219" y="237092"/>
                </a:cubicBezTo>
                <a:cubicBezTo>
                  <a:pt x="517880" y="300239"/>
                  <a:pt x="563389" y="363034"/>
                  <a:pt x="579969" y="378909"/>
                </a:cubicBezTo>
                <a:cubicBezTo>
                  <a:pt x="596549" y="394784"/>
                  <a:pt x="520702" y="332342"/>
                  <a:pt x="520702" y="332342"/>
                </a:cubicBezTo>
                <a:cubicBezTo>
                  <a:pt x="493185" y="311175"/>
                  <a:pt x="499536" y="307295"/>
                  <a:pt x="414869" y="251909"/>
                </a:cubicBezTo>
                <a:cubicBezTo>
                  <a:pt x="330202" y="196523"/>
                  <a:pt x="-1056" y="2495"/>
                  <a:pt x="2" y="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BB92A2C8-48C0-4571-87AE-BE878A5F1F3F}"/>
              </a:ext>
            </a:extLst>
          </p:cNvPr>
          <p:cNvSpPr/>
          <p:nvPr/>
        </p:nvSpPr>
        <p:spPr>
          <a:xfrm>
            <a:off x="3922149" y="5431236"/>
            <a:ext cx="430152" cy="260486"/>
          </a:xfrm>
          <a:custGeom>
            <a:avLst/>
            <a:gdLst>
              <a:gd name="connsiteX0" fmla="*/ 34 w 430152"/>
              <a:gd name="connsiteY0" fmla="*/ 131 h 260486"/>
              <a:gd name="connsiteX1" fmla="*/ 239218 w 430152"/>
              <a:gd name="connsiteY1" fmla="*/ 152531 h 260486"/>
              <a:gd name="connsiteX2" fmla="*/ 429718 w 430152"/>
              <a:gd name="connsiteY2" fmla="*/ 260481 h 260486"/>
              <a:gd name="connsiteX3" fmla="*/ 186301 w 430152"/>
              <a:gd name="connsiteY3" fmla="*/ 148297 h 260486"/>
              <a:gd name="connsiteX4" fmla="*/ 319651 w 430152"/>
              <a:gd name="connsiteY4" fmla="*/ 190631 h 260486"/>
              <a:gd name="connsiteX5" fmla="*/ 222284 w 430152"/>
              <a:gd name="connsiteY5" fmla="*/ 127131 h 260486"/>
              <a:gd name="connsiteX6" fmla="*/ 34 w 430152"/>
              <a:gd name="connsiteY6" fmla="*/ 131 h 2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152" h="260486">
                <a:moveTo>
                  <a:pt x="34" y="131"/>
                </a:moveTo>
                <a:cubicBezTo>
                  <a:pt x="2856" y="4364"/>
                  <a:pt x="167604" y="109139"/>
                  <a:pt x="239218" y="152531"/>
                </a:cubicBezTo>
                <a:cubicBezTo>
                  <a:pt x="310832" y="195923"/>
                  <a:pt x="438538" y="261187"/>
                  <a:pt x="429718" y="260481"/>
                </a:cubicBezTo>
                <a:cubicBezTo>
                  <a:pt x="420898" y="259775"/>
                  <a:pt x="204646" y="159939"/>
                  <a:pt x="186301" y="148297"/>
                </a:cubicBezTo>
                <a:cubicBezTo>
                  <a:pt x="167957" y="136655"/>
                  <a:pt x="313654" y="194159"/>
                  <a:pt x="319651" y="190631"/>
                </a:cubicBezTo>
                <a:cubicBezTo>
                  <a:pt x="325648" y="187103"/>
                  <a:pt x="275906" y="159234"/>
                  <a:pt x="222284" y="127131"/>
                </a:cubicBezTo>
                <a:cubicBezTo>
                  <a:pt x="168662" y="95028"/>
                  <a:pt x="-2788" y="-4102"/>
                  <a:pt x="34" y="1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BDE7992B-2139-4AE0-A5CA-BBBDF4C95B84}"/>
              </a:ext>
            </a:extLst>
          </p:cNvPr>
          <p:cNvSpPr/>
          <p:nvPr/>
        </p:nvSpPr>
        <p:spPr>
          <a:xfrm>
            <a:off x="3914870" y="5553624"/>
            <a:ext cx="626148" cy="272244"/>
          </a:xfrm>
          <a:custGeom>
            <a:avLst/>
            <a:gdLst>
              <a:gd name="connsiteX0" fmla="*/ 3080 w 626148"/>
              <a:gd name="connsiteY0" fmla="*/ 6859 h 272244"/>
              <a:gd name="connsiteX1" fmla="*/ 153363 w 626148"/>
              <a:gd name="connsiteY1" fmla="*/ 36493 h 272244"/>
              <a:gd name="connsiteX2" fmla="*/ 606330 w 626148"/>
              <a:gd name="connsiteY2" fmla="*/ 262976 h 272244"/>
              <a:gd name="connsiteX3" fmla="*/ 517430 w 626148"/>
              <a:gd name="connsiteY3" fmla="*/ 216409 h 272244"/>
              <a:gd name="connsiteX4" fmla="*/ 265547 w 626148"/>
              <a:gd name="connsiteY4" fmla="*/ 104226 h 272244"/>
              <a:gd name="connsiteX5" fmla="*/ 3080 w 626148"/>
              <a:gd name="connsiteY5" fmla="*/ 6859 h 27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148" h="272244">
                <a:moveTo>
                  <a:pt x="3080" y="6859"/>
                </a:moveTo>
                <a:cubicBezTo>
                  <a:pt x="-15617" y="-4430"/>
                  <a:pt x="52821" y="-6193"/>
                  <a:pt x="153363" y="36493"/>
                </a:cubicBezTo>
                <a:cubicBezTo>
                  <a:pt x="253905" y="79179"/>
                  <a:pt x="545652" y="232990"/>
                  <a:pt x="606330" y="262976"/>
                </a:cubicBezTo>
                <a:cubicBezTo>
                  <a:pt x="667008" y="292962"/>
                  <a:pt x="574227" y="242867"/>
                  <a:pt x="517430" y="216409"/>
                </a:cubicBezTo>
                <a:cubicBezTo>
                  <a:pt x="460633" y="189951"/>
                  <a:pt x="345275" y="137034"/>
                  <a:pt x="265547" y="104226"/>
                </a:cubicBezTo>
                <a:cubicBezTo>
                  <a:pt x="185819" y="71418"/>
                  <a:pt x="21777" y="18148"/>
                  <a:pt x="3080" y="68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218D8779-9CC3-4E0C-9A9A-EA16688F8845}"/>
              </a:ext>
            </a:extLst>
          </p:cNvPr>
          <p:cNvSpPr/>
          <p:nvPr/>
        </p:nvSpPr>
        <p:spPr>
          <a:xfrm>
            <a:off x="3350792" y="5219047"/>
            <a:ext cx="689393" cy="268844"/>
          </a:xfrm>
          <a:custGeom>
            <a:avLst/>
            <a:gdLst>
              <a:gd name="connsiteX0" fmla="*/ 2008 w 689393"/>
              <a:gd name="connsiteY0" fmla="*/ 653 h 268844"/>
              <a:gd name="connsiteX1" fmla="*/ 291991 w 689393"/>
              <a:gd name="connsiteY1" fmla="*/ 78970 h 268844"/>
              <a:gd name="connsiteX2" fmla="*/ 670875 w 689393"/>
              <a:gd name="connsiteY2" fmla="*/ 263120 h 268844"/>
              <a:gd name="connsiteX3" fmla="*/ 620075 w 689393"/>
              <a:gd name="connsiteY3" fmla="*/ 216553 h 268844"/>
              <a:gd name="connsiteX4" fmla="*/ 526941 w 689393"/>
              <a:gd name="connsiteY4" fmla="*/ 159403 h 268844"/>
              <a:gd name="connsiteX5" fmla="*/ 438041 w 689393"/>
              <a:gd name="connsiteY5" fmla="*/ 117070 h 268844"/>
              <a:gd name="connsiteX6" fmla="*/ 2008 w 689393"/>
              <a:gd name="connsiteY6" fmla="*/ 653 h 26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393" h="268844">
                <a:moveTo>
                  <a:pt x="2008" y="653"/>
                </a:moveTo>
                <a:cubicBezTo>
                  <a:pt x="-22334" y="-5697"/>
                  <a:pt x="180513" y="35226"/>
                  <a:pt x="291991" y="78970"/>
                </a:cubicBezTo>
                <a:cubicBezTo>
                  <a:pt x="403469" y="122714"/>
                  <a:pt x="616194" y="240189"/>
                  <a:pt x="670875" y="263120"/>
                </a:cubicBezTo>
                <a:cubicBezTo>
                  <a:pt x="725556" y="286051"/>
                  <a:pt x="644064" y="233839"/>
                  <a:pt x="620075" y="216553"/>
                </a:cubicBezTo>
                <a:cubicBezTo>
                  <a:pt x="596086" y="199267"/>
                  <a:pt x="557280" y="175984"/>
                  <a:pt x="526941" y="159403"/>
                </a:cubicBezTo>
                <a:cubicBezTo>
                  <a:pt x="496602" y="142823"/>
                  <a:pt x="519885" y="141412"/>
                  <a:pt x="438041" y="117070"/>
                </a:cubicBezTo>
                <a:cubicBezTo>
                  <a:pt x="356197" y="92728"/>
                  <a:pt x="26350" y="7003"/>
                  <a:pt x="2008" y="6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6C324CC8-A5C4-46B1-91A8-1FA167AF81F8}"/>
              </a:ext>
            </a:extLst>
          </p:cNvPr>
          <p:cNvSpPr/>
          <p:nvPr/>
        </p:nvSpPr>
        <p:spPr>
          <a:xfrm>
            <a:off x="3378200" y="5314950"/>
            <a:ext cx="644163" cy="244317"/>
          </a:xfrm>
          <a:custGeom>
            <a:avLst/>
            <a:gdLst>
              <a:gd name="connsiteX0" fmla="*/ 0 w 644163"/>
              <a:gd name="connsiteY0" fmla="*/ 0 h 244317"/>
              <a:gd name="connsiteX1" fmla="*/ 395817 w 644163"/>
              <a:gd name="connsiteY1" fmla="*/ 116417 h 244317"/>
              <a:gd name="connsiteX2" fmla="*/ 637117 w 644163"/>
              <a:gd name="connsiteY2" fmla="*/ 241300 h 244317"/>
              <a:gd name="connsiteX3" fmla="*/ 554567 w 644163"/>
              <a:gd name="connsiteY3" fmla="*/ 196850 h 244317"/>
              <a:gd name="connsiteX4" fmla="*/ 298450 w 644163"/>
              <a:gd name="connsiteY4" fmla="*/ 99483 h 244317"/>
              <a:gd name="connsiteX5" fmla="*/ 0 w 644163"/>
              <a:gd name="connsiteY5" fmla="*/ 0 h 24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163" h="244317">
                <a:moveTo>
                  <a:pt x="0" y="0"/>
                </a:moveTo>
                <a:cubicBezTo>
                  <a:pt x="16228" y="2822"/>
                  <a:pt x="289631" y="76200"/>
                  <a:pt x="395817" y="116417"/>
                </a:cubicBezTo>
                <a:cubicBezTo>
                  <a:pt x="502003" y="156634"/>
                  <a:pt x="610659" y="227895"/>
                  <a:pt x="637117" y="241300"/>
                </a:cubicBezTo>
                <a:cubicBezTo>
                  <a:pt x="663575" y="254705"/>
                  <a:pt x="611011" y="220486"/>
                  <a:pt x="554567" y="196850"/>
                </a:cubicBezTo>
                <a:cubicBezTo>
                  <a:pt x="498123" y="173214"/>
                  <a:pt x="386997" y="129116"/>
                  <a:pt x="298450" y="9948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364D2B9F-1412-484E-89D1-C5011229C00A}"/>
              </a:ext>
            </a:extLst>
          </p:cNvPr>
          <p:cNvSpPr/>
          <p:nvPr/>
        </p:nvSpPr>
        <p:spPr>
          <a:xfrm>
            <a:off x="2971098" y="5177336"/>
            <a:ext cx="896159" cy="253962"/>
          </a:xfrm>
          <a:custGeom>
            <a:avLst/>
            <a:gdLst>
              <a:gd name="connsiteX0" fmla="*/ 702 w 896159"/>
              <a:gd name="connsiteY0" fmla="*/ 31 h 253962"/>
              <a:gd name="connsiteX1" fmla="*/ 364769 w 896159"/>
              <a:gd name="connsiteY1" fmla="*/ 65647 h 253962"/>
              <a:gd name="connsiteX2" fmla="*/ 872769 w 896159"/>
              <a:gd name="connsiteY2" fmla="*/ 247681 h 253962"/>
              <a:gd name="connsiteX3" fmla="*/ 794452 w 896159"/>
              <a:gd name="connsiteY3" fmla="*/ 205347 h 253962"/>
              <a:gd name="connsiteX4" fmla="*/ 646285 w 896159"/>
              <a:gd name="connsiteY4" fmla="*/ 139731 h 253962"/>
              <a:gd name="connsiteX5" fmla="*/ 455785 w 896159"/>
              <a:gd name="connsiteY5" fmla="*/ 71997 h 253962"/>
              <a:gd name="connsiteX6" fmla="*/ 702 w 896159"/>
              <a:gd name="connsiteY6" fmla="*/ 31 h 25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6159" h="253962">
                <a:moveTo>
                  <a:pt x="702" y="31"/>
                </a:moveTo>
                <a:cubicBezTo>
                  <a:pt x="-14467" y="-1027"/>
                  <a:pt x="219425" y="24372"/>
                  <a:pt x="364769" y="65647"/>
                </a:cubicBezTo>
                <a:cubicBezTo>
                  <a:pt x="510113" y="106922"/>
                  <a:pt x="801155" y="224398"/>
                  <a:pt x="872769" y="247681"/>
                </a:cubicBezTo>
                <a:cubicBezTo>
                  <a:pt x="944383" y="270964"/>
                  <a:pt x="832199" y="223339"/>
                  <a:pt x="794452" y="205347"/>
                </a:cubicBezTo>
                <a:cubicBezTo>
                  <a:pt x="756705" y="187355"/>
                  <a:pt x="702729" y="161956"/>
                  <a:pt x="646285" y="139731"/>
                </a:cubicBezTo>
                <a:cubicBezTo>
                  <a:pt x="589841" y="117506"/>
                  <a:pt x="560560" y="94575"/>
                  <a:pt x="455785" y="71997"/>
                </a:cubicBezTo>
                <a:cubicBezTo>
                  <a:pt x="351010" y="49419"/>
                  <a:pt x="15871" y="1089"/>
                  <a:pt x="702" y="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3E1E9B74-78DC-42F2-A55A-56371F62D99C}"/>
              </a:ext>
            </a:extLst>
          </p:cNvPr>
          <p:cNvSpPr/>
          <p:nvPr/>
        </p:nvSpPr>
        <p:spPr>
          <a:xfrm>
            <a:off x="2786992" y="5236623"/>
            <a:ext cx="669555" cy="97398"/>
          </a:xfrm>
          <a:custGeom>
            <a:avLst/>
            <a:gdLst>
              <a:gd name="connsiteX0" fmla="*/ 2775 w 669555"/>
              <a:gd name="connsiteY0" fmla="*/ 8477 h 97398"/>
              <a:gd name="connsiteX1" fmla="*/ 288525 w 669555"/>
              <a:gd name="connsiteY1" fmla="*/ 6360 h 97398"/>
              <a:gd name="connsiteX2" fmla="*/ 665291 w 669555"/>
              <a:gd name="connsiteY2" fmla="*/ 97377 h 97398"/>
              <a:gd name="connsiteX3" fmla="*/ 462091 w 669555"/>
              <a:gd name="connsiteY3" fmla="*/ 14827 h 97398"/>
              <a:gd name="connsiteX4" fmla="*/ 2775 w 669555"/>
              <a:gd name="connsiteY4" fmla="*/ 8477 h 9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555" h="97398">
                <a:moveTo>
                  <a:pt x="2775" y="8477"/>
                </a:moveTo>
                <a:cubicBezTo>
                  <a:pt x="-26153" y="7066"/>
                  <a:pt x="178106" y="-8457"/>
                  <a:pt x="288525" y="6360"/>
                </a:cubicBezTo>
                <a:cubicBezTo>
                  <a:pt x="398944" y="21177"/>
                  <a:pt x="636363" y="95966"/>
                  <a:pt x="665291" y="97377"/>
                </a:cubicBezTo>
                <a:cubicBezTo>
                  <a:pt x="694219" y="98788"/>
                  <a:pt x="570394" y="28938"/>
                  <a:pt x="462091" y="14827"/>
                </a:cubicBezTo>
                <a:cubicBezTo>
                  <a:pt x="353788" y="716"/>
                  <a:pt x="31703" y="9888"/>
                  <a:pt x="2775" y="84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5999A4F-B28C-4271-99CD-77EBA7F9BF1D}"/>
              </a:ext>
            </a:extLst>
          </p:cNvPr>
          <p:cNvSpPr/>
          <p:nvPr/>
        </p:nvSpPr>
        <p:spPr>
          <a:xfrm>
            <a:off x="2749503" y="5130651"/>
            <a:ext cx="715199" cy="106610"/>
          </a:xfrm>
          <a:custGeom>
            <a:avLst/>
            <a:gdLst>
              <a:gd name="connsiteX0" fmla="*/ 47 w 715199"/>
              <a:gd name="connsiteY0" fmla="*/ 149 h 106610"/>
              <a:gd name="connsiteX1" fmla="*/ 444547 w 715199"/>
              <a:gd name="connsiteY1" fmla="*/ 36132 h 106610"/>
              <a:gd name="connsiteX2" fmla="*/ 707014 w 715199"/>
              <a:gd name="connsiteY2" fmla="*/ 103866 h 106610"/>
              <a:gd name="connsiteX3" fmla="*/ 632930 w 715199"/>
              <a:gd name="connsiteY3" fmla="*/ 89049 h 106610"/>
              <a:gd name="connsiteX4" fmla="*/ 472064 w 715199"/>
              <a:gd name="connsiteY4" fmla="*/ 48832 h 106610"/>
              <a:gd name="connsiteX5" fmla="*/ 47 w 715199"/>
              <a:gd name="connsiteY5" fmla="*/ 149 h 10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199" h="106610">
                <a:moveTo>
                  <a:pt x="47" y="149"/>
                </a:moveTo>
                <a:cubicBezTo>
                  <a:pt x="-4539" y="-1968"/>
                  <a:pt x="326719" y="18846"/>
                  <a:pt x="444547" y="36132"/>
                </a:cubicBezTo>
                <a:cubicBezTo>
                  <a:pt x="562375" y="53418"/>
                  <a:pt x="675617" y="95047"/>
                  <a:pt x="707014" y="103866"/>
                </a:cubicBezTo>
                <a:cubicBezTo>
                  <a:pt x="738411" y="112686"/>
                  <a:pt x="672088" y="98221"/>
                  <a:pt x="632930" y="89049"/>
                </a:cubicBezTo>
                <a:cubicBezTo>
                  <a:pt x="593772" y="79877"/>
                  <a:pt x="575075" y="63296"/>
                  <a:pt x="472064" y="48832"/>
                </a:cubicBezTo>
                <a:cubicBezTo>
                  <a:pt x="369053" y="34368"/>
                  <a:pt x="4633" y="2266"/>
                  <a:pt x="47" y="1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04F1508D-71DA-4224-BEA9-EA49FCE74528}"/>
              </a:ext>
            </a:extLst>
          </p:cNvPr>
          <p:cNvSpPr/>
          <p:nvPr/>
        </p:nvSpPr>
        <p:spPr>
          <a:xfrm>
            <a:off x="2380455" y="5147370"/>
            <a:ext cx="780213" cy="57587"/>
          </a:xfrm>
          <a:custGeom>
            <a:avLst/>
            <a:gdLst>
              <a:gd name="connsiteX0" fmla="*/ 795 w 780213"/>
              <a:gd name="connsiteY0" fmla="*/ 57513 h 57587"/>
              <a:gd name="connsiteX1" fmla="*/ 314062 w 780213"/>
              <a:gd name="connsiteY1" fmla="*/ 15180 h 57587"/>
              <a:gd name="connsiteX2" fmla="*/ 771262 w 780213"/>
              <a:gd name="connsiteY2" fmla="*/ 53280 h 57587"/>
              <a:gd name="connsiteX3" fmla="*/ 601928 w 780213"/>
              <a:gd name="connsiteY3" fmla="*/ 23647 h 57587"/>
              <a:gd name="connsiteX4" fmla="*/ 413545 w 780213"/>
              <a:gd name="connsiteY4" fmla="*/ 8830 h 57587"/>
              <a:gd name="connsiteX5" fmla="*/ 229395 w 780213"/>
              <a:gd name="connsiteY5" fmla="*/ 2480 h 57587"/>
              <a:gd name="connsiteX6" fmla="*/ 795 w 780213"/>
              <a:gd name="connsiteY6" fmla="*/ 57513 h 5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213" h="57587">
                <a:moveTo>
                  <a:pt x="795" y="57513"/>
                </a:moveTo>
                <a:cubicBezTo>
                  <a:pt x="14906" y="59630"/>
                  <a:pt x="185651" y="15885"/>
                  <a:pt x="314062" y="15180"/>
                </a:cubicBezTo>
                <a:cubicBezTo>
                  <a:pt x="442473" y="14475"/>
                  <a:pt x="723284" y="51869"/>
                  <a:pt x="771262" y="53280"/>
                </a:cubicBezTo>
                <a:cubicBezTo>
                  <a:pt x="819240" y="54691"/>
                  <a:pt x="661547" y="31055"/>
                  <a:pt x="601928" y="23647"/>
                </a:cubicBezTo>
                <a:cubicBezTo>
                  <a:pt x="542309" y="16239"/>
                  <a:pt x="475634" y="12358"/>
                  <a:pt x="413545" y="8830"/>
                </a:cubicBezTo>
                <a:cubicBezTo>
                  <a:pt x="351456" y="5302"/>
                  <a:pt x="294659" y="-4575"/>
                  <a:pt x="229395" y="2480"/>
                </a:cubicBezTo>
                <a:cubicBezTo>
                  <a:pt x="164131" y="9535"/>
                  <a:pt x="-13316" y="55396"/>
                  <a:pt x="795" y="575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2F8D63D3-7C2F-4DF6-9447-7BF581C01DBB}"/>
              </a:ext>
            </a:extLst>
          </p:cNvPr>
          <p:cNvSpPr/>
          <p:nvPr/>
        </p:nvSpPr>
        <p:spPr>
          <a:xfrm>
            <a:off x="2446705" y="5219478"/>
            <a:ext cx="675378" cy="55352"/>
          </a:xfrm>
          <a:custGeom>
            <a:avLst/>
            <a:gdLst>
              <a:gd name="connsiteX0" fmla="*/ 162 w 675378"/>
              <a:gd name="connsiteY0" fmla="*/ 55255 h 55352"/>
              <a:gd name="connsiteX1" fmla="*/ 201245 w 675378"/>
              <a:gd name="connsiteY1" fmla="*/ 4455 h 55352"/>
              <a:gd name="connsiteX2" fmla="*/ 675378 w 675378"/>
              <a:gd name="connsiteY2" fmla="*/ 2339 h 55352"/>
              <a:gd name="connsiteX3" fmla="*/ 580128 w 675378"/>
              <a:gd name="connsiteY3" fmla="*/ 2339 h 55352"/>
              <a:gd name="connsiteX4" fmla="*/ 228762 w 675378"/>
              <a:gd name="connsiteY4" fmla="*/ 17155 h 55352"/>
              <a:gd name="connsiteX5" fmla="*/ 162 w 675378"/>
              <a:gd name="connsiteY5" fmla="*/ 55255 h 5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378" h="55352">
                <a:moveTo>
                  <a:pt x="162" y="55255"/>
                </a:moveTo>
                <a:cubicBezTo>
                  <a:pt x="-4424" y="53138"/>
                  <a:pt x="88709" y="13274"/>
                  <a:pt x="201245" y="4455"/>
                </a:cubicBezTo>
                <a:cubicBezTo>
                  <a:pt x="313781" y="-4364"/>
                  <a:pt x="612231" y="2692"/>
                  <a:pt x="675378" y="2339"/>
                </a:cubicBezTo>
                <a:lnTo>
                  <a:pt x="580128" y="2339"/>
                </a:lnTo>
                <a:cubicBezTo>
                  <a:pt x="505692" y="4808"/>
                  <a:pt x="326481" y="10099"/>
                  <a:pt x="228762" y="17155"/>
                </a:cubicBezTo>
                <a:cubicBezTo>
                  <a:pt x="131043" y="24210"/>
                  <a:pt x="4748" y="57372"/>
                  <a:pt x="162" y="5525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4886DB11-5A56-4FB1-9959-E71804E47C65}"/>
              </a:ext>
            </a:extLst>
          </p:cNvPr>
          <p:cNvSpPr/>
          <p:nvPr/>
        </p:nvSpPr>
        <p:spPr>
          <a:xfrm>
            <a:off x="2273296" y="5081564"/>
            <a:ext cx="586812" cy="60531"/>
          </a:xfrm>
          <a:custGeom>
            <a:avLst/>
            <a:gdLst>
              <a:gd name="connsiteX0" fmla="*/ 4 w 586812"/>
              <a:gd name="connsiteY0" fmla="*/ 553 h 60531"/>
              <a:gd name="connsiteX1" fmla="*/ 230721 w 586812"/>
              <a:gd name="connsiteY1" fmla="*/ 30186 h 60531"/>
              <a:gd name="connsiteX2" fmla="*/ 328087 w 586812"/>
              <a:gd name="connsiteY2" fmla="*/ 30186 h 60531"/>
              <a:gd name="connsiteX3" fmla="*/ 582087 w 586812"/>
              <a:gd name="connsiteY3" fmla="*/ 36536 h 60531"/>
              <a:gd name="connsiteX4" fmla="*/ 474137 w 586812"/>
              <a:gd name="connsiteY4" fmla="*/ 38653 h 60531"/>
              <a:gd name="connsiteX5" fmla="*/ 237071 w 586812"/>
              <a:gd name="connsiteY5" fmla="*/ 59819 h 60531"/>
              <a:gd name="connsiteX6" fmla="*/ 4 w 586812"/>
              <a:gd name="connsiteY6" fmla="*/ 553 h 6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6812" h="60531">
                <a:moveTo>
                  <a:pt x="4" y="553"/>
                </a:moveTo>
                <a:cubicBezTo>
                  <a:pt x="-1054" y="-4386"/>
                  <a:pt x="176041" y="25247"/>
                  <a:pt x="230721" y="30186"/>
                </a:cubicBezTo>
                <a:cubicBezTo>
                  <a:pt x="285402" y="35125"/>
                  <a:pt x="328087" y="30186"/>
                  <a:pt x="328087" y="30186"/>
                </a:cubicBezTo>
                <a:lnTo>
                  <a:pt x="582087" y="36536"/>
                </a:lnTo>
                <a:cubicBezTo>
                  <a:pt x="606429" y="37947"/>
                  <a:pt x="531640" y="34773"/>
                  <a:pt x="474137" y="38653"/>
                </a:cubicBezTo>
                <a:cubicBezTo>
                  <a:pt x="416634" y="42534"/>
                  <a:pt x="312918" y="64758"/>
                  <a:pt x="237071" y="59819"/>
                </a:cubicBezTo>
                <a:cubicBezTo>
                  <a:pt x="161224" y="54880"/>
                  <a:pt x="1062" y="5492"/>
                  <a:pt x="4" y="5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1E834DE2-C53B-467D-91B6-022E8B31A291}"/>
              </a:ext>
            </a:extLst>
          </p:cNvPr>
          <p:cNvSpPr/>
          <p:nvPr/>
        </p:nvSpPr>
        <p:spPr>
          <a:xfrm>
            <a:off x="2185063" y="5088292"/>
            <a:ext cx="307246" cy="104023"/>
          </a:xfrm>
          <a:custGeom>
            <a:avLst/>
            <a:gdLst>
              <a:gd name="connsiteX0" fmla="*/ 58604 w 307246"/>
              <a:gd name="connsiteY0" fmla="*/ 175 h 104023"/>
              <a:gd name="connsiteX1" fmla="*/ 153854 w 307246"/>
              <a:gd name="connsiteY1" fmla="*/ 46741 h 104023"/>
              <a:gd name="connsiteX2" fmla="*/ 266037 w 307246"/>
              <a:gd name="connsiteY2" fmla="*/ 53091 h 104023"/>
              <a:gd name="connsiteX3" fmla="*/ 196187 w 307246"/>
              <a:gd name="connsiteY3" fmla="*/ 78491 h 104023"/>
              <a:gd name="connsiteX4" fmla="*/ 130570 w 307246"/>
              <a:gd name="connsiteY4" fmla="*/ 93308 h 104023"/>
              <a:gd name="connsiteX5" fmla="*/ 1454 w 307246"/>
              <a:gd name="connsiteY5" fmla="*/ 25575 h 104023"/>
              <a:gd name="connsiteX6" fmla="*/ 67070 w 307246"/>
              <a:gd name="connsiteY6" fmla="*/ 76375 h 104023"/>
              <a:gd name="connsiteX7" fmla="*/ 160204 w 307246"/>
              <a:gd name="connsiteY7" fmla="*/ 103891 h 104023"/>
              <a:gd name="connsiteX8" fmla="*/ 306254 w 307246"/>
              <a:gd name="connsiteY8" fmla="*/ 65791 h 104023"/>
              <a:gd name="connsiteX9" fmla="*/ 58604 w 307246"/>
              <a:gd name="connsiteY9" fmla="*/ 175 h 10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246" h="104023">
                <a:moveTo>
                  <a:pt x="58604" y="175"/>
                </a:moveTo>
                <a:cubicBezTo>
                  <a:pt x="33204" y="-3000"/>
                  <a:pt x="119282" y="37922"/>
                  <a:pt x="153854" y="46741"/>
                </a:cubicBezTo>
                <a:cubicBezTo>
                  <a:pt x="188426" y="55560"/>
                  <a:pt x="258982" y="47799"/>
                  <a:pt x="266037" y="53091"/>
                </a:cubicBezTo>
                <a:cubicBezTo>
                  <a:pt x="273093" y="58383"/>
                  <a:pt x="218765" y="71788"/>
                  <a:pt x="196187" y="78491"/>
                </a:cubicBezTo>
                <a:cubicBezTo>
                  <a:pt x="173609" y="85194"/>
                  <a:pt x="163025" y="102127"/>
                  <a:pt x="130570" y="93308"/>
                </a:cubicBezTo>
                <a:cubicBezTo>
                  <a:pt x="98115" y="84489"/>
                  <a:pt x="12037" y="28397"/>
                  <a:pt x="1454" y="25575"/>
                </a:cubicBezTo>
                <a:cubicBezTo>
                  <a:pt x="-9129" y="22753"/>
                  <a:pt x="40612" y="63322"/>
                  <a:pt x="67070" y="76375"/>
                </a:cubicBezTo>
                <a:cubicBezTo>
                  <a:pt x="93528" y="89428"/>
                  <a:pt x="120340" y="105655"/>
                  <a:pt x="160204" y="103891"/>
                </a:cubicBezTo>
                <a:cubicBezTo>
                  <a:pt x="200068" y="102127"/>
                  <a:pt x="319307" y="80255"/>
                  <a:pt x="306254" y="65791"/>
                </a:cubicBezTo>
                <a:cubicBezTo>
                  <a:pt x="293201" y="51327"/>
                  <a:pt x="84004" y="3350"/>
                  <a:pt x="58604" y="1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D931B5FC-7718-499C-AFB8-A310C364D183}"/>
              </a:ext>
            </a:extLst>
          </p:cNvPr>
          <p:cNvSpPr/>
          <p:nvPr/>
        </p:nvSpPr>
        <p:spPr>
          <a:xfrm>
            <a:off x="2245618" y="5210566"/>
            <a:ext cx="195708" cy="287428"/>
          </a:xfrm>
          <a:custGeom>
            <a:avLst/>
            <a:gdLst>
              <a:gd name="connsiteX0" fmla="*/ 194899 w 195708"/>
              <a:gd name="connsiteY0" fmla="*/ 667 h 287428"/>
              <a:gd name="connsiteX1" fmla="*/ 72132 w 195708"/>
              <a:gd name="connsiteY1" fmla="*/ 45117 h 287428"/>
              <a:gd name="connsiteX2" fmla="*/ 50965 w 195708"/>
              <a:gd name="connsiteY2" fmla="*/ 87451 h 287428"/>
              <a:gd name="connsiteX3" fmla="*/ 95415 w 195708"/>
              <a:gd name="connsiteY3" fmla="*/ 280067 h 287428"/>
              <a:gd name="connsiteX4" fmla="*/ 67899 w 195708"/>
              <a:gd name="connsiteY4" fmla="*/ 231384 h 287428"/>
              <a:gd name="connsiteX5" fmla="*/ 4399 w 195708"/>
              <a:gd name="connsiteY5" fmla="*/ 81101 h 287428"/>
              <a:gd name="connsiteX6" fmla="*/ 194899 w 195708"/>
              <a:gd name="connsiteY6" fmla="*/ 667 h 28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708" h="287428">
                <a:moveTo>
                  <a:pt x="194899" y="667"/>
                </a:moveTo>
                <a:cubicBezTo>
                  <a:pt x="206188" y="-5330"/>
                  <a:pt x="96121" y="30653"/>
                  <a:pt x="72132" y="45117"/>
                </a:cubicBezTo>
                <a:cubicBezTo>
                  <a:pt x="48143" y="59581"/>
                  <a:pt x="47085" y="48293"/>
                  <a:pt x="50965" y="87451"/>
                </a:cubicBezTo>
                <a:cubicBezTo>
                  <a:pt x="54845" y="126609"/>
                  <a:pt x="92593" y="256078"/>
                  <a:pt x="95415" y="280067"/>
                </a:cubicBezTo>
                <a:cubicBezTo>
                  <a:pt x="98237" y="304056"/>
                  <a:pt x="83068" y="264545"/>
                  <a:pt x="67899" y="231384"/>
                </a:cubicBezTo>
                <a:cubicBezTo>
                  <a:pt x="52730" y="198223"/>
                  <a:pt x="-18179" y="119201"/>
                  <a:pt x="4399" y="81101"/>
                </a:cubicBezTo>
                <a:cubicBezTo>
                  <a:pt x="26977" y="43001"/>
                  <a:pt x="183610" y="6664"/>
                  <a:pt x="194899" y="66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13BF47AF-C1F7-4BFA-9BC3-CEE4F820BFD3}"/>
              </a:ext>
            </a:extLst>
          </p:cNvPr>
          <p:cNvSpPr/>
          <p:nvPr/>
        </p:nvSpPr>
        <p:spPr>
          <a:xfrm>
            <a:off x="2306423" y="5245077"/>
            <a:ext cx="132186" cy="127028"/>
          </a:xfrm>
          <a:custGeom>
            <a:avLst/>
            <a:gdLst>
              <a:gd name="connsiteX0" fmla="*/ 131977 w 132186"/>
              <a:gd name="connsiteY0" fmla="*/ 23 h 127028"/>
              <a:gd name="connsiteX1" fmla="*/ 34610 w 132186"/>
              <a:gd name="connsiteY1" fmla="*/ 36006 h 127028"/>
              <a:gd name="connsiteX2" fmla="*/ 21910 w 132186"/>
              <a:gd name="connsiteY2" fmla="*/ 127023 h 127028"/>
              <a:gd name="connsiteX3" fmla="*/ 4977 w 132186"/>
              <a:gd name="connsiteY3" fmla="*/ 31773 h 127028"/>
              <a:gd name="connsiteX4" fmla="*/ 131977 w 132186"/>
              <a:gd name="connsiteY4" fmla="*/ 23 h 12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86" h="127028">
                <a:moveTo>
                  <a:pt x="131977" y="23"/>
                </a:moveTo>
                <a:cubicBezTo>
                  <a:pt x="136916" y="728"/>
                  <a:pt x="52955" y="14839"/>
                  <a:pt x="34610" y="36006"/>
                </a:cubicBezTo>
                <a:cubicBezTo>
                  <a:pt x="16265" y="57173"/>
                  <a:pt x="26849" y="127728"/>
                  <a:pt x="21910" y="127023"/>
                </a:cubicBezTo>
                <a:cubicBezTo>
                  <a:pt x="16971" y="126318"/>
                  <a:pt x="-11251" y="49059"/>
                  <a:pt x="4977" y="31773"/>
                </a:cubicBezTo>
                <a:cubicBezTo>
                  <a:pt x="21205" y="14487"/>
                  <a:pt x="127038" y="-682"/>
                  <a:pt x="131977" y="2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5D3B1526-C3B4-4D1F-B12E-18D5D7977789}"/>
              </a:ext>
            </a:extLst>
          </p:cNvPr>
          <p:cNvSpPr/>
          <p:nvPr/>
        </p:nvSpPr>
        <p:spPr>
          <a:xfrm>
            <a:off x="2153954" y="5102889"/>
            <a:ext cx="274769" cy="772275"/>
          </a:xfrm>
          <a:custGeom>
            <a:avLst/>
            <a:gdLst>
              <a:gd name="connsiteX0" fmla="*/ 43146 w 274769"/>
              <a:gd name="connsiteY0" fmla="*/ 394 h 772275"/>
              <a:gd name="connsiteX1" fmla="*/ 813 w 274769"/>
              <a:gd name="connsiteY1" fmla="*/ 61778 h 772275"/>
              <a:gd name="connsiteX2" fmla="*/ 21979 w 274769"/>
              <a:gd name="connsiteY2" fmla="*/ 104111 h 772275"/>
              <a:gd name="connsiteX3" fmla="*/ 100296 w 274769"/>
              <a:gd name="connsiteY3" fmla="*/ 279794 h 772275"/>
              <a:gd name="connsiteX4" fmla="*/ 267513 w 274769"/>
              <a:gd name="connsiteY4" fmla="*/ 749694 h 772275"/>
              <a:gd name="connsiteX5" fmla="*/ 237879 w 274769"/>
              <a:gd name="connsiteY5" fmla="*/ 673494 h 772275"/>
              <a:gd name="connsiteX6" fmla="*/ 176496 w 274769"/>
              <a:gd name="connsiteY6" fmla="*/ 459711 h 772275"/>
              <a:gd name="connsiteX7" fmla="*/ 24096 w 274769"/>
              <a:gd name="connsiteY7" fmla="*/ 93528 h 772275"/>
              <a:gd name="connsiteX8" fmla="*/ 43146 w 274769"/>
              <a:gd name="connsiteY8" fmla="*/ 394 h 77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769" h="772275">
                <a:moveTo>
                  <a:pt x="43146" y="394"/>
                </a:moveTo>
                <a:cubicBezTo>
                  <a:pt x="39266" y="-4898"/>
                  <a:pt x="4341" y="44492"/>
                  <a:pt x="813" y="61778"/>
                </a:cubicBezTo>
                <a:cubicBezTo>
                  <a:pt x="-2715" y="79064"/>
                  <a:pt x="5399" y="67775"/>
                  <a:pt x="21979" y="104111"/>
                </a:cubicBezTo>
                <a:cubicBezTo>
                  <a:pt x="38559" y="140447"/>
                  <a:pt x="59374" y="172197"/>
                  <a:pt x="100296" y="279794"/>
                </a:cubicBezTo>
                <a:cubicBezTo>
                  <a:pt x="141218" y="387391"/>
                  <a:pt x="244583" y="684077"/>
                  <a:pt x="267513" y="749694"/>
                </a:cubicBezTo>
                <a:cubicBezTo>
                  <a:pt x="290443" y="815311"/>
                  <a:pt x="253049" y="721825"/>
                  <a:pt x="237879" y="673494"/>
                </a:cubicBezTo>
                <a:cubicBezTo>
                  <a:pt x="222710" y="625164"/>
                  <a:pt x="212126" y="556372"/>
                  <a:pt x="176496" y="459711"/>
                </a:cubicBezTo>
                <a:cubicBezTo>
                  <a:pt x="140866" y="363050"/>
                  <a:pt x="43499" y="169023"/>
                  <a:pt x="24096" y="93528"/>
                </a:cubicBezTo>
                <a:cubicBezTo>
                  <a:pt x="4693" y="18033"/>
                  <a:pt x="47026" y="5686"/>
                  <a:pt x="43146" y="3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1748C2BD-0705-41DF-8A12-BC024FC3821F}"/>
              </a:ext>
            </a:extLst>
          </p:cNvPr>
          <p:cNvSpPr/>
          <p:nvPr/>
        </p:nvSpPr>
        <p:spPr>
          <a:xfrm>
            <a:off x="2353732" y="5532787"/>
            <a:ext cx="185257" cy="544507"/>
          </a:xfrm>
          <a:custGeom>
            <a:avLst/>
            <a:gdLst>
              <a:gd name="connsiteX0" fmla="*/ 2118 w 185257"/>
              <a:gd name="connsiteY0" fmla="*/ 10763 h 544507"/>
              <a:gd name="connsiteX1" fmla="*/ 177801 w 185257"/>
              <a:gd name="connsiteY1" fmla="*/ 525113 h 544507"/>
              <a:gd name="connsiteX2" fmla="*/ 146051 w 185257"/>
              <a:gd name="connsiteY2" fmla="*/ 412930 h 544507"/>
              <a:gd name="connsiteX3" fmla="*/ 84668 w 185257"/>
              <a:gd name="connsiteY3" fmla="*/ 192796 h 544507"/>
              <a:gd name="connsiteX4" fmla="*/ 2118 w 185257"/>
              <a:gd name="connsiteY4" fmla="*/ 10763 h 54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257" h="544507">
                <a:moveTo>
                  <a:pt x="2118" y="10763"/>
                </a:moveTo>
                <a:cubicBezTo>
                  <a:pt x="17640" y="66149"/>
                  <a:pt x="153812" y="458085"/>
                  <a:pt x="177801" y="525113"/>
                </a:cubicBezTo>
                <a:cubicBezTo>
                  <a:pt x="201790" y="592141"/>
                  <a:pt x="161573" y="468316"/>
                  <a:pt x="146051" y="412930"/>
                </a:cubicBezTo>
                <a:cubicBezTo>
                  <a:pt x="130529" y="357544"/>
                  <a:pt x="108657" y="257002"/>
                  <a:pt x="84668" y="192796"/>
                </a:cubicBezTo>
                <a:cubicBezTo>
                  <a:pt x="60679" y="128590"/>
                  <a:pt x="-13404" y="-44623"/>
                  <a:pt x="2118" y="107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C2D73D89-E461-4383-92DE-9AB66029C8C1}"/>
              </a:ext>
            </a:extLst>
          </p:cNvPr>
          <p:cNvSpPr/>
          <p:nvPr/>
        </p:nvSpPr>
        <p:spPr>
          <a:xfrm>
            <a:off x="2378805" y="5920142"/>
            <a:ext cx="171704" cy="645833"/>
          </a:xfrm>
          <a:custGeom>
            <a:avLst/>
            <a:gdLst>
              <a:gd name="connsiteX0" fmla="*/ 328 w 171704"/>
              <a:gd name="connsiteY0" fmla="*/ 175 h 645833"/>
              <a:gd name="connsiteX1" fmla="*/ 125212 w 171704"/>
              <a:gd name="connsiteY1" fmla="*/ 112358 h 645833"/>
              <a:gd name="connsiteX2" fmla="*/ 140028 w 171704"/>
              <a:gd name="connsiteY2" fmla="*/ 182208 h 645833"/>
              <a:gd name="connsiteX3" fmla="*/ 99812 w 171704"/>
              <a:gd name="connsiteY3" fmla="*/ 239358 h 645833"/>
              <a:gd name="connsiteX4" fmla="*/ 89228 w 171704"/>
              <a:gd name="connsiteY4" fmla="*/ 290158 h 645833"/>
              <a:gd name="connsiteX5" fmla="*/ 167545 w 171704"/>
              <a:gd name="connsiteY5" fmla="*/ 639408 h 645833"/>
              <a:gd name="connsiteX6" fmla="*/ 156962 w 171704"/>
              <a:gd name="connsiteY6" fmla="*/ 497591 h 645833"/>
              <a:gd name="connsiteX7" fmla="*/ 123095 w 171704"/>
              <a:gd name="connsiteY7" fmla="*/ 260525 h 645833"/>
              <a:gd name="connsiteX8" fmla="*/ 167545 w 171704"/>
              <a:gd name="connsiteY8" fmla="*/ 139875 h 645833"/>
              <a:gd name="connsiteX9" fmla="*/ 328 w 171704"/>
              <a:gd name="connsiteY9" fmla="*/ 175 h 64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04" h="645833">
                <a:moveTo>
                  <a:pt x="328" y="175"/>
                </a:moveTo>
                <a:cubicBezTo>
                  <a:pt x="-6727" y="-4411"/>
                  <a:pt x="101929" y="82019"/>
                  <a:pt x="125212" y="112358"/>
                </a:cubicBezTo>
                <a:cubicBezTo>
                  <a:pt x="148495" y="142697"/>
                  <a:pt x="144261" y="161041"/>
                  <a:pt x="140028" y="182208"/>
                </a:cubicBezTo>
                <a:cubicBezTo>
                  <a:pt x="135795" y="203375"/>
                  <a:pt x="108279" y="221366"/>
                  <a:pt x="99812" y="239358"/>
                </a:cubicBezTo>
                <a:cubicBezTo>
                  <a:pt x="91345" y="257350"/>
                  <a:pt x="77939" y="223483"/>
                  <a:pt x="89228" y="290158"/>
                </a:cubicBezTo>
                <a:cubicBezTo>
                  <a:pt x="100517" y="356833"/>
                  <a:pt x="156256" y="604836"/>
                  <a:pt x="167545" y="639408"/>
                </a:cubicBezTo>
                <a:cubicBezTo>
                  <a:pt x="178834" y="673980"/>
                  <a:pt x="164370" y="560738"/>
                  <a:pt x="156962" y="497591"/>
                </a:cubicBezTo>
                <a:cubicBezTo>
                  <a:pt x="149554" y="434444"/>
                  <a:pt x="121331" y="320144"/>
                  <a:pt x="123095" y="260525"/>
                </a:cubicBezTo>
                <a:cubicBezTo>
                  <a:pt x="124859" y="200906"/>
                  <a:pt x="187653" y="183972"/>
                  <a:pt x="167545" y="139875"/>
                </a:cubicBezTo>
                <a:cubicBezTo>
                  <a:pt x="147437" y="95778"/>
                  <a:pt x="7383" y="4761"/>
                  <a:pt x="328" y="1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CC8F59D1-7665-4FAD-BFD1-C4656186D80A}"/>
              </a:ext>
            </a:extLst>
          </p:cNvPr>
          <p:cNvSpPr/>
          <p:nvPr/>
        </p:nvSpPr>
        <p:spPr>
          <a:xfrm>
            <a:off x="2622328" y="5723325"/>
            <a:ext cx="106276" cy="470191"/>
          </a:xfrm>
          <a:custGeom>
            <a:avLst/>
            <a:gdLst>
              <a:gd name="connsiteX0" fmla="*/ 106055 w 106276"/>
              <a:gd name="connsiteY0" fmla="*/ 142 h 470191"/>
              <a:gd name="connsiteX1" fmla="*/ 29855 w 106276"/>
              <a:gd name="connsiteY1" fmla="*/ 135608 h 470191"/>
              <a:gd name="connsiteX2" fmla="*/ 29855 w 106276"/>
              <a:gd name="connsiteY2" fmla="*/ 194875 h 470191"/>
              <a:gd name="connsiteX3" fmla="*/ 21389 w 106276"/>
              <a:gd name="connsiteY3" fmla="*/ 463692 h 470191"/>
              <a:gd name="connsiteX4" fmla="*/ 23505 w 106276"/>
              <a:gd name="connsiteY4" fmla="*/ 368442 h 470191"/>
              <a:gd name="connsiteX5" fmla="*/ 2339 w 106276"/>
              <a:gd name="connsiteY5" fmla="*/ 163125 h 470191"/>
              <a:gd name="connsiteX6" fmla="*/ 106055 w 106276"/>
              <a:gd name="connsiteY6" fmla="*/ 142 h 4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276" h="470191">
                <a:moveTo>
                  <a:pt x="106055" y="142"/>
                </a:moveTo>
                <a:cubicBezTo>
                  <a:pt x="110641" y="-4444"/>
                  <a:pt x="42555" y="103153"/>
                  <a:pt x="29855" y="135608"/>
                </a:cubicBezTo>
                <a:cubicBezTo>
                  <a:pt x="17155" y="168064"/>
                  <a:pt x="31266" y="140194"/>
                  <a:pt x="29855" y="194875"/>
                </a:cubicBezTo>
                <a:cubicBezTo>
                  <a:pt x="28444" y="249556"/>
                  <a:pt x="22447" y="434764"/>
                  <a:pt x="21389" y="463692"/>
                </a:cubicBezTo>
                <a:cubicBezTo>
                  <a:pt x="20331" y="492620"/>
                  <a:pt x="26680" y="418536"/>
                  <a:pt x="23505" y="368442"/>
                </a:cubicBezTo>
                <a:cubicBezTo>
                  <a:pt x="20330" y="318348"/>
                  <a:pt x="-8244" y="223450"/>
                  <a:pt x="2339" y="163125"/>
                </a:cubicBezTo>
                <a:cubicBezTo>
                  <a:pt x="12922" y="102800"/>
                  <a:pt x="101469" y="4728"/>
                  <a:pt x="106055" y="14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9680C6E5-6182-4369-9EC2-9E572E329ECE}"/>
              </a:ext>
            </a:extLst>
          </p:cNvPr>
          <p:cNvSpPr/>
          <p:nvPr/>
        </p:nvSpPr>
        <p:spPr>
          <a:xfrm>
            <a:off x="2657609" y="5773542"/>
            <a:ext cx="132163" cy="689891"/>
          </a:xfrm>
          <a:custGeom>
            <a:avLst/>
            <a:gdLst>
              <a:gd name="connsiteX0" fmla="*/ 96174 w 132163"/>
              <a:gd name="connsiteY0" fmla="*/ 725 h 689891"/>
              <a:gd name="connsiteX1" fmla="*/ 24208 w 132163"/>
              <a:gd name="connsiteY1" fmla="*/ 131958 h 689891"/>
              <a:gd name="connsiteX2" fmla="*/ 15741 w 132163"/>
              <a:gd name="connsiteY2" fmla="*/ 263191 h 689891"/>
              <a:gd name="connsiteX3" fmla="*/ 28441 w 132163"/>
              <a:gd name="connsiteY3" fmla="*/ 415591 h 689891"/>
              <a:gd name="connsiteX4" fmla="*/ 130041 w 132163"/>
              <a:gd name="connsiteY4" fmla="*/ 682291 h 689891"/>
              <a:gd name="connsiteX5" fmla="*/ 89824 w 132163"/>
              <a:gd name="connsiteY5" fmla="*/ 603975 h 689891"/>
              <a:gd name="connsiteX6" fmla="*/ 924 w 132163"/>
              <a:gd name="connsiteY6" fmla="*/ 466391 h 689891"/>
              <a:gd name="connsiteX7" fmla="*/ 45374 w 132163"/>
              <a:gd name="connsiteY7" fmla="*/ 98091 h 689891"/>
              <a:gd name="connsiteX8" fmla="*/ 96174 w 132163"/>
              <a:gd name="connsiteY8" fmla="*/ 725 h 68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63" h="689891">
                <a:moveTo>
                  <a:pt x="96174" y="725"/>
                </a:moveTo>
                <a:cubicBezTo>
                  <a:pt x="92646" y="6369"/>
                  <a:pt x="37613" y="88214"/>
                  <a:pt x="24208" y="131958"/>
                </a:cubicBezTo>
                <a:cubicBezTo>
                  <a:pt x="10803" y="175702"/>
                  <a:pt x="15036" y="215919"/>
                  <a:pt x="15741" y="263191"/>
                </a:cubicBezTo>
                <a:cubicBezTo>
                  <a:pt x="16446" y="310463"/>
                  <a:pt x="9391" y="345741"/>
                  <a:pt x="28441" y="415591"/>
                </a:cubicBezTo>
                <a:cubicBezTo>
                  <a:pt x="47491" y="485441"/>
                  <a:pt x="119811" y="650894"/>
                  <a:pt x="130041" y="682291"/>
                </a:cubicBezTo>
                <a:cubicBezTo>
                  <a:pt x="140272" y="713688"/>
                  <a:pt x="111344" y="639958"/>
                  <a:pt x="89824" y="603975"/>
                </a:cubicBezTo>
                <a:cubicBezTo>
                  <a:pt x="68304" y="567992"/>
                  <a:pt x="8332" y="550705"/>
                  <a:pt x="924" y="466391"/>
                </a:cubicBezTo>
                <a:cubicBezTo>
                  <a:pt x="-6484" y="382077"/>
                  <a:pt x="32674" y="174291"/>
                  <a:pt x="45374" y="98091"/>
                </a:cubicBezTo>
                <a:cubicBezTo>
                  <a:pt x="58074" y="21891"/>
                  <a:pt x="99702" y="-4919"/>
                  <a:pt x="96174" y="7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01AA70F0-11DA-46A0-852A-85BEF197B13F}"/>
              </a:ext>
            </a:extLst>
          </p:cNvPr>
          <p:cNvSpPr/>
          <p:nvPr/>
        </p:nvSpPr>
        <p:spPr>
          <a:xfrm>
            <a:off x="2520924" y="5990115"/>
            <a:ext cx="241335" cy="639285"/>
          </a:xfrm>
          <a:custGeom>
            <a:avLst/>
            <a:gdLst>
              <a:gd name="connsiteX0" fmla="*/ 26 w 241335"/>
              <a:gd name="connsiteY0" fmla="*/ 52 h 639285"/>
              <a:gd name="connsiteX1" fmla="*/ 82576 w 241335"/>
              <a:gd name="connsiteY1" fmla="*/ 277335 h 639285"/>
              <a:gd name="connsiteX2" fmla="*/ 177826 w 241335"/>
              <a:gd name="connsiteY2" fmla="*/ 537685 h 639285"/>
              <a:gd name="connsiteX3" fmla="*/ 241326 w 241335"/>
              <a:gd name="connsiteY3" fmla="*/ 639285 h 639285"/>
              <a:gd name="connsiteX4" fmla="*/ 173593 w 241335"/>
              <a:gd name="connsiteY4" fmla="*/ 537685 h 639285"/>
              <a:gd name="connsiteX5" fmla="*/ 91043 w 241335"/>
              <a:gd name="connsiteY5" fmla="*/ 256168 h 639285"/>
              <a:gd name="connsiteX6" fmla="*/ 26 w 241335"/>
              <a:gd name="connsiteY6" fmla="*/ 52 h 63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35" h="639285">
                <a:moveTo>
                  <a:pt x="26" y="52"/>
                </a:moveTo>
                <a:cubicBezTo>
                  <a:pt x="-1385" y="3580"/>
                  <a:pt x="52943" y="187730"/>
                  <a:pt x="82576" y="277335"/>
                </a:cubicBezTo>
                <a:cubicBezTo>
                  <a:pt x="112209" y="366940"/>
                  <a:pt x="151368" y="477360"/>
                  <a:pt x="177826" y="537685"/>
                </a:cubicBezTo>
                <a:cubicBezTo>
                  <a:pt x="204284" y="598010"/>
                  <a:pt x="242031" y="639285"/>
                  <a:pt x="241326" y="639285"/>
                </a:cubicBezTo>
                <a:cubicBezTo>
                  <a:pt x="240621" y="639285"/>
                  <a:pt x="198640" y="601538"/>
                  <a:pt x="173593" y="537685"/>
                </a:cubicBezTo>
                <a:cubicBezTo>
                  <a:pt x="148546" y="473832"/>
                  <a:pt x="120324" y="342246"/>
                  <a:pt x="91043" y="256168"/>
                </a:cubicBezTo>
                <a:cubicBezTo>
                  <a:pt x="61762" y="170090"/>
                  <a:pt x="1437" y="-3476"/>
                  <a:pt x="26" y="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BD7D2BA9-04A0-4168-BE50-1DA8BA0092DA}"/>
              </a:ext>
            </a:extLst>
          </p:cNvPr>
          <p:cNvSpPr/>
          <p:nvPr/>
        </p:nvSpPr>
        <p:spPr>
          <a:xfrm>
            <a:off x="2717490" y="6408410"/>
            <a:ext cx="656452" cy="490222"/>
          </a:xfrm>
          <a:custGeom>
            <a:avLst/>
            <a:gdLst>
              <a:gd name="connsiteX0" fmla="*/ 310 w 656452"/>
              <a:gd name="connsiteY0" fmla="*/ 857 h 490222"/>
              <a:gd name="connsiteX1" fmla="*/ 125193 w 656452"/>
              <a:gd name="connsiteY1" fmla="*/ 193473 h 490222"/>
              <a:gd name="connsiteX2" fmla="*/ 231027 w 656452"/>
              <a:gd name="connsiteY2" fmla="*/ 305657 h 490222"/>
              <a:gd name="connsiteX3" fmla="*/ 639543 w 656452"/>
              <a:gd name="connsiteY3" fmla="*/ 483457 h 490222"/>
              <a:gd name="connsiteX4" fmla="*/ 584510 w 656452"/>
              <a:gd name="connsiteY4" fmla="*/ 455940 h 490222"/>
              <a:gd name="connsiteX5" fmla="*/ 163293 w 656452"/>
              <a:gd name="connsiteY5" fmla="*/ 276023 h 490222"/>
              <a:gd name="connsiteX6" fmla="*/ 310 w 656452"/>
              <a:gd name="connsiteY6" fmla="*/ 857 h 49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452" h="490222">
                <a:moveTo>
                  <a:pt x="310" y="857"/>
                </a:moveTo>
                <a:cubicBezTo>
                  <a:pt x="-6040" y="-12901"/>
                  <a:pt x="86740" y="142673"/>
                  <a:pt x="125193" y="193473"/>
                </a:cubicBezTo>
                <a:cubicBezTo>
                  <a:pt x="163646" y="244273"/>
                  <a:pt x="145302" y="257326"/>
                  <a:pt x="231027" y="305657"/>
                </a:cubicBezTo>
                <a:cubicBezTo>
                  <a:pt x="316752" y="353988"/>
                  <a:pt x="639543" y="483457"/>
                  <a:pt x="639543" y="483457"/>
                </a:cubicBezTo>
                <a:cubicBezTo>
                  <a:pt x="698457" y="508504"/>
                  <a:pt x="584510" y="455940"/>
                  <a:pt x="584510" y="455940"/>
                </a:cubicBezTo>
                <a:cubicBezTo>
                  <a:pt x="505135" y="421368"/>
                  <a:pt x="259601" y="347990"/>
                  <a:pt x="163293" y="276023"/>
                </a:cubicBezTo>
                <a:cubicBezTo>
                  <a:pt x="66985" y="204056"/>
                  <a:pt x="6660" y="14615"/>
                  <a:pt x="310" y="85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01CBFCF9-7582-47FE-8FFE-01D2465C0FC6}"/>
              </a:ext>
            </a:extLst>
          </p:cNvPr>
          <p:cNvSpPr/>
          <p:nvPr/>
        </p:nvSpPr>
        <p:spPr>
          <a:xfrm>
            <a:off x="2715615" y="6415613"/>
            <a:ext cx="631940" cy="499386"/>
          </a:xfrm>
          <a:custGeom>
            <a:avLst/>
            <a:gdLst>
              <a:gd name="connsiteX0" fmla="*/ 68 w 631940"/>
              <a:gd name="connsiteY0" fmla="*/ 4 h 499386"/>
              <a:gd name="connsiteX1" fmla="*/ 118602 w 631940"/>
              <a:gd name="connsiteY1" fmla="*/ 247654 h 499386"/>
              <a:gd name="connsiteX2" fmla="*/ 336618 w 631940"/>
              <a:gd name="connsiteY2" fmla="*/ 376770 h 499386"/>
              <a:gd name="connsiteX3" fmla="*/ 622368 w 631940"/>
              <a:gd name="connsiteY3" fmla="*/ 495304 h 499386"/>
              <a:gd name="connsiteX4" fmla="*/ 569452 w 631940"/>
              <a:gd name="connsiteY4" fmla="*/ 474137 h 499386"/>
              <a:gd name="connsiteX5" fmla="*/ 256185 w 631940"/>
              <a:gd name="connsiteY5" fmla="*/ 357720 h 499386"/>
              <a:gd name="connsiteX6" fmla="*/ 103785 w 631940"/>
              <a:gd name="connsiteY6" fmla="*/ 254004 h 499386"/>
              <a:gd name="connsiteX7" fmla="*/ 68 w 631940"/>
              <a:gd name="connsiteY7" fmla="*/ 4 h 49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940" h="499386">
                <a:moveTo>
                  <a:pt x="68" y="4"/>
                </a:moveTo>
                <a:cubicBezTo>
                  <a:pt x="2538" y="-1054"/>
                  <a:pt x="62510" y="184860"/>
                  <a:pt x="118602" y="247654"/>
                </a:cubicBezTo>
                <a:cubicBezTo>
                  <a:pt x="174694" y="310448"/>
                  <a:pt x="252657" y="335495"/>
                  <a:pt x="336618" y="376770"/>
                </a:cubicBezTo>
                <a:cubicBezTo>
                  <a:pt x="420579" y="418045"/>
                  <a:pt x="583562" y="479076"/>
                  <a:pt x="622368" y="495304"/>
                </a:cubicBezTo>
                <a:cubicBezTo>
                  <a:pt x="661174" y="511532"/>
                  <a:pt x="569452" y="474137"/>
                  <a:pt x="569452" y="474137"/>
                </a:cubicBezTo>
                <a:cubicBezTo>
                  <a:pt x="508422" y="451206"/>
                  <a:pt x="333796" y="394409"/>
                  <a:pt x="256185" y="357720"/>
                </a:cubicBezTo>
                <a:cubicBezTo>
                  <a:pt x="178574" y="321031"/>
                  <a:pt x="144707" y="309037"/>
                  <a:pt x="103785" y="254004"/>
                </a:cubicBezTo>
                <a:cubicBezTo>
                  <a:pt x="62863" y="198971"/>
                  <a:pt x="-2402" y="1062"/>
                  <a:pt x="68" y="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62C3ED4D-1454-43D0-BF6A-93D04BD375CB}"/>
              </a:ext>
            </a:extLst>
          </p:cNvPr>
          <p:cNvSpPr/>
          <p:nvPr/>
        </p:nvSpPr>
        <p:spPr>
          <a:xfrm>
            <a:off x="3369931" y="6753187"/>
            <a:ext cx="616013" cy="140506"/>
          </a:xfrm>
          <a:custGeom>
            <a:avLst/>
            <a:gdLst>
              <a:gd name="connsiteX0" fmla="*/ 332 w 616013"/>
              <a:gd name="connsiteY0" fmla="*/ 139738 h 140506"/>
              <a:gd name="connsiteX1" fmla="*/ 289257 w 616013"/>
              <a:gd name="connsiteY1" fmla="*/ 122276 h 140506"/>
              <a:gd name="connsiteX2" fmla="*/ 605169 w 616013"/>
              <a:gd name="connsiteY2" fmla="*/ 3213 h 140506"/>
              <a:gd name="connsiteX3" fmla="*/ 528969 w 616013"/>
              <a:gd name="connsiteY3" fmla="*/ 39726 h 140506"/>
              <a:gd name="connsiteX4" fmla="*/ 392444 w 616013"/>
              <a:gd name="connsiteY4" fmla="*/ 101638 h 140506"/>
              <a:gd name="connsiteX5" fmla="*/ 346407 w 616013"/>
              <a:gd name="connsiteY5" fmla="*/ 119101 h 140506"/>
              <a:gd name="connsiteX6" fmla="*/ 332 w 616013"/>
              <a:gd name="connsiteY6" fmla="*/ 139738 h 14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013" h="140506">
                <a:moveTo>
                  <a:pt x="332" y="139738"/>
                </a:moveTo>
                <a:cubicBezTo>
                  <a:pt x="-9193" y="140267"/>
                  <a:pt x="188451" y="145030"/>
                  <a:pt x="289257" y="122276"/>
                </a:cubicBezTo>
                <a:cubicBezTo>
                  <a:pt x="390063" y="99522"/>
                  <a:pt x="565217" y="16971"/>
                  <a:pt x="605169" y="3213"/>
                </a:cubicBezTo>
                <a:cubicBezTo>
                  <a:pt x="645121" y="-10545"/>
                  <a:pt x="564423" y="23322"/>
                  <a:pt x="528969" y="39726"/>
                </a:cubicBezTo>
                <a:lnTo>
                  <a:pt x="392444" y="101638"/>
                </a:lnTo>
                <a:cubicBezTo>
                  <a:pt x="362017" y="114867"/>
                  <a:pt x="407790" y="111428"/>
                  <a:pt x="346407" y="119101"/>
                </a:cubicBezTo>
                <a:cubicBezTo>
                  <a:pt x="285024" y="126774"/>
                  <a:pt x="9857" y="139209"/>
                  <a:pt x="332" y="1397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0C1806AB-100F-4D8C-B552-E8502146FD4C}"/>
              </a:ext>
            </a:extLst>
          </p:cNvPr>
          <p:cNvSpPr/>
          <p:nvPr/>
        </p:nvSpPr>
        <p:spPr>
          <a:xfrm>
            <a:off x="3309038" y="6564130"/>
            <a:ext cx="937737" cy="347582"/>
          </a:xfrm>
          <a:custGeom>
            <a:avLst/>
            <a:gdLst>
              <a:gd name="connsiteX0" fmla="*/ 18362 w 937737"/>
              <a:gd name="connsiteY0" fmla="*/ 341495 h 347582"/>
              <a:gd name="connsiteX1" fmla="*/ 69162 w 937737"/>
              <a:gd name="connsiteY1" fmla="*/ 343083 h 347582"/>
              <a:gd name="connsiteX2" fmla="*/ 359675 w 937737"/>
              <a:gd name="connsiteY2" fmla="*/ 341495 h 347582"/>
              <a:gd name="connsiteX3" fmla="*/ 580337 w 937737"/>
              <a:gd name="connsiteY3" fmla="*/ 266883 h 347582"/>
              <a:gd name="connsiteX4" fmla="*/ 842275 w 937737"/>
              <a:gd name="connsiteY4" fmla="*/ 98608 h 347582"/>
              <a:gd name="connsiteX5" fmla="*/ 937525 w 937737"/>
              <a:gd name="connsiteY5" fmla="*/ 183 h 347582"/>
              <a:gd name="connsiteX6" fmla="*/ 864500 w 937737"/>
              <a:gd name="connsiteY6" fmla="*/ 76383 h 347582"/>
              <a:gd name="connsiteX7" fmla="*/ 750200 w 937737"/>
              <a:gd name="connsiteY7" fmla="*/ 158933 h 347582"/>
              <a:gd name="connsiteX8" fmla="*/ 548587 w 937737"/>
              <a:gd name="connsiteY8" fmla="*/ 274820 h 347582"/>
              <a:gd name="connsiteX9" fmla="*/ 437462 w 937737"/>
              <a:gd name="connsiteY9" fmla="*/ 301808 h 347582"/>
              <a:gd name="connsiteX10" fmla="*/ 18362 w 937737"/>
              <a:gd name="connsiteY10" fmla="*/ 341495 h 3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7737" h="347582">
                <a:moveTo>
                  <a:pt x="18362" y="341495"/>
                </a:moveTo>
                <a:cubicBezTo>
                  <a:pt x="-43021" y="348374"/>
                  <a:pt x="69162" y="343083"/>
                  <a:pt x="69162" y="343083"/>
                </a:cubicBezTo>
                <a:cubicBezTo>
                  <a:pt x="126047" y="343083"/>
                  <a:pt x="274479" y="354195"/>
                  <a:pt x="359675" y="341495"/>
                </a:cubicBezTo>
                <a:cubicBezTo>
                  <a:pt x="444871" y="328795"/>
                  <a:pt x="499904" y="307364"/>
                  <a:pt x="580337" y="266883"/>
                </a:cubicBezTo>
                <a:cubicBezTo>
                  <a:pt x="660770" y="226402"/>
                  <a:pt x="782744" y="143058"/>
                  <a:pt x="842275" y="98608"/>
                </a:cubicBezTo>
                <a:cubicBezTo>
                  <a:pt x="901806" y="54158"/>
                  <a:pt x="933821" y="3887"/>
                  <a:pt x="937525" y="183"/>
                </a:cubicBezTo>
                <a:cubicBezTo>
                  <a:pt x="941229" y="-3521"/>
                  <a:pt x="895721" y="49925"/>
                  <a:pt x="864500" y="76383"/>
                </a:cubicBezTo>
                <a:cubicBezTo>
                  <a:pt x="833279" y="102841"/>
                  <a:pt x="802852" y="125860"/>
                  <a:pt x="750200" y="158933"/>
                </a:cubicBezTo>
                <a:cubicBezTo>
                  <a:pt x="697548" y="192006"/>
                  <a:pt x="600710" y="251008"/>
                  <a:pt x="548587" y="274820"/>
                </a:cubicBezTo>
                <a:cubicBezTo>
                  <a:pt x="496464" y="298632"/>
                  <a:pt x="522922" y="288579"/>
                  <a:pt x="437462" y="301808"/>
                </a:cubicBezTo>
                <a:cubicBezTo>
                  <a:pt x="352002" y="315037"/>
                  <a:pt x="79745" y="334616"/>
                  <a:pt x="18362" y="34149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E410D90E-C30A-40B3-A8A0-71015759AADA}"/>
              </a:ext>
            </a:extLst>
          </p:cNvPr>
          <p:cNvSpPr/>
          <p:nvPr/>
        </p:nvSpPr>
        <p:spPr>
          <a:xfrm>
            <a:off x="3955965" y="6564238"/>
            <a:ext cx="273222" cy="201829"/>
          </a:xfrm>
          <a:custGeom>
            <a:avLst/>
            <a:gdLst>
              <a:gd name="connsiteX0" fmla="*/ 273135 w 273222"/>
              <a:gd name="connsiteY0" fmla="*/ 75 h 201829"/>
              <a:gd name="connsiteX1" fmla="*/ 128673 w 273222"/>
              <a:gd name="connsiteY1" fmla="*/ 128662 h 201829"/>
              <a:gd name="connsiteX2" fmla="*/ 85 w 273222"/>
              <a:gd name="connsiteY2" fmla="*/ 201687 h 201829"/>
              <a:gd name="connsiteX3" fmla="*/ 147723 w 273222"/>
              <a:gd name="connsiteY3" fmla="*/ 111200 h 201829"/>
              <a:gd name="connsiteX4" fmla="*/ 273135 w 273222"/>
              <a:gd name="connsiteY4" fmla="*/ 75 h 20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22" h="201829">
                <a:moveTo>
                  <a:pt x="273135" y="75"/>
                </a:moveTo>
                <a:cubicBezTo>
                  <a:pt x="269960" y="2985"/>
                  <a:pt x="174181" y="95060"/>
                  <a:pt x="128673" y="128662"/>
                </a:cubicBezTo>
                <a:cubicBezTo>
                  <a:pt x="83165" y="162264"/>
                  <a:pt x="-3090" y="204597"/>
                  <a:pt x="85" y="201687"/>
                </a:cubicBezTo>
                <a:cubicBezTo>
                  <a:pt x="3260" y="198777"/>
                  <a:pt x="103008" y="143479"/>
                  <a:pt x="147723" y="111200"/>
                </a:cubicBezTo>
                <a:cubicBezTo>
                  <a:pt x="192438" y="78921"/>
                  <a:pt x="276310" y="-2835"/>
                  <a:pt x="273135" y="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D677BB46-6646-4F8E-8634-8CD8230C1946}"/>
              </a:ext>
            </a:extLst>
          </p:cNvPr>
          <p:cNvSpPr/>
          <p:nvPr/>
        </p:nvSpPr>
        <p:spPr>
          <a:xfrm>
            <a:off x="4247750" y="5387389"/>
            <a:ext cx="502071" cy="483245"/>
          </a:xfrm>
          <a:custGeom>
            <a:avLst/>
            <a:gdLst>
              <a:gd name="connsiteX0" fmla="*/ 400 w 502071"/>
              <a:gd name="connsiteY0" fmla="*/ 3761 h 483245"/>
              <a:gd name="connsiteX1" fmla="*/ 267100 w 502071"/>
              <a:gd name="connsiteY1" fmla="*/ 67261 h 483245"/>
              <a:gd name="connsiteX2" fmla="*/ 362350 w 502071"/>
              <a:gd name="connsiteY2" fmla="*/ 219661 h 483245"/>
              <a:gd name="connsiteX3" fmla="*/ 406800 w 502071"/>
              <a:gd name="connsiteY3" fmla="*/ 159336 h 483245"/>
              <a:gd name="connsiteX4" fmla="*/ 368700 w 502071"/>
              <a:gd name="connsiteY4" fmla="*/ 267286 h 483245"/>
              <a:gd name="connsiteX5" fmla="*/ 463950 w 502071"/>
              <a:gd name="connsiteY5" fmla="*/ 232361 h 483245"/>
              <a:gd name="connsiteX6" fmla="*/ 416325 w 502071"/>
              <a:gd name="connsiteY6" fmla="*/ 403811 h 483245"/>
              <a:gd name="connsiteX7" fmla="*/ 451250 w 502071"/>
              <a:gd name="connsiteY7" fmla="*/ 457786 h 483245"/>
              <a:gd name="connsiteX8" fmla="*/ 502050 w 502071"/>
              <a:gd name="connsiteY8" fmla="*/ 483186 h 483245"/>
              <a:gd name="connsiteX9" fmla="*/ 444900 w 502071"/>
              <a:gd name="connsiteY9" fmla="*/ 460961 h 483245"/>
              <a:gd name="connsiteX10" fmla="*/ 406800 w 502071"/>
              <a:gd name="connsiteY10" fmla="*/ 362536 h 483245"/>
              <a:gd name="connsiteX11" fmla="*/ 416325 w 502071"/>
              <a:gd name="connsiteY11" fmla="*/ 292686 h 483245"/>
              <a:gd name="connsiteX12" fmla="*/ 346475 w 502071"/>
              <a:gd name="connsiteY12" fmla="*/ 229186 h 483245"/>
              <a:gd name="connsiteX13" fmla="*/ 311550 w 502071"/>
              <a:gd name="connsiteY13" fmla="*/ 159336 h 483245"/>
              <a:gd name="connsiteX14" fmla="*/ 219475 w 502071"/>
              <a:gd name="connsiteY14" fmla="*/ 586 h 483245"/>
              <a:gd name="connsiteX15" fmla="*/ 206775 w 502071"/>
              <a:gd name="connsiteY15" fmla="*/ 102186 h 483245"/>
              <a:gd name="connsiteX16" fmla="*/ 400 w 502071"/>
              <a:gd name="connsiteY16" fmla="*/ 3761 h 48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2071" h="483245">
                <a:moveTo>
                  <a:pt x="400" y="3761"/>
                </a:moveTo>
                <a:cubicBezTo>
                  <a:pt x="10454" y="-2060"/>
                  <a:pt x="206775" y="31278"/>
                  <a:pt x="267100" y="67261"/>
                </a:cubicBezTo>
                <a:cubicBezTo>
                  <a:pt x="327425" y="103244"/>
                  <a:pt x="339067" y="204315"/>
                  <a:pt x="362350" y="219661"/>
                </a:cubicBezTo>
                <a:cubicBezTo>
                  <a:pt x="385633" y="235007"/>
                  <a:pt x="405742" y="151399"/>
                  <a:pt x="406800" y="159336"/>
                </a:cubicBezTo>
                <a:cubicBezTo>
                  <a:pt x="407858" y="167273"/>
                  <a:pt x="359175" y="255115"/>
                  <a:pt x="368700" y="267286"/>
                </a:cubicBezTo>
                <a:cubicBezTo>
                  <a:pt x="378225" y="279457"/>
                  <a:pt x="456013" y="209607"/>
                  <a:pt x="463950" y="232361"/>
                </a:cubicBezTo>
                <a:cubicBezTo>
                  <a:pt x="471888" y="255115"/>
                  <a:pt x="418442" y="366240"/>
                  <a:pt x="416325" y="403811"/>
                </a:cubicBezTo>
                <a:cubicBezTo>
                  <a:pt x="414208" y="441382"/>
                  <a:pt x="436963" y="444557"/>
                  <a:pt x="451250" y="457786"/>
                </a:cubicBezTo>
                <a:cubicBezTo>
                  <a:pt x="465538" y="471015"/>
                  <a:pt x="503108" y="482657"/>
                  <a:pt x="502050" y="483186"/>
                </a:cubicBezTo>
                <a:cubicBezTo>
                  <a:pt x="500992" y="483715"/>
                  <a:pt x="460775" y="481069"/>
                  <a:pt x="444900" y="460961"/>
                </a:cubicBezTo>
                <a:cubicBezTo>
                  <a:pt x="429025" y="440853"/>
                  <a:pt x="411562" y="390582"/>
                  <a:pt x="406800" y="362536"/>
                </a:cubicBezTo>
                <a:cubicBezTo>
                  <a:pt x="402038" y="334490"/>
                  <a:pt x="426379" y="314911"/>
                  <a:pt x="416325" y="292686"/>
                </a:cubicBezTo>
                <a:cubicBezTo>
                  <a:pt x="406271" y="270461"/>
                  <a:pt x="363937" y="251411"/>
                  <a:pt x="346475" y="229186"/>
                </a:cubicBezTo>
                <a:cubicBezTo>
                  <a:pt x="329013" y="206961"/>
                  <a:pt x="332717" y="197436"/>
                  <a:pt x="311550" y="159336"/>
                </a:cubicBezTo>
                <a:cubicBezTo>
                  <a:pt x="290383" y="121236"/>
                  <a:pt x="236938" y="10111"/>
                  <a:pt x="219475" y="586"/>
                </a:cubicBezTo>
                <a:cubicBezTo>
                  <a:pt x="202013" y="-8939"/>
                  <a:pt x="241171" y="100599"/>
                  <a:pt x="206775" y="102186"/>
                </a:cubicBezTo>
                <a:cubicBezTo>
                  <a:pt x="172379" y="103774"/>
                  <a:pt x="-9654" y="9582"/>
                  <a:pt x="400" y="376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1943B7ED-4653-4FC8-A4DD-5780E0E98126}"/>
              </a:ext>
            </a:extLst>
          </p:cNvPr>
          <p:cNvSpPr/>
          <p:nvPr/>
        </p:nvSpPr>
        <p:spPr>
          <a:xfrm>
            <a:off x="3883412" y="5229774"/>
            <a:ext cx="406578" cy="152401"/>
          </a:xfrm>
          <a:custGeom>
            <a:avLst/>
            <a:gdLst>
              <a:gd name="connsiteX0" fmla="*/ 671 w 406578"/>
              <a:gd name="connsiteY0" fmla="*/ 509 h 152401"/>
              <a:gd name="connsiteX1" fmla="*/ 123438 w 406578"/>
              <a:gd name="connsiteY1" fmla="*/ 34376 h 152401"/>
              <a:gd name="connsiteX2" fmla="*/ 184821 w 406578"/>
              <a:gd name="connsiteY2" fmla="*/ 38609 h 152401"/>
              <a:gd name="connsiteX3" fmla="*/ 269488 w 406578"/>
              <a:gd name="connsiteY3" fmla="*/ 106343 h 152401"/>
              <a:gd name="connsiteX4" fmla="*/ 404955 w 406578"/>
              <a:gd name="connsiteY4" fmla="*/ 150793 h 152401"/>
              <a:gd name="connsiteX5" fmla="*/ 339338 w 406578"/>
              <a:gd name="connsiteY5" fmla="*/ 140209 h 152401"/>
              <a:gd name="connsiteX6" fmla="*/ 265255 w 406578"/>
              <a:gd name="connsiteY6" fmla="*/ 116926 h 152401"/>
              <a:gd name="connsiteX7" fmla="*/ 182705 w 406578"/>
              <a:gd name="connsiteY7" fmla="*/ 64009 h 152401"/>
              <a:gd name="connsiteX8" fmla="*/ 671 w 406578"/>
              <a:gd name="connsiteY8" fmla="*/ 509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578" h="152401">
                <a:moveTo>
                  <a:pt x="671" y="509"/>
                </a:moveTo>
                <a:cubicBezTo>
                  <a:pt x="-9207" y="-4430"/>
                  <a:pt x="92746" y="28026"/>
                  <a:pt x="123438" y="34376"/>
                </a:cubicBezTo>
                <a:cubicBezTo>
                  <a:pt x="154130" y="40726"/>
                  <a:pt x="160479" y="26615"/>
                  <a:pt x="184821" y="38609"/>
                </a:cubicBezTo>
                <a:cubicBezTo>
                  <a:pt x="209163" y="50603"/>
                  <a:pt x="232799" y="87646"/>
                  <a:pt x="269488" y="106343"/>
                </a:cubicBezTo>
                <a:cubicBezTo>
                  <a:pt x="306177" y="125040"/>
                  <a:pt x="393313" y="145149"/>
                  <a:pt x="404955" y="150793"/>
                </a:cubicBezTo>
                <a:cubicBezTo>
                  <a:pt x="416597" y="156437"/>
                  <a:pt x="362621" y="145853"/>
                  <a:pt x="339338" y="140209"/>
                </a:cubicBezTo>
                <a:cubicBezTo>
                  <a:pt x="316055" y="134565"/>
                  <a:pt x="291360" y="129626"/>
                  <a:pt x="265255" y="116926"/>
                </a:cubicBezTo>
                <a:cubicBezTo>
                  <a:pt x="239150" y="104226"/>
                  <a:pt x="221863" y="79531"/>
                  <a:pt x="182705" y="64009"/>
                </a:cubicBezTo>
                <a:cubicBezTo>
                  <a:pt x="143547" y="48487"/>
                  <a:pt x="10549" y="5448"/>
                  <a:pt x="671" y="50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31932ACA-DFA2-418D-8C0C-EB9A636C9144}"/>
              </a:ext>
            </a:extLst>
          </p:cNvPr>
          <p:cNvSpPr/>
          <p:nvPr/>
        </p:nvSpPr>
        <p:spPr>
          <a:xfrm>
            <a:off x="3630083" y="5147089"/>
            <a:ext cx="287545" cy="100642"/>
          </a:xfrm>
          <a:custGeom>
            <a:avLst/>
            <a:gdLst>
              <a:gd name="connsiteX0" fmla="*/ 0 w 287545"/>
              <a:gd name="connsiteY0" fmla="*/ 30278 h 100642"/>
              <a:gd name="connsiteX1" fmla="*/ 137584 w 287545"/>
              <a:gd name="connsiteY1" fmla="*/ 19694 h 100642"/>
              <a:gd name="connsiteX2" fmla="*/ 154517 w 287545"/>
              <a:gd name="connsiteY2" fmla="*/ 2761 h 100642"/>
              <a:gd name="connsiteX3" fmla="*/ 220134 w 287545"/>
              <a:gd name="connsiteY3" fmla="*/ 83194 h 100642"/>
              <a:gd name="connsiteX4" fmla="*/ 277284 w 287545"/>
              <a:gd name="connsiteY4" fmla="*/ 55678 h 100642"/>
              <a:gd name="connsiteX5" fmla="*/ 281517 w 287545"/>
              <a:gd name="connsiteY5" fmla="*/ 100128 h 100642"/>
              <a:gd name="connsiteX6" fmla="*/ 213784 w 287545"/>
              <a:gd name="connsiteY6" fmla="*/ 81078 h 100642"/>
              <a:gd name="connsiteX7" fmla="*/ 0 w 287545"/>
              <a:gd name="connsiteY7" fmla="*/ 30278 h 10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545" h="100642">
                <a:moveTo>
                  <a:pt x="0" y="30278"/>
                </a:moveTo>
                <a:cubicBezTo>
                  <a:pt x="55915" y="27279"/>
                  <a:pt x="111831" y="24280"/>
                  <a:pt x="137584" y="19694"/>
                </a:cubicBezTo>
                <a:cubicBezTo>
                  <a:pt x="163337" y="15108"/>
                  <a:pt x="140759" y="-7822"/>
                  <a:pt x="154517" y="2761"/>
                </a:cubicBezTo>
                <a:cubicBezTo>
                  <a:pt x="168275" y="13344"/>
                  <a:pt x="199673" y="74375"/>
                  <a:pt x="220134" y="83194"/>
                </a:cubicBezTo>
                <a:cubicBezTo>
                  <a:pt x="240595" y="92013"/>
                  <a:pt x="267053" y="52856"/>
                  <a:pt x="277284" y="55678"/>
                </a:cubicBezTo>
                <a:cubicBezTo>
                  <a:pt x="287515" y="58500"/>
                  <a:pt x="292100" y="95895"/>
                  <a:pt x="281517" y="100128"/>
                </a:cubicBezTo>
                <a:cubicBezTo>
                  <a:pt x="270934" y="104361"/>
                  <a:pt x="213784" y="81078"/>
                  <a:pt x="213784" y="81078"/>
                </a:cubicBezTo>
                <a:lnTo>
                  <a:pt x="0" y="3027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16447F8A-A6A5-4A2D-A676-155DABC7937E}"/>
              </a:ext>
            </a:extLst>
          </p:cNvPr>
          <p:cNvSpPr/>
          <p:nvPr/>
        </p:nvSpPr>
        <p:spPr>
          <a:xfrm>
            <a:off x="4643272" y="6131815"/>
            <a:ext cx="172270" cy="737990"/>
          </a:xfrm>
          <a:custGeom>
            <a:avLst/>
            <a:gdLst>
              <a:gd name="connsiteX0" fmla="*/ 172145 w 172270"/>
              <a:gd name="connsiteY0" fmla="*/ 168 h 737990"/>
              <a:gd name="connsiteX1" fmla="*/ 55728 w 172270"/>
              <a:gd name="connsiteY1" fmla="*/ 173735 h 737990"/>
              <a:gd name="connsiteX2" fmla="*/ 2811 w 172270"/>
              <a:gd name="connsiteY2" fmla="*/ 529335 h 737990"/>
              <a:gd name="connsiteX3" fmla="*/ 7045 w 172270"/>
              <a:gd name="connsiteY3" fmla="*/ 734652 h 737990"/>
              <a:gd name="connsiteX4" fmla="*/ 4928 w 172270"/>
              <a:gd name="connsiteY4" fmla="*/ 622468 h 737990"/>
              <a:gd name="connsiteX5" fmla="*/ 76895 w 172270"/>
              <a:gd name="connsiteY5" fmla="*/ 201252 h 737990"/>
              <a:gd name="connsiteX6" fmla="*/ 172145 w 172270"/>
              <a:gd name="connsiteY6" fmla="*/ 168 h 73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270" h="737990">
                <a:moveTo>
                  <a:pt x="172145" y="168"/>
                </a:moveTo>
                <a:cubicBezTo>
                  <a:pt x="168617" y="-4418"/>
                  <a:pt x="83950" y="85541"/>
                  <a:pt x="55728" y="173735"/>
                </a:cubicBezTo>
                <a:cubicBezTo>
                  <a:pt x="27506" y="261929"/>
                  <a:pt x="10925" y="435849"/>
                  <a:pt x="2811" y="529335"/>
                </a:cubicBezTo>
                <a:cubicBezTo>
                  <a:pt x="-5303" y="622821"/>
                  <a:pt x="6692" y="719130"/>
                  <a:pt x="7045" y="734652"/>
                </a:cubicBezTo>
                <a:cubicBezTo>
                  <a:pt x="7398" y="750174"/>
                  <a:pt x="-6714" y="711368"/>
                  <a:pt x="4928" y="622468"/>
                </a:cubicBezTo>
                <a:cubicBezTo>
                  <a:pt x="16570" y="533568"/>
                  <a:pt x="50084" y="303910"/>
                  <a:pt x="76895" y="201252"/>
                </a:cubicBezTo>
                <a:cubicBezTo>
                  <a:pt x="103706" y="98594"/>
                  <a:pt x="175673" y="4754"/>
                  <a:pt x="172145" y="1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AFFA2D03-7D32-4CDF-B437-4E5558E3E065}"/>
              </a:ext>
            </a:extLst>
          </p:cNvPr>
          <p:cNvSpPr/>
          <p:nvPr/>
        </p:nvSpPr>
        <p:spPr>
          <a:xfrm>
            <a:off x="4596656" y="7031469"/>
            <a:ext cx="63254" cy="405666"/>
          </a:xfrm>
          <a:custGeom>
            <a:avLst/>
            <a:gdLst>
              <a:gd name="connsiteX0" fmla="*/ 57894 w 63254"/>
              <a:gd name="connsiteY0" fmla="*/ 1156 h 405666"/>
              <a:gd name="connsiteX1" fmla="*/ 29319 w 63254"/>
              <a:gd name="connsiteY1" fmla="*/ 140856 h 405666"/>
              <a:gd name="connsiteX2" fmla="*/ 744 w 63254"/>
              <a:gd name="connsiteY2" fmla="*/ 245631 h 405666"/>
              <a:gd name="connsiteX3" fmla="*/ 61069 w 63254"/>
              <a:gd name="connsiteY3" fmla="*/ 398031 h 405666"/>
              <a:gd name="connsiteX4" fmla="*/ 48369 w 63254"/>
              <a:gd name="connsiteY4" fmla="*/ 366281 h 405666"/>
              <a:gd name="connsiteX5" fmla="*/ 32494 w 63254"/>
              <a:gd name="connsiteY5" fmla="*/ 223406 h 405666"/>
              <a:gd name="connsiteX6" fmla="*/ 57894 w 63254"/>
              <a:gd name="connsiteY6" fmla="*/ 1156 h 4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54" h="405666">
                <a:moveTo>
                  <a:pt x="57894" y="1156"/>
                </a:moveTo>
                <a:cubicBezTo>
                  <a:pt x="57365" y="-12602"/>
                  <a:pt x="38844" y="100110"/>
                  <a:pt x="29319" y="140856"/>
                </a:cubicBezTo>
                <a:cubicBezTo>
                  <a:pt x="19794" y="181602"/>
                  <a:pt x="-4548" y="202769"/>
                  <a:pt x="744" y="245631"/>
                </a:cubicBezTo>
                <a:cubicBezTo>
                  <a:pt x="6036" y="288493"/>
                  <a:pt x="53132" y="377923"/>
                  <a:pt x="61069" y="398031"/>
                </a:cubicBezTo>
                <a:cubicBezTo>
                  <a:pt x="69006" y="418139"/>
                  <a:pt x="53131" y="395385"/>
                  <a:pt x="48369" y="366281"/>
                </a:cubicBezTo>
                <a:cubicBezTo>
                  <a:pt x="43607" y="337177"/>
                  <a:pt x="28261" y="279498"/>
                  <a:pt x="32494" y="223406"/>
                </a:cubicBezTo>
                <a:cubicBezTo>
                  <a:pt x="36727" y="167314"/>
                  <a:pt x="58423" y="14914"/>
                  <a:pt x="57894" y="11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32414333-9A7A-47E0-840F-C60060EF17C8}"/>
              </a:ext>
            </a:extLst>
          </p:cNvPr>
          <p:cNvSpPr/>
          <p:nvPr/>
        </p:nvSpPr>
        <p:spPr>
          <a:xfrm>
            <a:off x="4421553" y="7118164"/>
            <a:ext cx="140959" cy="222629"/>
          </a:xfrm>
          <a:custGeom>
            <a:avLst/>
            <a:gdLst>
              <a:gd name="connsiteX0" fmla="*/ 140922 w 140959"/>
              <a:gd name="connsiteY0" fmla="*/ 186 h 222629"/>
              <a:gd name="connsiteX1" fmla="*/ 20272 w 140959"/>
              <a:gd name="connsiteY1" fmla="*/ 101786 h 222629"/>
              <a:gd name="connsiteX2" fmla="*/ 1222 w 140959"/>
              <a:gd name="connsiteY2" fmla="*/ 222436 h 222629"/>
              <a:gd name="connsiteX3" fmla="*/ 32972 w 140959"/>
              <a:gd name="connsiteY3" fmla="*/ 127186 h 222629"/>
              <a:gd name="connsiteX4" fmla="*/ 140922 w 140959"/>
              <a:gd name="connsiteY4" fmla="*/ 186 h 22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59" h="222629">
                <a:moveTo>
                  <a:pt x="140922" y="186"/>
                </a:moveTo>
                <a:cubicBezTo>
                  <a:pt x="138805" y="-4047"/>
                  <a:pt x="43555" y="64744"/>
                  <a:pt x="20272" y="101786"/>
                </a:cubicBezTo>
                <a:cubicBezTo>
                  <a:pt x="-3011" y="138828"/>
                  <a:pt x="-895" y="218203"/>
                  <a:pt x="1222" y="222436"/>
                </a:cubicBezTo>
                <a:cubicBezTo>
                  <a:pt x="3339" y="226669"/>
                  <a:pt x="10747" y="160523"/>
                  <a:pt x="32972" y="127186"/>
                </a:cubicBezTo>
                <a:cubicBezTo>
                  <a:pt x="55197" y="93849"/>
                  <a:pt x="143039" y="4419"/>
                  <a:pt x="140922" y="18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5674CD60-B3FE-4CAE-9E8F-DAE2698579AA}"/>
              </a:ext>
            </a:extLst>
          </p:cNvPr>
          <p:cNvSpPr/>
          <p:nvPr/>
        </p:nvSpPr>
        <p:spPr>
          <a:xfrm>
            <a:off x="4941161" y="6422705"/>
            <a:ext cx="189866" cy="664861"/>
          </a:xfrm>
          <a:custGeom>
            <a:avLst/>
            <a:gdLst>
              <a:gd name="connsiteX0" fmla="*/ 40414 w 189866"/>
              <a:gd name="connsiteY0" fmla="*/ 13020 h 664861"/>
              <a:gd name="connsiteX1" fmla="*/ 27714 w 189866"/>
              <a:gd name="connsiteY1" fmla="*/ 235270 h 664861"/>
              <a:gd name="connsiteX2" fmla="*/ 27714 w 189866"/>
              <a:gd name="connsiteY2" fmla="*/ 368620 h 664861"/>
              <a:gd name="connsiteX3" fmla="*/ 183289 w 189866"/>
              <a:gd name="connsiteY3" fmla="*/ 654370 h 664861"/>
              <a:gd name="connsiteX4" fmla="*/ 145189 w 189866"/>
              <a:gd name="connsiteY4" fmla="*/ 587695 h 664861"/>
              <a:gd name="connsiteX5" fmla="*/ 2314 w 189866"/>
              <a:gd name="connsiteY5" fmla="*/ 441645 h 664861"/>
              <a:gd name="connsiteX6" fmla="*/ 56289 w 189866"/>
              <a:gd name="connsiteY6" fmla="*/ 66995 h 664861"/>
              <a:gd name="connsiteX7" fmla="*/ 40414 w 189866"/>
              <a:gd name="connsiteY7" fmla="*/ 13020 h 66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866" h="664861">
                <a:moveTo>
                  <a:pt x="40414" y="13020"/>
                </a:moveTo>
                <a:cubicBezTo>
                  <a:pt x="35652" y="41066"/>
                  <a:pt x="29831" y="176003"/>
                  <a:pt x="27714" y="235270"/>
                </a:cubicBezTo>
                <a:cubicBezTo>
                  <a:pt x="25597" y="294537"/>
                  <a:pt x="1785" y="298770"/>
                  <a:pt x="27714" y="368620"/>
                </a:cubicBezTo>
                <a:cubicBezTo>
                  <a:pt x="53643" y="438470"/>
                  <a:pt x="163710" y="617858"/>
                  <a:pt x="183289" y="654370"/>
                </a:cubicBezTo>
                <a:cubicBezTo>
                  <a:pt x="202868" y="690883"/>
                  <a:pt x="175351" y="623149"/>
                  <a:pt x="145189" y="587695"/>
                </a:cubicBezTo>
                <a:cubicBezTo>
                  <a:pt x="115027" y="552241"/>
                  <a:pt x="17131" y="528428"/>
                  <a:pt x="2314" y="441645"/>
                </a:cubicBezTo>
                <a:cubicBezTo>
                  <a:pt x="-12503" y="354862"/>
                  <a:pt x="48352" y="132082"/>
                  <a:pt x="56289" y="66995"/>
                </a:cubicBezTo>
                <a:cubicBezTo>
                  <a:pt x="64226" y="1908"/>
                  <a:pt x="45176" y="-15026"/>
                  <a:pt x="40414" y="130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54144CF0-7A1E-4B1E-8751-A67A8C0C4289}"/>
              </a:ext>
            </a:extLst>
          </p:cNvPr>
          <p:cNvSpPr/>
          <p:nvPr/>
        </p:nvSpPr>
        <p:spPr>
          <a:xfrm>
            <a:off x="4968721" y="7174887"/>
            <a:ext cx="231327" cy="337171"/>
          </a:xfrm>
          <a:custGeom>
            <a:avLst/>
            <a:gdLst>
              <a:gd name="connsiteX0" fmla="*/ 168429 w 231327"/>
              <a:gd name="connsiteY0" fmla="*/ 613 h 337171"/>
              <a:gd name="connsiteX1" fmla="*/ 225579 w 231327"/>
              <a:gd name="connsiteY1" fmla="*/ 200638 h 337171"/>
              <a:gd name="connsiteX2" fmla="*/ 154 w 231327"/>
              <a:gd name="connsiteY2" fmla="*/ 337163 h 337171"/>
              <a:gd name="connsiteX3" fmla="*/ 190654 w 231327"/>
              <a:gd name="connsiteY3" fmla="*/ 206988 h 337171"/>
              <a:gd name="connsiteX4" fmla="*/ 216054 w 231327"/>
              <a:gd name="connsiteY4" fmla="*/ 140313 h 337171"/>
              <a:gd name="connsiteX5" fmla="*/ 168429 w 231327"/>
              <a:gd name="connsiteY5" fmla="*/ 613 h 33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327" h="337171">
                <a:moveTo>
                  <a:pt x="168429" y="613"/>
                </a:moveTo>
                <a:cubicBezTo>
                  <a:pt x="170016" y="10667"/>
                  <a:pt x="253625" y="144547"/>
                  <a:pt x="225579" y="200638"/>
                </a:cubicBezTo>
                <a:cubicBezTo>
                  <a:pt x="197533" y="256729"/>
                  <a:pt x="5975" y="336105"/>
                  <a:pt x="154" y="337163"/>
                </a:cubicBezTo>
                <a:cubicBezTo>
                  <a:pt x="-5667" y="338221"/>
                  <a:pt x="154671" y="239796"/>
                  <a:pt x="190654" y="206988"/>
                </a:cubicBezTo>
                <a:cubicBezTo>
                  <a:pt x="226637" y="174180"/>
                  <a:pt x="218171" y="173650"/>
                  <a:pt x="216054" y="140313"/>
                </a:cubicBezTo>
                <a:cubicBezTo>
                  <a:pt x="213937" y="106976"/>
                  <a:pt x="166842" y="-9441"/>
                  <a:pt x="168429" y="6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68BF8786-9F85-4941-9AEC-EAE3CEB20352}"/>
              </a:ext>
            </a:extLst>
          </p:cNvPr>
          <p:cNvSpPr/>
          <p:nvPr/>
        </p:nvSpPr>
        <p:spPr>
          <a:xfrm>
            <a:off x="4705327" y="7445019"/>
            <a:ext cx="292337" cy="138339"/>
          </a:xfrm>
          <a:custGeom>
            <a:avLst/>
            <a:gdLst>
              <a:gd name="connsiteX0" fmla="*/ 23 w 292337"/>
              <a:gd name="connsiteY0" fmla="*/ 356 h 138339"/>
              <a:gd name="connsiteX1" fmla="*/ 107973 w 292337"/>
              <a:gd name="connsiteY1" fmla="*/ 127356 h 138339"/>
              <a:gd name="connsiteX2" fmla="*/ 190523 w 292337"/>
              <a:gd name="connsiteY2" fmla="*/ 127356 h 138339"/>
              <a:gd name="connsiteX3" fmla="*/ 292123 w 292337"/>
              <a:gd name="connsiteY3" fmla="*/ 89256 h 138339"/>
              <a:gd name="connsiteX4" fmla="*/ 161948 w 292337"/>
              <a:gd name="connsiteY4" fmla="*/ 101956 h 138339"/>
              <a:gd name="connsiteX5" fmla="*/ 117498 w 292337"/>
              <a:gd name="connsiteY5" fmla="*/ 89256 h 138339"/>
              <a:gd name="connsiteX6" fmla="*/ 23 w 292337"/>
              <a:gd name="connsiteY6" fmla="*/ 356 h 13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337" h="138339">
                <a:moveTo>
                  <a:pt x="23" y="356"/>
                </a:moveTo>
                <a:cubicBezTo>
                  <a:pt x="-1565" y="6706"/>
                  <a:pt x="76223" y="106189"/>
                  <a:pt x="107973" y="127356"/>
                </a:cubicBezTo>
                <a:cubicBezTo>
                  <a:pt x="139723" y="148523"/>
                  <a:pt x="159831" y="133706"/>
                  <a:pt x="190523" y="127356"/>
                </a:cubicBezTo>
                <a:cubicBezTo>
                  <a:pt x="221215" y="121006"/>
                  <a:pt x="296885" y="93489"/>
                  <a:pt x="292123" y="89256"/>
                </a:cubicBezTo>
                <a:cubicBezTo>
                  <a:pt x="287361" y="85023"/>
                  <a:pt x="191052" y="101956"/>
                  <a:pt x="161948" y="101956"/>
                </a:cubicBezTo>
                <a:cubicBezTo>
                  <a:pt x="132844" y="101956"/>
                  <a:pt x="141310" y="104073"/>
                  <a:pt x="117498" y="89256"/>
                </a:cubicBezTo>
                <a:cubicBezTo>
                  <a:pt x="93686" y="74439"/>
                  <a:pt x="1611" y="-5994"/>
                  <a:pt x="23" y="3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1A632070-097D-493D-8017-6CB6E562CA23}"/>
              </a:ext>
            </a:extLst>
          </p:cNvPr>
          <p:cNvSpPr/>
          <p:nvPr/>
        </p:nvSpPr>
        <p:spPr>
          <a:xfrm>
            <a:off x="5283174" y="7134748"/>
            <a:ext cx="107980" cy="381192"/>
          </a:xfrm>
          <a:custGeom>
            <a:avLst/>
            <a:gdLst>
              <a:gd name="connsiteX0" fmla="*/ 3201 w 107980"/>
              <a:gd name="connsiteY0" fmla="*/ 2652 h 381192"/>
              <a:gd name="connsiteX1" fmla="*/ 44476 w 107980"/>
              <a:gd name="connsiteY1" fmla="*/ 151877 h 381192"/>
              <a:gd name="connsiteX2" fmla="*/ 107976 w 107980"/>
              <a:gd name="connsiteY2" fmla="*/ 326502 h 381192"/>
              <a:gd name="connsiteX3" fmla="*/ 47651 w 107980"/>
              <a:gd name="connsiteY3" fmla="*/ 326502 h 381192"/>
              <a:gd name="connsiteX4" fmla="*/ 26 w 107980"/>
              <a:gd name="connsiteY4" fmla="*/ 380477 h 381192"/>
              <a:gd name="connsiteX5" fmla="*/ 54001 w 107980"/>
              <a:gd name="connsiteY5" fmla="*/ 282052 h 381192"/>
              <a:gd name="connsiteX6" fmla="*/ 3201 w 107980"/>
              <a:gd name="connsiteY6" fmla="*/ 2652 h 38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80" h="381192">
                <a:moveTo>
                  <a:pt x="3201" y="2652"/>
                </a:moveTo>
                <a:cubicBezTo>
                  <a:pt x="1614" y="-19044"/>
                  <a:pt x="27014" y="97902"/>
                  <a:pt x="44476" y="151877"/>
                </a:cubicBezTo>
                <a:cubicBezTo>
                  <a:pt x="61938" y="205852"/>
                  <a:pt x="107447" y="297398"/>
                  <a:pt x="107976" y="326502"/>
                </a:cubicBezTo>
                <a:cubicBezTo>
                  <a:pt x="108505" y="355606"/>
                  <a:pt x="65643" y="317506"/>
                  <a:pt x="47651" y="326502"/>
                </a:cubicBezTo>
                <a:cubicBezTo>
                  <a:pt x="29659" y="335498"/>
                  <a:pt x="-1032" y="387885"/>
                  <a:pt x="26" y="380477"/>
                </a:cubicBezTo>
                <a:cubicBezTo>
                  <a:pt x="1084" y="373069"/>
                  <a:pt x="52943" y="337085"/>
                  <a:pt x="54001" y="282052"/>
                </a:cubicBezTo>
                <a:cubicBezTo>
                  <a:pt x="55059" y="227019"/>
                  <a:pt x="4788" y="24348"/>
                  <a:pt x="3201" y="26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52BA3B39-9F97-4DA4-A2DE-E74B01F58F70}"/>
              </a:ext>
            </a:extLst>
          </p:cNvPr>
          <p:cNvSpPr/>
          <p:nvPr/>
        </p:nvSpPr>
        <p:spPr>
          <a:xfrm>
            <a:off x="5027034" y="7475184"/>
            <a:ext cx="291136" cy="184107"/>
          </a:xfrm>
          <a:custGeom>
            <a:avLst/>
            <a:gdLst>
              <a:gd name="connsiteX0" fmla="*/ 291091 w 291136"/>
              <a:gd name="connsiteY0" fmla="*/ 9879 h 184107"/>
              <a:gd name="connsiteX1" fmla="*/ 191079 w 291136"/>
              <a:gd name="connsiteY1" fmla="*/ 5116 h 184107"/>
              <a:gd name="connsiteX2" fmla="*/ 114879 w 291136"/>
              <a:gd name="connsiteY2" fmla="*/ 78141 h 184107"/>
              <a:gd name="connsiteX3" fmla="*/ 579 w 291136"/>
              <a:gd name="connsiteY3" fmla="*/ 182916 h 184107"/>
              <a:gd name="connsiteX4" fmla="*/ 75191 w 291136"/>
              <a:gd name="connsiteY4" fmla="*/ 128941 h 184107"/>
              <a:gd name="connsiteX5" fmla="*/ 178379 w 291136"/>
              <a:gd name="connsiteY5" fmla="*/ 40041 h 184107"/>
              <a:gd name="connsiteX6" fmla="*/ 291091 w 291136"/>
              <a:gd name="connsiteY6" fmla="*/ 9879 h 1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136" h="184107">
                <a:moveTo>
                  <a:pt x="291091" y="9879"/>
                </a:moveTo>
                <a:cubicBezTo>
                  <a:pt x="293208" y="4058"/>
                  <a:pt x="220448" y="-6261"/>
                  <a:pt x="191079" y="5116"/>
                </a:cubicBezTo>
                <a:cubicBezTo>
                  <a:pt x="161710" y="16493"/>
                  <a:pt x="146629" y="48508"/>
                  <a:pt x="114879" y="78141"/>
                </a:cubicBezTo>
                <a:cubicBezTo>
                  <a:pt x="83129" y="107774"/>
                  <a:pt x="7194" y="174449"/>
                  <a:pt x="579" y="182916"/>
                </a:cubicBezTo>
                <a:cubicBezTo>
                  <a:pt x="-6036" y="191383"/>
                  <a:pt x="45558" y="152753"/>
                  <a:pt x="75191" y="128941"/>
                </a:cubicBezTo>
                <a:cubicBezTo>
                  <a:pt x="104824" y="105129"/>
                  <a:pt x="145306" y="59355"/>
                  <a:pt x="178379" y="40041"/>
                </a:cubicBezTo>
                <a:cubicBezTo>
                  <a:pt x="211452" y="20727"/>
                  <a:pt x="288974" y="15700"/>
                  <a:pt x="291091" y="98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AC21018C-F45D-4831-8BC7-C4A8322515BF}"/>
              </a:ext>
            </a:extLst>
          </p:cNvPr>
          <p:cNvSpPr/>
          <p:nvPr/>
        </p:nvSpPr>
        <p:spPr>
          <a:xfrm>
            <a:off x="5359727" y="7119205"/>
            <a:ext cx="52891" cy="386407"/>
          </a:xfrm>
          <a:custGeom>
            <a:avLst/>
            <a:gdLst>
              <a:gd name="connsiteX0" fmla="*/ 1790 w 52891"/>
              <a:gd name="connsiteY0" fmla="*/ 1262 h 386407"/>
              <a:gd name="connsiteX1" fmla="*/ 6023 w 52891"/>
              <a:gd name="connsiteY1" fmla="*/ 117678 h 386407"/>
              <a:gd name="connsiteX2" fmla="*/ 50473 w 52891"/>
              <a:gd name="connsiteY2" fmla="*/ 198112 h 386407"/>
              <a:gd name="connsiteX3" fmla="*/ 46240 w 52891"/>
              <a:gd name="connsiteY3" fmla="*/ 384378 h 386407"/>
              <a:gd name="connsiteX4" fmla="*/ 39890 w 52891"/>
              <a:gd name="connsiteY4" fmla="*/ 291245 h 386407"/>
              <a:gd name="connsiteX5" fmla="*/ 3906 w 52891"/>
              <a:gd name="connsiteY5" fmla="*/ 198112 h 386407"/>
              <a:gd name="connsiteX6" fmla="*/ 1790 w 52891"/>
              <a:gd name="connsiteY6" fmla="*/ 1262 h 38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91" h="386407">
                <a:moveTo>
                  <a:pt x="1790" y="1262"/>
                </a:moveTo>
                <a:cubicBezTo>
                  <a:pt x="2143" y="-12144"/>
                  <a:pt x="-2091" y="84870"/>
                  <a:pt x="6023" y="117678"/>
                </a:cubicBezTo>
                <a:cubicBezTo>
                  <a:pt x="14137" y="150486"/>
                  <a:pt x="43770" y="153662"/>
                  <a:pt x="50473" y="198112"/>
                </a:cubicBezTo>
                <a:cubicBezTo>
                  <a:pt x="57176" y="242562"/>
                  <a:pt x="48004" y="368856"/>
                  <a:pt x="46240" y="384378"/>
                </a:cubicBezTo>
                <a:cubicBezTo>
                  <a:pt x="44476" y="399900"/>
                  <a:pt x="46946" y="322289"/>
                  <a:pt x="39890" y="291245"/>
                </a:cubicBezTo>
                <a:cubicBezTo>
                  <a:pt x="32834" y="260201"/>
                  <a:pt x="10962" y="243973"/>
                  <a:pt x="3906" y="198112"/>
                </a:cubicBezTo>
                <a:cubicBezTo>
                  <a:pt x="-3150" y="152251"/>
                  <a:pt x="1437" y="14668"/>
                  <a:pt x="1790" y="126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153505BE-6400-477B-AF41-A6E36B129599}"/>
              </a:ext>
            </a:extLst>
          </p:cNvPr>
          <p:cNvSpPr/>
          <p:nvPr/>
        </p:nvSpPr>
        <p:spPr>
          <a:xfrm>
            <a:off x="4895745" y="7761817"/>
            <a:ext cx="57552" cy="302684"/>
          </a:xfrm>
          <a:custGeom>
            <a:avLst/>
            <a:gdLst>
              <a:gd name="connsiteX0" fmla="*/ 23388 w 57552"/>
              <a:gd name="connsiteY0" fmla="*/ 0 h 302684"/>
              <a:gd name="connsiteX1" fmla="*/ 57255 w 57552"/>
              <a:gd name="connsiteY1" fmla="*/ 196850 h 302684"/>
              <a:gd name="connsiteX2" fmla="*/ 105 w 57552"/>
              <a:gd name="connsiteY2" fmla="*/ 302683 h 302684"/>
              <a:gd name="connsiteX3" fmla="*/ 42438 w 57552"/>
              <a:gd name="connsiteY3" fmla="*/ 194733 h 302684"/>
              <a:gd name="connsiteX4" fmla="*/ 23388 w 57552"/>
              <a:gd name="connsiteY4" fmla="*/ 0 h 30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52" h="302684">
                <a:moveTo>
                  <a:pt x="23388" y="0"/>
                </a:moveTo>
                <a:cubicBezTo>
                  <a:pt x="25857" y="353"/>
                  <a:pt x="61136" y="146403"/>
                  <a:pt x="57255" y="196850"/>
                </a:cubicBezTo>
                <a:cubicBezTo>
                  <a:pt x="53374" y="247297"/>
                  <a:pt x="2574" y="303036"/>
                  <a:pt x="105" y="302683"/>
                </a:cubicBezTo>
                <a:cubicBezTo>
                  <a:pt x="-2364" y="302330"/>
                  <a:pt x="39263" y="240947"/>
                  <a:pt x="42438" y="194733"/>
                </a:cubicBezTo>
                <a:cubicBezTo>
                  <a:pt x="45613" y="148519"/>
                  <a:pt x="20919" y="-353"/>
                  <a:pt x="2338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96A7FEF7-B84D-41C6-AFED-7324F50A16D5}"/>
              </a:ext>
            </a:extLst>
          </p:cNvPr>
          <p:cNvSpPr/>
          <p:nvPr/>
        </p:nvSpPr>
        <p:spPr>
          <a:xfrm>
            <a:off x="4749737" y="7858919"/>
            <a:ext cx="88815" cy="190234"/>
          </a:xfrm>
          <a:custGeom>
            <a:avLst/>
            <a:gdLst>
              <a:gd name="connsiteX0" fmla="*/ 12763 w 88815"/>
              <a:gd name="connsiteY0" fmla="*/ 264 h 190234"/>
              <a:gd name="connsiteX1" fmla="*/ 33930 w 88815"/>
              <a:gd name="connsiteY1" fmla="*/ 74348 h 190234"/>
              <a:gd name="connsiteX2" fmla="*/ 86846 w 88815"/>
              <a:gd name="connsiteY2" fmla="*/ 184414 h 190234"/>
              <a:gd name="connsiteX3" fmla="*/ 78380 w 88815"/>
              <a:gd name="connsiteY3" fmla="*/ 175948 h 190234"/>
              <a:gd name="connsiteX4" fmla="*/ 4296 w 88815"/>
              <a:gd name="connsiteY4" fmla="*/ 99748 h 190234"/>
              <a:gd name="connsiteX5" fmla="*/ 12763 w 88815"/>
              <a:gd name="connsiteY5" fmla="*/ 264 h 19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815" h="190234">
                <a:moveTo>
                  <a:pt x="12763" y="264"/>
                </a:moveTo>
                <a:cubicBezTo>
                  <a:pt x="17702" y="-3969"/>
                  <a:pt x="21583" y="43656"/>
                  <a:pt x="33930" y="74348"/>
                </a:cubicBezTo>
                <a:cubicBezTo>
                  <a:pt x="46277" y="105040"/>
                  <a:pt x="86846" y="184414"/>
                  <a:pt x="86846" y="184414"/>
                </a:cubicBezTo>
                <a:cubicBezTo>
                  <a:pt x="94254" y="201347"/>
                  <a:pt x="78380" y="175948"/>
                  <a:pt x="78380" y="175948"/>
                </a:cubicBezTo>
                <a:cubicBezTo>
                  <a:pt x="64622" y="161837"/>
                  <a:pt x="15938" y="126912"/>
                  <a:pt x="4296" y="99748"/>
                </a:cubicBezTo>
                <a:cubicBezTo>
                  <a:pt x="-7346" y="72584"/>
                  <a:pt x="7824" y="4497"/>
                  <a:pt x="12763" y="26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206D937E-2A87-4495-B454-4106207278B6}"/>
              </a:ext>
            </a:extLst>
          </p:cNvPr>
          <p:cNvSpPr/>
          <p:nvPr/>
        </p:nvSpPr>
        <p:spPr>
          <a:xfrm>
            <a:off x="4505419" y="8099744"/>
            <a:ext cx="347818" cy="68479"/>
          </a:xfrm>
          <a:custGeom>
            <a:avLst/>
            <a:gdLst>
              <a:gd name="connsiteX0" fmla="*/ 964 w 347818"/>
              <a:gd name="connsiteY0" fmla="*/ 11323 h 68479"/>
              <a:gd name="connsiteX1" fmla="*/ 168181 w 347818"/>
              <a:gd name="connsiteY1" fmla="*/ 2856 h 68479"/>
              <a:gd name="connsiteX2" fmla="*/ 345981 w 347818"/>
              <a:gd name="connsiteY2" fmla="*/ 68473 h 68479"/>
              <a:gd name="connsiteX3" fmla="*/ 246498 w 347818"/>
              <a:gd name="connsiteY3" fmla="*/ 7089 h 68479"/>
              <a:gd name="connsiteX4" fmla="*/ 964 w 347818"/>
              <a:gd name="connsiteY4" fmla="*/ 11323 h 6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818" h="68479">
                <a:moveTo>
                  <a:pt x="964" y="11323"/>
                </a:moveTo>
                <a:cubicBezTo>
                  <a:pt x="-12089" y="10618"/>
                  <a:pt x="110678" y="-6669"/>
                  <a:pt x="168181" y="2856"/>
                </a:cubicBezTo>
                <a:cubicBezTo>
                  <a:pt x="225684" y="12381"/>
                  <a:pt x="332928" y="67768"/>
                  <a:pt x="345981" y="68473"/>
                </a:cubicBezTo>
                <a:cubicBezTo>
                  <a:pt x="359034" y="69178"/>
                  <a:pt x="300120" y="15556"/>
                  <a:pt x="246498" y="7089"/>
                </a:cubicBezTo>
                <a:cubicBezTo>
                  <a:pt x="192876" y="-1378"/>
                  <a:pt x="14017" y="12028"/>
                  <a:pt x="964" y="1132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20315FE8-B87C-45AA-94E7-D415A1E355AC}"/>
              </a:ext>
            </a:extLst>
          </p:cNvPr>
          <p:cNvSpPr/>
          <p:nvPr/>
        </p:nvSpPr>
        <p:spPr>
          <a:xfrm>
            <a:off x="4830517" y="8094534"/>
            <a:ext cx="863775" cy="169878"/>
          </a:xfrm>
          <a:custGeom>
            <a:avLst/>
            <a:gdLst>
              <a:gd name="connsiteX0" fmla="*/ 6066 w 863775"/>
              <a:gd name="connsiteY0" fmla="*/ 80033 h 169878"/>
              <a:gd name="connsiteX1" fmla="*/ 92850 w 863775"/>
              <a:gd name="connsiteY1" fmla="*/ 1716 h 169878"/>
              <a:gd name="connsiteX2" fmla="*/ 323566 w 863775"/>
              <a:gd name="connsiteY2" fmla="*/ 29233 h 169878"/>
              <a:gd name="connsiteX3" fmla="*/ 492900 w 863775"/>
              <a:gd name="connsiteY3" fmla="*/ 67333 h 169878"/>
              <a:gd name="connsiteX4" fmla="*/ 689750 w 863775"/>
              <a:gd name="connsiteY4" fmla="*/ 46166 h 169878"/>
              <a:gd name="connsiteX5" fmla="*/ 729966 w 863775"/>
              <a:gd name="connsiteY5" fmla="*/ 22883 h 169878"/>
              <a:gd name="connsiteX6" fmla="*/ 691866 w 863775"/>
              <a:gd name="connsiteY6" fmla="*/ 37699 h 169878"/>
              <a:gd name="connsiteX7" fmla="*/ 683400 w 863775"/>
              <a:gd name="connsiteY7" fmla="*/ 58866 h 169878"/>
              <a:gd name="connsiteX8" fmla="*/ 797700 w 863775"/>
              <a:gd name="connsiteY8" fmla="*/ 69449 h 169878"/>
              <a:gd name="connsiteX9" fmla="*/ 740550 w 863775"/>
              <a:gd name="connsiteY9" fmla="*/ 101199 h 169878"/>
              <a:gd name="connsiteX10" fmla="*/ 863316 w 863775"/>
              <a:gd name="connsiteY10" fmla="*/ 166816 h 169878"/>
              <a:gd name="connsiteX11" fmla="*/ 778650 w 863775"/>
              <a:gd name="connsiteY11" fmla="*/ 149883 h 169878"/>
              <a:gd name="connsiteX12" fmla="*/ 683400 w 863775"/>
              <a:gd name="connsiteY12" fmla="*/ 69449 h 169878"/>
              <a:gd name="connsiteX13" fmla="*/ 412466 w 863775"/>
              <a:gd name="connsiteY13" fmla="*/ 63099 h 169878"/>
              <a:gd name="connsiteX14" fmla="*/ 245250 w 863775"/>
              <a:gd name="connsiteY14" fmla="*/ 16533 h 169878"/>
              <a:gd name="connsiteX15" fmla="*/ 6066 w 863775"/>
              <a:gd name="connsiteY15" fmla="*/ 80033 h 16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3775" h="169878">
                <a:moveTo>
                  <a:pt x="6066" y="80033"/>
                </a:moveTo>
                <a:cubicBezTo>
                  <a:pt x="-19334" y="77564"/>
                  <a:pt x="39933" y="10183"/>
                  <a:pt x="92850" y="1716"/>
                </a:cubicBezTo>
                <a:cubicBezTo>
                  <a:pt x="145767" y="-6751"/>
                  <a:pt x="256891" y="18297"/>
                  <a:pt x="323566" y="29233"/>
                </a:cubicBezTo>
                <a:cubicBezTo>
                  <a:pt x="390241" y="40169"/>
                  <a:pt x="431869" y="64511"/>
                  <a:pt x="492900" y="67333"/>
                </a:cubicBezTo>
                <a:cubicBezTo>
                  <a:pt x="553931" y="70155"/>
                  <a:pt x="650239" y="53574"/>
                  <a:pt x="689750" y="46166"/>
                </a:cubicBezTo>
                <a:cubicBezTo>
                  <a:pt x="729261" y="38758"/>
                  <a:pt x="729613" y="24294"/>
                  <a:pt x="729966" y="22883"/>
                </a:cubicBezTo>
                <a:cubicBezTo>
                  <a:pt x="730319" y="21472"/>
                  <a:pt x="699627" y="31702"/>
                  <a:pt x="691866" y="37699"/>
                </a:cubicBezTo>
                <a:cubicBezTo>
                  <a:pt x="684105" y="43696"/>
                  <a:pt x="665761" y="53574"/>
                  <a:pt x="683400" y="58866"/>
                </a:cubicBezTo>
                <a:cubicBezTo>
                  <a:pt x="701039" y="64158"/>
                  <a:pt x="788175" y="62394"/>
                  <a:pt x="797700" y="69449"/>
                </a:cubicBezTo>
                <a:cubicBezTo>
                  <a:pt x="807225" y="76504"/>
                  <a:pt x="729614" y="84971"/>
                  <a:pt x="740550" y="101199"/>
                </a:cubicBezTo>
                <a:cubicBezTo>
                  <a:pt x="751486" y="117427"/>
                  <a:pt x="856966" y="158702"/>
                  <a:pt x="863316" y="166816"/>
                </a:cubicBezTo>
                <a:cubicBezTo>
                  <a:pt x="869666" y="174930"/>
                  <a:pt x="808636" y="166111"/>
                  <a:pt x="778650" y="149883"/>
                </a:cubicBezTo>
                <a:cubicBezTo>
                  <a:pt x="748664" y="133655"/>
                  <a:pt x="744431" y="83913"/>
                  <a:pt x="683400" y="69449"/>
                </a:cubicBezTo>
                <a:cubicBezTo>
                  <a:pt x="622369" y="54985"/>
                  <a:pt x="485491" y="71918"/>
                  <a:pt x="412466" y="63099"/>
                </a:cubicBezTo>
                <a:cubicBezTo>
                  <a:pt x="339441" y="54280"/>
                  <a:pt x="313689" y="15827"/>
                  <a:pt x="245250" y="16533"/>
                </a:cubicBezTo>
                <a:cubicBezTo>
                  <a:pt x="176811" y="17239"/>
                  <a:pt x="31466" y="82502"/>
                  <a:pt x="6066" y="800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5004A086-053D-49EE-8781-CE5AD5EBF381}"/>
              </a:ext>
            </a:extLst>
          </p:cNvPr>
          <p:cNvSpPr/>
          <p:nvPr/>
        </p:nvSpPr>
        <p:spPr>
          <a:xfrm>
            <a:off x="4538471" y="8271777"/>
            <a:ext cx="802638" cy="102728"/>
          </a:xfrm>
          <a:custGeom>
            <a:avLst/>
            <a:gdLst>
              <a:gd name="connsiteX0" fmla="*/ 1779 w 802638"/>
              <a:gd name="connsiteY0" fmla="*/ 36140 h 102728"/>
              <a:gd name="connsiteX1" fmla="*/ 185929 w 802638"/>
              <a:gd name="connsiteY1" fmla="*/ 80590 h 102728"/>
              <a:gd name="connsiteX2" fmla="*/ 224029 w 802638"/>
              <a:gd name="connsiteY2" fmla="*/ 63656 h 102728"/>
              <a:gd name="connsiteX3" fmla="*/ 321396 w 802638"/>
              <a:gd name="connsiteY3" fmla="*/ 97523 h 102728"/>
              <a:gd name="connsiteX4" fmla="*/ 395479 w 802638"/>
              <a:gd name="connsiteY4" fmla="*/ 59423 h 102728"/>
              <a:gd name="connsiteX5" fmla="*/ 454746 w 802638"/>
              <a:gd name="connsiteY5" fmla="*/ 74240 h 102728"/>
              <a:gd name="connsiteX6" fmla="*/ 486496 w 802638"/>
              <a:gd name="connsiteY6" fmla="*/ 40373 h 102728"/>
              <a:gd name="connsiteX7" fmla="*/ 579629 w 802638"/>
              <a:gd name="connsiteY7" fmla="*/ 44606 h 102728"/>
              <a:gd name="connsiteX8" fmla="*/ 611379 w 802638"/>
              <a:gd name="connsiteY8" fmla="*/ 31906 h 102728"/>
              <a:gd name="connsiteX9" fmla="*/ 657946 w 802638"/>
              <a:gd name="connsiteY9" fmla="*/ 34023 h 102728"/>
              <a:gd name="connsiteX10" fmla="*/ 710862 w 802638"/>
              <a:gd name="connsiteY10" fmla="*/ 2273 h 102728"/>
              <a:gd name="connsiteX11" fmla="*/ 761662 w 802638"/>
              <a:gd name="connsiteY11" fmla="*/ 4390 h 102728"/>
              <a:gd name="connsiteX12" fmla="*/ 801879 w 802638"/>
              <a:gd name="connsiteY12" fmla="*/ 19206 h 102728"/>
              <a:gd name="connsiteX13" fmla="*/ 725679 w 802638"/>
              <a:gd name="connsiteY13" fmla="*/ 21323 h 102728"/>
              <a:gd name="connsiteX14" fmla="*/ 484379 w 802638"/>
              <a:gd name="connsiteY14" fmla="*/ 78473 h 102728"/>
              <a:gd name="connsiteX15" fmla="*/ 310812 w 802638"/>
              <a:gd name="connsiteY15" fmla="*/ 101756 h 102728"/>
              <a:gd name="connsiteX16" fmla="*/ 1779 w 802638"/>
              <a:gd name="connsiteY16" fmla="*/ 36140 h 10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2638" h="102728">
                <a:moveTo>
                  <a:pt x="1779" y="36140"/>
                </a:moveTo>
                <a:cubicBezTo>
                  <a:pt x="-19035" y="32612"/>
                  <a:pt x="148887" y="76004"/>
                  <a:pt x="185929" y="80590"/>
                </a:cubicBezTo>
                <a:cubicBezTo>
                  <a:pt x="222971" y="85176"/>
                  <a:pt x="201451" y="60834"/>
                  <a:pt x="224029" y="63656"/>
                </a:cubicBezTo>
                <a:cubicBezTo>
                  <a:pt x="246607" y="66478"/>
                  <a:pt x="292821" y="98229"/>
                  <a:pt x="321396" y="97523"/>
                </a:cubicBezTo>
                <a:cubicBezTo>
                  <a:pt x="349971" y="96818"/>
                  <a:pt x="373254" y="63304"/>
                  <a:pt x="395479" y="59423"/>
                </a:cubicBezTo>
                <a:cubicBezTo>
                  <a:pt x="417704" y="55543"/>
                  <a:pt x="439576" y="77415"/>
                  <a:pt x="454746" y="74240"/>
                </a:cubicBezTo>
                <a:cubicBezTo>
                  <a:pt x="469916" y="71065"/>
                  <a:pt x="465682" y="45312"/>
                  <a:pt x="486496" y="40373"/>
                </a:cubicBezTo>
                <a:cubicBezTo>
                  <a:pt x="507310" y="35434"/>
                  <a:pt x="558815" y="46017"/>
                  <a:pt x="579629" y="44606"/>
                </a:cubicBezTo>
                <a:cubicBezTo>
                  <a:pt x="600443" y="43195"/>
                  <a:pt x="598326" y="33670"/>
                  <a:pt x="611379" y="31906"/>
                </a:cubicBezTo>
                <a:cubicBezTo>
                  <a:pt x="624432" y="30142"/>
                  <a:pt x="641366" y="38962"/>
                  <a:pt x="657946" y="34023"/>
                </a:cubicBezTo>
                <a:cubicBezTo>
                  <a:pt x="674526" y="29084"/>
                  <a:pt x="693576" y="7212"/>
                  <a:pt x="710862" y="2273"/>
                </a:cubicBezTo>
                <a:cubicBezTo>
                  <a:pt x="728148" y="-2666"/>
                  <a:pt x="746493" y="1568"/>
                  <a:pt x="761662" y="4390"/>
                </a:cubicBezTo>
                <a:cubicBezTo>
                  <a:pt x="776831" y="7212"/>
                  <a:pt x="807876" y="16384"/>
                  <a:pt x="801879" y="19206"/>
                </a:cubicBezTo>
                <a:cubicBezTo>
                  <a:pt x="795882" y="22028"/>
                  <a:pt x="778596" y="11445"/>
                  <a:pt x="725679" y="21323"/>
                </a:cubicBezTo>
                <a:cubicBezTo>
                  <a:pt x="672762" y="31201"/>
                  <a:pt x="553523" y="65068"/>
                  <a:pt x="484379" y="78473"/>
                </a:cubicBezTo>
                <a:cubicBezTo>
                  <a:pt x="415235" y="91878"/>
                  <a:pt x="387365" y="106695"/>
                  <a:pt x="310812" y="101756"/>
                </a:cubicBezTo>
                <a:cubicBezTo>
                  <a:pt x="234259" y="96817"/>
                  <a:pt x="22593" y="39668"/>
                  <a:pt x="1779" y="361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2276A17C-CA94-4EF8-A82C-5DF19FFFD967}"/>
              </a:ext>
            </a:extLst>
          </p:cNvPr>
          <p:cNvSpPr/>
          <p:nvPr/>
        </p:nvSpPr>
        <p:spPr>
          <a:xfrm>
            <a:off x="4615706" y="8398860"/>
            <a:ext cx="545012" cy="98782"/>
          </a:xfrm>
          <a:custGeom>
            <a:avLst/>
            <a:gdLst>
              <a:gd name="connsiteX0" fmla="*/ 744 w 545012"/>
              <a:gd name="connsiteY0" fmla="*/ 73 h 98782"/>
              <a:gd name="connsiteX1" fmla="*/ 159494 w 545012"/>
              <a:gd name="connsiteY1" fmla="*/ 42407 h 98782"/>
              <a:gd name="connsiteX2" fmla="*/ 297077 w 545012"/>
              <a:gd name="connsiteY2" fmla="*/ 80507 h 98782"/>
              <a:gd name="connsiteX3" fmla="*/ 326711 w 545012"/>
              <a:gd name="connsiteY3" fmla="*/ 97440 h 98782"/>
              <a:gd name="connsiteX4" fmla="*/ 362694 w 545012"/>
              <a:gd name="connsiteY4" fmla="*/ 46640 h 98782"/>
              <a:gd name="connsiteX5" fmla="*/ 474877 w 545012"/>
              <a:gd name="connsiteY5" fmla="*/ 52990 h 98782"/>
              <a:gd name="connsiteX6" fmla="*/ 544727 w 545012"/>
              <a:gd name="connsiteY6" fmla="*/ 10657 h 98782"/>
              <a:gd name="connsiteX7" fmla="*/ 449477 w 545012"/>
              <a:gd name="connsiteY7" fmla="*/ 63573 h 98782"/>
              <a:gd name="connsiteX8" fmla="*/ 239927 w 545012"/>
              <a:gd name="connsiteY8" fmla="*/ 55107 h 98782"/>
              <a:gd name="connsiteX9" fmla="*/ 744 w 545012"/>
              <a:gd name="connsiteY9" fmla="*/ 73 h 9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12" h="98782">
                <a:moveTo>
                  <a:pt x="744" y="73"/>
                </a:moveTo>
                <a:cubicBezTo>
                  <a:pt x="-12662" y="-2044"/>
                  <a:pt x="159494" y="42407"/>
                  <a:pt x="159494" y="42407"/>
                </a:cubicBezTo>
                <a:cubicBezTo>
                  <a:pt x="208883" y="55813"/>
                  <a:pt x="269208" y="71335"/>
                  <a:pt x="297077" y="80507"/>
                </a:cubicBezTo>
                <a:cubicBezTo>
                  <a:pt x="324947" y="89679"/>
                  <a:pt x="315775" y="103084"/>
                  <a:pt x="326711" y="97440"/>
                </a:cubicBezTo>
                <a:cubicBezTo>
                  <a:pt x="337647" y="91796"/>
                  <a:pt x="338000" y="54048"/>
                  <a:pt x="362694" y="46640"/>
                </a:cubicBezTo>
                <a:cubicBezTo>
                  <a:pt x="387388" y="39232"/>
                  <a:pt x="444538" y="58987"/>
                  <a:pt x="474877" y="52990"/>
                </a:cubicBezTo>
                <a:cubicBezTo>
                  <a:pt x="505216" y="46993"/>
                  <a:pt x="548960" y="8893"/>
                  <a:pt x="544727" y="10657"/>
                </a:cubicBezTo>
                <a:cubicBezTo>
                  <a:pt x="540494" y="12421"/>
                  <a:pt x="500277" y="56165"/>
                  <a:pt x="449477" y="63573"/>
                </a:cubicBezTo>
                <a:cubicBezTo>
                  <a:pt x="398677" y="70981"/>
                  <a:pt x="311541" y="65690"/>
                  <a:pt x="239927" y="55107"/>
                </a:cubicBezTo>
                <a:cubicBezTo>
                  <a:pt x="168313" y="44524"/>
                  <a:pt x="14150" y="2190"/>
                  <a:pt x="744" y="7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DF4C7761-601C-4A57-B370-56048C0ACC7F}"/>
              </a:ext>
            </a:extLst>
          </p:cNvPr>
          <p:cNvSpPr/>
          <p:nvPr/>
        </p:nvSpPr>
        <p:spPr>
          <a:xfrm>
            <a:off x="5194112" y="8225976"/>
            <a:ext cx="341121" cy="187778"/>
          </a:xfrm>
          <a:custGeom>
            <a:avLst/>
            <a:gdLst>
              <a:gd name="connsiteX0" fmla="*/ 340971 w 341121"/>
              <a:gd name="connsiteY0" fmla="*/ 1507 h 187778"/>
              <a:gd name="connsiteX1" fmla="*/ 118721 w 341121"/>
              <a:gd name="connsiteY1" fmla="*/ 100991 h 187778"/>
              <a:gd name="connsiteX2" fmla="*/ 188 w 341121"/>
              <a:gd name="connsiteY2" fmla="*/ 187774 h 187778"/>
              <a:gd name="connsiteX3" fmla="*/ 89088 w 341121"/>
              <a:gd name="connsiteY3" fmla="*/ 105224 h 187778"/>
              <a:gd name="connsiteX4" fmla="*/ 152588 w 341121"/>
              <a:gd name="connsiteY4" fmla="*/ 45957 h 187778"/>
              <a:gd name="connsiteX5" fmla="*/ 340971 w 341121"/>
              <a:gd name="connsiteY5" fmla="*/ 1507 h 18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21" h="187778">
                <a:moveTo>
                  <a:pt x="340971" y="1507"/>
                </a:moveTo>
                <a:cubicBezTo>
                  <a:pt x="335327" y="10679"/>
                  <a:pt x="175518" y="69947"/>
                  <a:pt x="118721" y="100991"/>
                </a:cubicBezTo>
                <a:cubicBezTo>
                  <a:pt x="61924" y="132035"/>
                  <a:pt x="5127" y="187069"/>
                  <a:pt x="188" y="187774"/>
                </a:cubicBezTo>
                <a:cubicBezTo>
                  <a:pt x="-4751" y="188479"/>
                  <a:pt x="89088" y="105224"/>
                  <a:pt x="89088" y="105224"/>
                </a:cubicBezTo>
                <a:cubicBezTo>
                  <a:pt x="114488" y="81588"/>
                  <a:pt x="113430" y="64654"/>
                  <a:pt x="152588" y="45957"/>
                </a:cubicBezTo>
                <a:cubicBezTo>
                  <a:pt x="191746" y="27260"/>
                  <a:pt x="346615" y="-7665"/>
                  <a:pt x="340971" y="150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2D9986AE-8D7E-469E-A821-22BBF5C5DCD2}"/>
              </a:ext>
            </a:extLst>
          </p:cNvPr>
          <p:cNvSpPr/>
          <p:nvPr/>
        </p:nvSpPr>
        <p:spPr>
          <a:xfrm>
            <a:off x="5266776" y="8280322"/>
            <a:ext cx="254079" cy="223197"/>
          </a:xfrm>
          <a:custGeom>
            <a:avLst/>
            <a:gdLst>
              <a:gd name="connsiteX0" fmla="*/ 253491 w 254079"/>
              <a:gd name="connsiteY0" fmla="*/ 78 h 223197"/>
              <a:gd name="connsiteX1" fmla="*/ 120141 w 254079"/>
              <a:gd name="connsiteY1" fmla="*/ 91095 h 223197"/>
              <a:gd name="connsiteX2" fmla="*/ 1607 w 254079"/>
              <a:gd name="connsiteY2" fmla="*/ 222328 h 223197"/>
              <a:gd name="connsiteX3" fmla="*/ 52407 w 254079"/>
              <a:gd name="connsiteY3" fmla="*/ 146128 h 223197"/>
              <a:gd name="connsiteX4" fmla="*/ 65107 w 254079"/>
              <a:gd name="connsiteY4" fmla="*/ 105911 h 223197"/>
              <a:gd name="connsiteX5" fmla="*/ 253491 w 254079"/>
              <a:gd name="connsiteY5" fmla="*/ 78 h 22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79" h="223197">
                <a:moveTo>
                  <a:pt x="253491" y="78"/>
                </a:moveTo>
                <a:cubicBezTo>
                  <a:pt x="262663" y="-2391"/>
                  <a:pt x="162122" y="54053"/>
                  <a:pt x="120141" y="91095"/>
                </a:cubicBezTo>
                <a:cubicBezTo>
                  <a:pt x="78160" y="128137"/>
                  <a:pt x="12896" y="213156"/>
                  <a:pt x="1607" y="222328"/>
                </a:cubicBezTo>
                <a:cubicBezTo>
                  <a:pt x="-9682" y="231500"/>
                  <a:pt x="41824" y="165531"/>
                  <a:pt x="52407" y="146128"/>
                </a:cubicBezTo>
                <a:cubicBezTo>
                  <a:pt x="62990" y="126725"/>
                  <a:pt x="30182" y="130606"/>
                  <a:pt x="65107" y="105911"/>
                </a:cubicBezTo>
                <a:cubicBezTo>
                  <a:pt x="100032" y="81216"/>
                  <a:pt x="244319" y="2547"/>
                  <a:pt x="253491" y="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7AF426A7-587D-4632-882B-4792397C961F}"/>
              </a:ext>
            </a:extLst>
          </p:cNvPr>
          <p:cNvSpPr/>
          <p:nvPr/>
        </p:nvSpPr>
        <p:spPr>
          <a:xfrm>
            <a:off x="4931828" y="8435480"/>
            <a:ext cx="324857" cy="132252"/>
          </a:xfrm>
          <a:custGeom>
            <a:avLst/>
            <a:gdLst>
              <a:gd name="connsiteX0" fmla="*/ 323855 w 324857"/>
              <a:gd name="connsiteY0" fmla="*/ 1553 h 132252"/>
              <a:gd name="connsiteX1" fmla="*/ 196855 w 324857"/>
              <a:gd name="connsiteY1" fmla="*/ 124320 h 132252"/>
              <a:gd name="connsiteX2" fmla="*/ 5 w 324857"/>
              <a:gd name="connsiteY2" fmla="*/ 120087 h 132252"/>
              <a:gd name="connsiteX3" fmla="*/ 190505 w 324857"/>
              <a:gd name="connsiteY3" fmla="*/ 120087 h 132252"/>
              <a:gd name="connsiteX4" fmla="*/ 254005 w 324857"/>
              <a:gd name="connsiteY4" fmla="*/ 58703 h 132252"/>
              <a:gd name="connsiteX5" fmla="*/ 323855 w 324857"/>
              <a:gd name="connsiteY5" fmla="*/ 1553 h 13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857" h="132252">
                <a:moveTo>
                  <a:pt x="323855" y="1553"/>
                </a:moveTo>
                <a:cubicBezTo>
                  <a:pt x="314330" y="12489"/>
                  <a:pt x="250830" y="104564"/>
                  <a:pt x="196855" y="124320"/>
                </a:cubicBezTo>
                <a:cubicBezTo>
                  <a:pt x="142880" y="144076"/>
                  <a:pt x="1063" y="120792"/>
                  <a:pt x="5" y="120087"/>
                </a:cubicBezTo>
                <a:cubicBezTo>
                  <a:pt x="-1053" y="119382"/>
                  <a:pt x="148172" y="130318"/>
                  <a:pt x="190505" y="120087"/>
                </a:cubicBezTo>
                <a:cubicBezTo>
                  <a:pt x="232838" y="109856"/>
                  <a:pt x="235661" y="77047"/>
                  <a:pt x="254005" y="58703"/>
                </a:cubicBezTo>
                <a:cubicBezTo>
                  <a:pt x="272349" y="40359"/>
                  <a:pt x="333380" y="-9383"/>
                  <a:pt x="323855" y="15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03DF89CC-96A3-408B-8B4A-73FB0FBF0BA4}"/>
              </a:ext>
            </a:extLst>
          </p:cNvPr>
          <p:cNvSpPr/>
          <p:nvPr/>
        </p:nvSpPr>
        <p:spPr>
          <a:xfrm>
            <a:off x="6462864" y="6907457"/>
            <a:ext cx="398927" cy="1090729"/>
          </a:xfrm>
          <a:custGeom>
            <a:avLst/>
            <a:gdLst>
              <a:gd name="connsiteX0" fmla="*/ 395136 w 398927"/>
              <a:gd name="connsiteY0" fmla="*/ 9810 h 1090729"/>
              <a:gd name="connsiteX1" fmla="*/ 293536 w 398927"/>
              <a:gd name="connsiteY1" fmla="*/ 229943 h 1090729"/>
              <a:gd name="connsiteX2" fmla="*/ 153836 w 398927"/>
              <a:gd name="connsiteY2" fmla="*/ 771810 h 1090729"/>
              <a:gd name="connsiteX3" fmla="*/ 1436 w 398927"/>
              <a:gd name="connsiteY3" fmla="*/ 1089310 h 1090729"/>
              <a:gd name="connsiteX4" fmla="*/ 81869 w 398927"/>
              <a:gd name="connsiteY4" fmla="*/ 873410 h 1090729"/>
              <a:gd name="connsiteX5" fmla="*/ 158069 w 398927"/>
              <a:gd name="connsiteY5" fmla="*/ 522043 h 1090729"/>
              <a:gd name="connsiteX6" fmla="*/ 395136 w 398927"/>
              <a:gd name="connsiteY6" fmla="*/ 9810 h 109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927" h="1090729">
                <a:moveTo>
                  <a:pt x="395136" y="9810"/>
                </a:moveTo>
                <a:cubicBezTo>
                  <a:pt x="417714" y="-38873"/>
                  <a:pt x="333753" y="102943"/>
                  <a:pt x="293536" y="229943"/>
                </a:cubicBezTo>
                <a:cubicBezTo>
                  <a:pt x="253319" y="356943"/>
                  <a:pt x="202519" y="628582"/>
                  <a:pt x="153836" y="771810"/>
                </a:cubicBezTo>
                <a:cubicBezTo>
                  <a:pt x="105153" y="915038"/>
                  <a:pt x="13430" y="1072377"/>
                  <a:pt x="1436" y="1089310"/>
                </a:cubicBezTo>
                <a:cubicBezTo>
                  <a:pt x="-10559" y="1106243"/>
                  <a:pt x="55763" y="967955"/>
                  <a:pt x="81869" y="873410"/>
                </a:cubicBezTo>
                <a:cubicBezTo>
                  <a:pt x="107974" y="778866"/>
                  <a:pt x="109386" y="658921"/>
                  <a:pt x="158069" y="522043"/>
                </a:cubicBezTo>
                <a:cubicBezTo>
                  <a:pt x="206752" y="385165"/>
                  <a:pt x="372558" y="58493"/>
                  <a:pt x="395136" y="981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B3B73061-DBC3-4AE5-BB4A-E00009FE59B5}"/>
              </a:ext>
            </a:extLst>
          </p:cNvPr>
          <p:cNvSpPr/>
          <p:nvPr/>
        </p:nvSpPr>
        <p:spPr>
          <a:xfrm>
            <a:off x="6297499" y="8036255"/>
            <a:ext cx="147335" cy="163763"/>
          </a:xfrm>
          <a:custGeom>
            <a:avLst/>
            <a:gdLst>
              <a:gd name="connsiteX0" fmla="*/ 145634 w 147335"/>
              <a:gd name="connsiteY0" fmla="*/ 11312 h 163763"/>
              <a:gd name="connsiteX1" fmla="*/ 1701 w 147335"/>
              <a:gd name="connsiteY1" fmla="*/ 163712 h 163763"/>
              <a:gd name="connsiteX2" fmla="*/ 73668 w 147335"/>
              <a:gd name="connsiteY2" fmla="*/ 28245 h 163763"/>
              <a:gd name="connsiteX3" fmla="*/ 145634 w 147335"/>
              <a:gd name="connsiteY3" fmla="*/ 11312 h 16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35" h="163763">
                <a:moveTo>
                  <a:pt x="145634" y="11312"/>
                </a:moveTo>
                <a:cubicBezTo>
                  <a:pt x="133639" y="33890"/>
                  <a:pt x="13695" y="160890"/>
                  <a:pt x="1701" y="163712"/>
                </a:cubicBezTo>
                <a:cubicBezTo>
                  <a:pt x="-10293" y="166534"/>
                  <a:pt x="44035" y="53645"/>
                  <a:pt x="73668" y="28245"/>
                </a:cubicBezTo>
                <a:cubicBezTo>
                  <a:pt x="103301" y="2845"/>
                  <a:pt x="157629" y="-11266"/>
                  <a:pt x="145634" y="113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7DED8BCD-0406-4B52-9193-B36580A6DCEC}"/>
              </a:ext>
            </a:extLst>
          </p:cNvPr>
          <p:cNvSpPr/>
          <p:nvPr/>
        </p:nvSpPr>
        <p:spPr>
          <a:xfrm>
            <a:off x="5849791" y="8271933"/>
            <a:ext cx="462109" cy="491209"/>
          </a:xfrm>
          <a:custGeom>
            <a:avLst/>
            <a:gdLst>
              <a:gd name="connsiteX0" fmla="*/ 462109 w 462109"/>
              <a:gd name="connsiteY0" fmla="*/ 0 h 491209"/>
              <a:gd name="connsiteX1" fmla="*/ 335109 w 462109"/>
              <a:gd name="connsiteY1" fmla="*/ 198967 h 491209"/>
              <a:gd name="connsiteX2" fmla="*/ 676 w 462109"/>
              <a:gd name="connsiteY2" fmla="*/ 491067 h 491209"/>
              <a:gd name="connsiteX3" fmla="*/ 241976 w 462109"/>
              <a:gd name="connsiteY3" fmla="*/ 241300 h 491209"/>
              <a:gd name="connsiteX4" fmla="*/ 462109 w 462109"/>
              <a:gd name="connsiteY4" fmla="*/ 0 h 49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109" h="491209">
                <a:moveTo>
                  <a:pt x="462109" y="0"/>
                </a:moveTo>
                <a:cubicBezTo>
                  <a:pt x="437061" y="58561"/>
                  <a:pt x="412014" y="117123"/>
                  <a:pt x="335109" y="198967"/>
                </a:cubicBezTo>
                <a:cubicBezTo>
                  <a:pt x="258204" y="280811"/>
                  <a:pt x="16198" y="484012"/>
                  <a:pt x="676" y="491067"/>
                </a:cubicBezTo>
                <a:cubicBezTo>
                  <a:pt x="-14846" y="498122"/>
                  <a:pt x="241976" y="241300"/>
                  <a:pt x="241976" y="241300"/>
                </a:cubicBezTo>
                <a:lnTo>
                  <a:pt x="46210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D91EA542-6C84-4DD5-BECB-5E697F64F7EF}"/>
              </a:ext>
            </a:extLst>
          </p:cNvPr>
          <p:cNvSpPr/>
          <p:nvPr/>
        </p:nvSpPr>
        <p:spPr>
          <a:xfrm>
            <a:off x="4982263" y="8881295"/>
            <a:ext cx="797937" cy="395535"/>
          </a:xfrm>
          <a:custGeom>
            <a:avLst/>
            <a:gdLst>
              <a:gd name="connsiteX0" fmla="*/ 796237 w 797937"/>
              <a:gd name="connsiteY0" fmla="*/ 238 h 395535"/>
              <a:gd name="connsiteX1" fmla="*/ 563404 w 797937"/>
              <a:gd name="connsiteY1" fmla="*/ 233072 h 395535"/>
              <a:gd name="connsiteX2" fmla="*/ 364437 w 797937"/>
              <a:gd name="connsiteY2" fmla="*/ 338905 h 395535"/>
              <a:gd name="connsiteX3" fmla="*/ 370 w 797937"/>
              <a:gd name="connsiteY3" fmla="*/ 393938 h 395535"/>
              <a:gd name="connsiteX4" fmla="*/ 436404 w 797937"/>
              <a:gd name="connsiteY4" fmla="*/ 279638 h 395535"/>
              <a:gd name="connsiteX5" fmla="*/ 796237 w 797937"/>
              <a:gd name="connsiteY5" fmla="*/ 238 h 3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937" h="395535">
                <a:moveTo>
                  <a:pt x="796237" y="238"/>
                </a:moveTo>
                <a:cubicBezTo>
                  <a:pt x="817404" y="-7523"/>
                  <a:pt x="635371" y="176628"/>
                  <a:pt x="563404" y="233072"/>
                </a:cubicBezTo>
                <a:cubicBezTo>
                  <a:pt x="491437" y="289517"/>
                  <a:pt x="458276" y="312094"/>
                  <a:pt x="364437" y="338905"/>
                </a:cubicBezTo>
                <a:cubicBezTo>
                  <a:pt x="270598" y="365716"/>
                  <a:pt x="-11624" y="403816"/>
                  <a:pt x="370" y="393938"/>
                </a:cubicBezTo>
                <a:cubicBezTo>
                  <a:pt x="12364" y="384060"/>
                  <a:pt x="301643" y="342432"/>
                  <a:pt x="436404" y="279638"/>
                </a:cubicBezTo>
                <a:cubicBezTo>
                  <a:pt x="571165" y="216844"/>
                  <a:pt x="775070" y="7999"/>
                  <a:pt x="796237" y="2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39E9F1E9-0FF9-4752-A80F-6B9A0B1F1BF7}"/>
              </a:ext>
            </a:extLst>
          </p:cNvPr>
          <p:cNvSpPr/>
          <p:nvPr/>
        </p:nvSpPr>
        <p:spPr>
          <a:xfrm>
            <a:off x="4434390" y="9406360"/>
            <a:ext cx="846904" cy="134350"/>
          </a:xfrm>
          <a:custGeom>
            <a:avLst/>
            <a:gdLst>
              <a:gd name="connsiteX0" fmla="*/ 25850 w 846904"/>
              <a:gd name="connsiteY0" fmla="*/ 1800 h 134350"/>
              <a:gd name="connsiteX1" fmla="*/ 335730 w 846904"/>
              <a:gd name="connsiteY1" fmla="*/ 78000 h 134350"/>
              <a:gd name="connsiteX2" fmla="*/ 838650 w 846904"/>
              <a:gd name="connsiteY2" fmla="*/ 11960 h 134350"/>
              <a:gd name="connsiteX3" fmla="*/ 635450 w 846904"/>
              <a:gd name="connsiteY3" fmla="*/ 67840 h 134350"/>
              <a:gd name="connsiteX4" fmla="*/ 462730 w 846904"/>
              <a:gd name="connsiteY4" fmla="*/ 133880 h 134350"/>
              <a:gd name="connsiteX5" fmla="*/ 66490 w 846904"/>
              <a:gd name="connsiteY5" fmla="*/ 32280 h 134350"/>
              <a:gd name="connsiteX6" fmla="*/ 25850 w 846904"/>
              <a:gd name="connsiteY6" fmla="*/ 1800 h 13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04" h="134350">
                <a:moveTo>
                  <a:pt x="25850" y="1800"/>
                </a:moveTo>
                <a:cubicBezTo>
                  <a:pt x="70723" y="9420"/>
                  <a:pt x="200263" y="76307"/>
                  <a:pt x="335730" y="78000"/>
                </a:cubicBezTo>
                <a:cubicBezTo>
                  <a:pt x="471197" y="79693"/>
                  <a:pt x="788697" y="13653"/>
                  <a:pt x="838650" y="11960"/>
                </a:cubicBezTo>
                <a:cubicBezTo>
                  <a:pt x="888603" y="10267"/>
                  <a:pt x="698103" y="47520"/>
                  <a:pt x="635450" y="67840"/>
                </a:cubicBezTo>
                <a:cubicBezTo>
                  <a:pt x="572797" y="88160"/>
                  <a:pt x="557557" y="139807"/>
                  <a:pt x="462730" y="133880"/>
                </a:cubicBezTo>
                <a:cubicBezTo>
                  <a:pt x="367903" y="127953"/>
                  <a:pt x="138457" y="52600"/>
                  <a:pt x="66490" y="32280"/>
                </a:cubicBezTo>
                <a:cubicBezTo>
                  <a:pt x="-5477" y="11960"/>
                  <a:pt x="-19023" y="-5820"/>
                  <a:pt x="25850" y="1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C1C99E40-615E-49DF-B674-D8437966F6A1}"/>
              </a:ext>
            </a:extLst>
          </p:cNvPr>
          <p:cNvSpPr/>
          <p:nvPr/>
        </p:nvSpPr>
        <p:spPr>
          <a:xfrm>
            <a:off x="3505165" y="8706433"/>
            <a:ext cx="453671" cy="449588"/>
          </a:xfrm>
          <a:custGeom>
            <a:avLst/>
            <a:gdLst>
              <a:gd name="connsiteX0" fmla="*/ 35 w 453671"/>
              <a:gd name="connsiteY0" fmla="*/ 687 h 449588"/>
              <a:gd name="connsiteX1" fmla="*/ 320075 w 453671"/>
              <a:gd name="connsiteY1" fmla="*/ 290247 h 449588"/>
              <a:gd name="connsiteX2" fmla="*/ 452155 w 453671"/>
              <a:gd name="connsiteY2" fmla="*/ 447727 h 449588"/>
              <a:gd name="connsiteX3" fmla="*/ 386115 w 453671"/>
              <a:gd name="connsiteY3" fmla="*/ 366447 h 449588"/>
              <a:gd name="connsiteX4" fmla="*/ 299755 w 453671"/>
              <a:gd name="connsiteY4" fmla="*/ 214047 h 449588"/>
              <a:gd name="connsiteX5" fmla="*/ 35 w 453671"/>
              <a:gd name="connsiteY5" fmla="*/ 687 h 44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671" h="449588">
                <a:moveTo>
                  <a:pt x="35" y="687"/>
                </a:moveTo>
                <a:cubicBezTo>
                  <a:pt x="3422" y="13387"/>
                  <a:pt x="244722" y="215740"/>
                  <a:pt x="320075" y="290247"/>
                </a:cubicBezTo>
                <a:cubicBezTo>
                  <a:pt x="395428" y="364754"/>
                  <a:pt x="441148" y="435027"/>
                  <a:pt x="452155" y="447727"/>
                </a:cubicBezTo>
                <a:cubicBezTo>
                  <a:pt x="463162" y="460427"/>
                  <a:pt x="411515" y="405394"/>
                  <a:pt x="386115" y="366447"/>
                </a:cubicBezTo>
                <a:cubicBezTo>
                  <a:pt x="360715" y="327500"/>
                  <a:pt x="364102" y="273314"/>
                  <a:pt x="299755" y="214047"/>
                </a:cubicBezTo>
                <a:cubicBezTo>
                  <a:pt x="235408" y="154780"/>
                  <a:pt x="-3352" y="-12013"/>
                  <a:pt x="35" y="68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678C31EE-C304-4AD9-AA71-8C0AA8CDB19D}"/>
              </a:ext>
            </a:extLst>
          </p:cNvPr>
          <p:cNvSpPr/>
          <p:nvPr/>
        </p:nvSpPr>
        <p:spPr>
          <a:xfrm>
            <a:off x="3084683" y="8216926"/>
            <a:ext cx="542976" cy="510158"/>
          </a:xfrm>
          <a:custGeom>
            <a:avLst/>
            <a:gdLst>
              <a:gd name="connsiteX0" fmla="*/ 9037 w 542976"/>
              <a:gd name="connsiteY0" fmla="*/ 2514 h 510158"/>
              <a:gd name="connsiteX1" fmla="*/ 120797 w 542976"/>
              <a:gd name="connsiteY1" fmla="*/ 139674 h 510158"/>
              <a:gd name="connsiteX2" fmla="*/ 527197 w 542976"/>
              <a:gd name="connsiteY2" fmla="*/ 500354 h 510158"/>
              <a:gd name="connsiteX3" fmla="*/ 445917 w 542976"/>
              <a:gd name="connsiteY3" fmla="*/ 393674 h 510158"/>
              <a:gd name="connsiteX4" fmla="*/ 313837 w 542976"/>
              <a:gd name="connsiteY4" fmla="*/ 241274 h 510158"/>
              <a:gd name="connsiteX5" fmla="*/ 9037 w 542976"/>
              <a:gd name="connsiteY5" fmla="*/ 2514 h 51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976" h="510158">
                <a:moveTo>
                  <a:pt x="9037" y="2514"/>
                </a:moveTo>
                <a:cubicBezTo>
                  <a:pt x="-23136" y="-14419"/>
                  <a:pt x="34437" y="56701"/>
                  <a:pt x="120797" y="139674"/>
                </a:cubicBezTo>
                <a:cubicBezTo>
                  <a:pt x="207157" y="222647"/>
                  <a:pt x="473010" y="458021"/>
                  <a:pt x="527197" y="500354"/>
                </a:cubicBezTo>
                <a:cubicBezTo>
                  <a:pt x="581384" y="542687"/>
                  <a:pt x="481477" y="436854"/>
                  <a:pt x="445917" y="393674"/>
                </a:cubicBezTo>
                <a:cubicBezTo>
                  <a:pt x="410357" y="350494"/>
                  <a:pt x="382417" y="302234"/>
                  <a:pt x="313837" y="241274"/>
                </a:cubicBezTo>
                <a:cubicBezTo>
                  <a:pt x="245257" y="180314"/>
                  <a:pt x="41210" y="19447"/>
                  <a:pt x="9037" y="251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BD51DB31-F022-4DF6-ADC3-976394731D3E}"/>
              </a:ext>
            </a:extLst>
          </p:cNvPr>
          <p:cNvSpPr/>
          <p:nvPr/>
        </p:nvSpPr>
        <p:spPr>
          <a:xfrm>
            <a:off x="2940907" y="7959657"/>
            <a:ext cx="458292" cy="674034"/>
          </a:xfrm>
          <a:custGeom>
            <a:avLst/>
            <a:gdLst>
              <a:gd name="connsiteX0" fmla="*/ 2318 w 458292"/>
              <a:gd name="connsiteY0" fmla="*/ 68 h 674034"/>
              <a:gd name="connsiteX1" fmla="*/ 97568 w 458292"/>
              <a:gd name="connsiteY1" fmla="*/ 247718 h 674034"/>
              <a:gd name="connsiteX2" fmla="*/ 449993 w 458292"/>
              <a:gd name="connsiteY2" fmla="*/ 666818 h 674034"/>
              <a:gd name="connsiteX3" fmla="*/ 332518 w 458292"/>
              <a:gd name="connsiteY3" fmla="*/ 492193 h 674034"/>
              <a:gd name="connsiteX4" fmla="*/ 167418 w 458292"/>
              <a:gd name="connsiteY4" fmla="*/ 225493 h 674034"/>
              <a:gd name="connsiteX5" fmla="*/ 2318 w 458292"/>
              <a:gd name="connsiteY5" fmla="*/ 68 h 67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292" h="674034">
                <a:moveTo>
                  <a:pt x="2318" y="68"/>
                </a:moveTo>
                <a:cubicBezTo>
                  <a:pt x="-9324" y="3772"/>
                  <a:pt x="22956" y="136593"/>
                  <a:pt x="97568" y="247718"/>
                </a:cubicBezTo>
                <a:cubicBezTo>
                  <a:pt x="172180" y="358843"/>
                  <a:pt x="410835" y="626072"/>
                  <a:pt x="449993" y="666818"/>
                </a:cubicBezTo>
                <a:cubicBezTo>
                  <a:pt x="489151" y="707564"/>
                  <a:pt x="379614" y="565747"/>
                  <a:pt x="332518" y="492193"/>
                </a:cubicBezTo>
                <a:cubicBezTo>
                  <a:pt x="285422" y="418639"/>
                  <a:pt x="224039" y="306455"/>
                  <a:pt x="167418" y="225493"/>
                </a:cubicBezTo>
                <a:cubicBezTo>
                  <a:pt x="110797" y="144531"/>
                  <a:pt x="13960" y="-3636"/>
                  <a:pt x="2318" y="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9179332E-8DFD-452A-86DD-C22D0DE21F5F}"/>
              </a:ext>
            </a:extLst>
          </p:cNvPr>
          <p:cNvSpPr/>
          <p:nvPr/>
        </p:nvSpPr>
        <p:spPr>
          <a:xfrm>
            <a:off x="2772710" y="7230519"/>
            <a:ext cx="327691" cy="823377"/>
          </a:xfrm>
          <a:custGeom>
            <a:avLst/>
            <a:gdLst>
              <a:gd name="connsiteX0" fmla="*/ 110190 w 327691"/>
              <a:gd name="connsiteY0" fmla="*/ 14 h 823377"/>
              <a:gd name="connsiteX1" fmla="*/ 67857 w 327691"/>
              <a:gd name="connsiteY1" fmla="*/ 220148 h 823377"/>
              <a:gd name="connsiteX2" fmla="*/ 313390 w 327691"/>
              <a:gd name="connsiteY2" fmla="*/ 800114 h 823377"/>
              <a:gd name="connsiteX3" fmla="*/ 266823 w 327691"/>
              <a:gd name="connsiteY3" fmla="*/ 660414 h 823377"/>
              <a:gd name="connsiteX4" fmla="*/ 4357 w 327691"/>
              <a:gd name="connsiteY4" fmla="*/ 211681 h 823377"/>
              <a:gd name="connsiteX5" fmla="*/ 110190 w 327691"/>
              <a:gd name="connsiteY5" fmla="*/ 14 h 8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691" h="823377">
                <a:moveTo>
                  <a:pt x="110190" y="14"/>
                </a:moveTo>
                <a:cubicBezTo>
                  <a:pt x="120773" y="1425"/>
                  <a:pt x="33990" y="86798"/>
                  <a:pt x="67857" y="220148"/>
                </a:cubicBezTo>
                <a:cubicBezTo>
                  <a:pt x="101724" y="353498"/>
                  <a:pt x="280229" y="726736"/>
                  <a:pt x="313390" y="800114"/>
                </a:cubicBezTo>
                <a:cubicBezTo>
                  <a:pt x="346551" y="873492"/>
                  <a:pt x="318329" y="758486"/>
                  <a:pt x="266823" y="660414"/>
                </a:cubicBezTo>
                <a:cubicBezTo>
                  <a:pt x="215318" y="562342"/>
                  <a:pt x="33285" y="321748"/>
                  <a:pt x="4357" y="211681"/>
                </a:cubicBezTo>
                <a:cubicBezTo>
                  <a:pt x="-24571" y="101614"/>
                  <a:pt x="99607" y="-1397"/>
                  <a:pt x="110190" y="1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B83C47D2-0067-46EB-A5F7-55CC7895D26C}"/>
              </a:ext>
            </a:extLst>
          </p:cNvPr>
          <p:cNvSpPr/>
          <p:nvPr/>
        </p:nvSpPr>
        <p:spPr>
          <a:xfrm>
            <a:off x="2575865" y="6603329"/>
            <a:ext cx="171347" cy="705797"/>
          </a:xfrm>
          <a:custGeom>
            <a:avLst/>
            <a:gdLst>
              <a:gd name="connsiteX0" fmla="*/ 9855 w 171347"/>
              <a:gd name="connsiteY0" fmla="*/ 5751 h 705797"/>
              <a:gd name="connsiteX1" fmla="*/ 167335 w 171347"/>
              <a:gd name="connsiteY1" fmla="*/ 681391 h 705797"/>
              <a:gd name="connsiteX2" fmla="*/ 116535 w 171347"/>
              <a:gd name="connsiteY2" fmla="*/ 539151 h 705797"/>
              <a:gd name="connsiteX3" fmla="*/ 30175 w 171347"/>
              <a:gd name="connsiteY3" fmla="*/ 366431 h 705797"/>
              <a:gd name="connsiteX4" fmla="*/ 9855 w 171347"/>
              <a:gd name="connsiteY4" fmla="*/ 5751 h 70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347" h="705797">
                <a:moveTo>
                  <a:pt x="9855" y="5751"/>
                </a:moveTo>
                <a:cubicBezTo>
                  <a:pt x="32715" y="58244"/>
                  <a:pt x="149555" y="592491"/>
                  <a:pt x="167335" y="681391"/>
                </a:cubicBezTo>
                <a:cubicBezTo>
                  <a:pt x="185115" y="770291"/>
                  <a:pt x="139395" y="591644"/>
                  <a:pt x="116535" y="539151"/>
                </a:cubicBezTo>
                <a:cubicBezTo>
                  <a:pt x="93675" y="486658"/>
                  <a:pt x="52188" y="457871"/>
                  <a:pt x="30175" y="366431"/>
                </a:cubicBezTo>
                <a:cubicBezTo>
                  <a:pt x="8162" y="274991"/>
                  <a:pt x="-13005" y="-46742"/>
                  <a:pt x="9855" y="575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2648691F-9550-4095-BE9E-B478095F4CCA}"/>
              </a:ext>
            </a:extLst>
          </p:cNvPr>
          <p:cNvSpPr/>
          <p:nvPr/>
        </p:nvSpPr>
        <p:spPr>
          <a:xfrm>
            <a:off x="7347887" y="5187701"/>
            <a:ext cx="178203" cy="708626"/>
          </a:xfrm>
          <a:custGeom>
            <a:avLst/>
            <a:gdLst>
              <a:gd name="connsiteX0" fmla="*/ 110188 w 178203"/>
              <a:gd name="connsiteY0" fmla="*/ 249 h 708626"/>
              <a:gd name="connsiteX1" fmla="*/ 151463 w 178203"/>
              <a:gd name="connsiteY1" fmla="*/ 165349 h 708626"/>
              <a:gd name="connsiteX2" fmla="*/ 107013 w 178203"/>
              <a:gd name="connsiteY2" fmla="*/ 330449 h 708626"/>
              <a:gd name="connsiteX3" fmla="*/ 2238 w 178203"/>
              <a:gd name="connsiteY3" fmla="*/ 698749 h 708626"/>
              <a:gd name="connsiteX4" fmla="*/ 46688 w 178203"/>
              <a:gd name="connsiteY4" fmla="*/ 568574 h 708626"/>
              <a:gd name="connsiteX5" fmla="*/ 176863 w 178203"/>
              <a:gd name="connsiteY5" fmla="*/ 203449 h 708626"/>
              <a:gd name="connsiteX6" fmla="*/ 110188 w 178203"/>
              <a:gd name="connsiteY6" fmla="*/ 249 h 70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03" h="708626">
                <a:moveTo>
                  <a:pt x="110188" y="249"/>
                </a:moveTo>
                <a:cubicBezTo>
                  <a:pt x="105955" y="-6101"/>
                  <a:pt x="151992" y="110316"/>
                  <a:pt x="151463" y="165349"/>
                </a:cubicBezTo>
                <a:cubicBezTo>
                  <a:pt x="150934" y="220382"/>
                  <a:pt x="131884" y="241549"/>
                  <a:pt x="107013" y="330449"/>
                </a:cubicBezTo>
                <a:cubicBezTo>
                  <a:pt x="82142" y="419349"/>
                  <a:pt x="12292" y="659062"/>
                  <a:pt x="2238" y="698749"/>
                </a:cubicBezTo>
                <a:cubicBezTo>
                  <a:pt x="-7816" y="738436"/>
                  <a:pt x="17584" y="651124"/>
                  <a:pt x="46688" y="568574"/>
                </a:cubicBezTo>
                <a:cubicBezTo>
                  <a:pt x="75792" y="486024"/>
                  <a:pt x="164692" y="296053"/>
                  <a:pt x="176863" y="203449"/>
                </a:cubicBezTo>
                <a:cubicBezTo>
                  <a:pt x="189034" y="110845"/>
                  <a:pt x="114421" y="6599"/>
                  <a:pt x="110188" y="2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9041012D-FD47-48F0-96BE-BCD24BC39EDD}"/>
              </a:ext>
            </a:extLst>
          </p:cNvPr>
          <p:cNvSpPr/>
          <p:nvPr/>
        </p:nvSpPr>
        <p:spPr>
          <a:xfrm>
            <a:off x="7270644" y="5347838"/>
            <a:ext cx="228502" cy="560201"/>
          </a:xfrm>
          <a:custGeom>
            <a:avLst/>
            <a:gdLst>
              <a:gd name="connsiteX0" fmla="*/ 106 w 228502"/>
              <a:gd name="connsiteY0" fmla="*/ 125862 h 560201"/>
              <a:gd name="connsiteX1" fmla="*/ 209656 w 228502"/>
              <a:gd name="connsiteY1" fmla="*/ 24262 h 560201"/>
              <a:gd name="connsiteX2" fmla="*/ 216006 w 228502"/>
              <a:gd name="connsiteY2" fmla="*/ 52837 h 560201"/>
              <a:gd name="connsiteX3" fmla="*/ 187431 w 228502"/>
              <a:gd name="connsiteY3" fmla="*/ 106812 h 560201"/>
              <a:gd name="connsiteX4" fmla="*/ 114406 w 228502"/>
              <a:gd name="connsiteY4" fmla="*/ 329062 h 560201"/>
              <a:gd name="connsiteX5" fmla="*/ 25506 w 228502"/>
              <a:gd name="connsiteY5" fmla="*/ 557662 h 560201"/>
              <a:gd name="connsiteX6" fmla="*/ 142981 w 228502"/>
              <a:gd name="connsiteY6" fmla="*/ 173487 h 560201"/>
              <a:gd name="connsiteX7" fmla="*/ 181081 w 228502"/>
              <a:gd name="connsiteY7" fmla="*/ 46487 h 560201"/>
              <a:gd name="connsiteX8" fmla="*/ 181081 w 228502"/>
              <a:gd name="connsiteY8" fmla="*/ 2037 h 560201"/>
              <a:gd name="connsiteX9" fmla="*/ 106 w 228502"/>
              <a:gd name="connsiteY9" fmla="*/ 125862 h 56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502" h="560201">
                <a:moveTo>
                  <a:pt x="106" y="125862"/>
                </a:moveTo>
                <a:cubicBezTo>
                  <a:pt x="4868" y="129566"/>
                  <a:pt x="173673" y="36433"/>
                  <a:pt x="209656" y="24262"/>
                </a:cubicBezTo>
                <a:cubicBezTo>
                  <a:pt x="245639" y="12091"/>
                  <a:pt x="219710" y="39079"/>
                  <a:pt x="216006" y="52837"/>
                </a:cubicBezTo>
                <a:cubicBezTo>
                  <a:pt x="212302" y="66595"/>
                  <a:pt x="204364" y="60775"/>
                  <a:pt x="187431" y="106812"/>
                </a:cubicBezTo>
                <a:cubicBezTo>
                  <a:pt x="170498" y="152849"/>
                  <a:pt x="141394" y="253920"/>
                  <a:pt x="114406" y="329062"/>
                </a:cubicBezTo>
                <a:cubicBezTo>
                  <a:pt x="87419" y="404204"/>
                  <a:pt x="20744" y="583591"/>
                  <a:pt x="25506" y="557662"/>
                </a:cubicBezTo>
                <a:cubicBezTo>
                  <a:pt x="30268" y="531733"/>
                  <a:pt x="142981" y="173487"/>
                  <a:pt x="142981" y="173487"/>
                </a:cubicBezTo>
                <a:cubicBezTo>
                  <a:pt x="168910" y="88291"/>
                  <a:pt x="174731" y="75062"/>
                  <a:pt x="181081" y="46487"/>
                </a:cubicBezTo>
                <a:cubicBezTo>
                  <a:pt x="187431" y="17912"/>
                  <a:pt x="210714" y="-7488"/>
                  <a:pt x="181081" y="2037"/>
                </a:cubicBezTo>
                <a:cubicBezTo>
                  <a:pt x="151448" y="11562"/>
                  <a:pt x="-4656" y="122158"/>
                  <a:pt x="106" y="12586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12C111F6-FD9B-45F0-99D4-24510CD3BD12}"/>
              </a:ext>
            </a:extLst>
          </p:cNvPr>
          <p:cNvSpPr/>
          <p:nvPr/>
        </p:nvSpPr>
        <p:spPr>
          <a:xfrm>
            <a:off x="7222828" y="5695198"/>
            <a:ext cx="83007" cy="406020"/>
          </a:xfrm>
          <a:custGeom>
            <a:avLst/>
            <a:gdLst>
              <a:gd name="connsiteX0" fmla="*/ 297 w 83007"/>
              <a:gd name="connsiteY0" fmla="*/ 752 h 406020"/>
              <a:gd name="connsiteX1" fmla="*/ 54272 w 83007"/>
              <a:gd name="connsiteY1" fmla="*/ 137277 h 406020"/>
              <a:gd name="connsiteX2" fmla="*/ 28872 w 83007"/>
              <a:gd name="connsiteY2" fmla="*/ 403977 h 406020"/>
              <a:gd name="connsiteX3" fmla="*/ 32047 w 83007"/>
              <a:gd name="connsiteY3" fmla="*/ 251577 h 406020"/>
              <a:gd name="connsiteX4" fmla="*/ 82847 w 83007"/>
              <a:gd name="connsiteY4" fmla="*/ 89652 h 406020"/>
              <a:gd name="connsiteX5" fmla="*/ 297 w 83007"/>
              <a:gd name="connsiteY5" fmla="*/ 752 h 40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07" h="406020">
                <a:moveTo>
                  <a:pt x="297" y="752"/>
                </a:moveTo>
                <a:cubicBezTo>
                  <a:pt x="-4466" y="8690"/>
                  <a:pt x="49510" y="70073"/>
                  <a:pt x="54272" y="137277"/>
                </a:cubicBezTo>
                <a:cubicBezTo>
                  <a:pt x="59035" y="204481"/>
                  <a:pt x="32576" y="384927"/>
                  <a:pt x="28872" y="403977"/>
                </a:cubicBezTo>
                <a:cubicBezTo>
                  <a:pt x="25168" y="423027"/>
                  <a:pt x="23051" y="303964"/>
                  <a:pt x="32047" y="251577"/>
                </a:cubicBezTo>
                <a:cubicBezTo>
                  <a:pt x="41043" y="199190"/>
                  <a:pt x="86022" y="129869"/>
                  <a:pt x="82847" y="89652"/>
                </a:cubicBezTo>
                <a:cubicBezTo>
                  <a:pt x="79672" y="49435"/>
                  <a:pt x="5060" y="-7186"/>
                  <a:pt x="297" y="7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B9FFEBDA-2F7A-4D58-BA5A-53EED79CE1FB}"/>
              </a:ext>
            </a:extLst>
          </p:cNvPr>
          <p:cNvSpPr/>
          <p:nvPr/>
        </p:nvSpPr>
        <p:spPr>
          <a:xfrm>
            <a:off x="7171878" y="6009892"/>
            <a:ext cx="153618" cy="570868"/>
          </a:xfrm>
          <a:custGeom>
            <a:avLst/>
            <a:gdLst>
              <a:gd name="connsiteX0" fmla="*/ 152847 w 153618"/>
              <a:gd name="connsiteY0" fmla="*/ 383 h 570868"/>
              <a:gd name="connsiteX1" fmla="*/ 136972 w 153618"/>
              <a:gd name="connsiteY1" fmla="*/ 228983 h 570868"/>
              <a:gd name="connsiteX2" fmla="*/ 79822 w 153618"/>
              <a:gd name="connsiteY2" fmla="*/ 406783 h 570868"/>
              <a:gd name="connsiteX3" fmla="*/ 447 w 153618"/>
              <a:gd name="connsiteY3" fmla="*/ 568708 h 570868"/>
              <a:gd name="connsiteX4" fmla="*/ 117922 w 153618"/>
              <a:gd name="connsiteY4" fmla="*/ 286133 h 570868"/>
              <a:gd name="connsiteX5" fmla="*/ 152847 w 153618"/>
              <a:gd name="connsiteY5" fmla="*/ 383 h 57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618" h="570868">
                <a:moveTo>
                  <a:pt x="152847" y="383"/>
                </a:moveTo>
                <a:cubicBezTo>
                  <a:pt x="156022" y="-9142"/>
                  <a:pt x="149143" y="161250"/>
                  <a:pt x="136972" y="228983"/>
                </a:cubicBezTo>
                <a:cubicBezTo>
                  <a:pt x="124801" y="296716"/>
                  <a:pt x="102576" y="350162"/>
                  <a:pt x="79822" y="406783"/>
                </a:cubicBezTo>
                <a:cubicBezTo>
                  <a:pt x="57068" y="463404"/>
                  <a:pt x="-5903" y="588816"/>
                  <a:pt x="447" y="568708"/>
                </a:cubicBezTo>
                <a:cubicBezTo>
                  <a:pt x="6797" y="548600"/>
                  <a:pt x="95168" y="377150"/>
                  <a:pt x="117922" y="286133"/>
                </a:cubicBezTo>
                <a:cubicBezTo>
                  <a:pt x="140676" y="195116"/>
                  <a:pt x="149672" y="9908"/>
                  <a:pt x="152847" y="3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74CDD060-E2D7-42F8-9983-0C2279CFFE49}"/>
              </a:ext>
            </a:extLst>
          </p:cNvPr>
          <p:cNvSpPr/>
          <p:nvPr/>
        </p:nvSpPr>
        <p:spPr>
          <a:xfrm>
            <a:off x="6891998" y="6473568"/>
            <a:ext cx="286954" cy="525175"/>
          </a:xfrm>
          <a:custGeom>
            <a:avLst/>
            <a:gdLst>
              <a:gd name="connsiteX0" fmla="*/ 239052 w 286954"/>
              <a:gd name="connsiteY0" fmla="*/ 257 h 525175"/>
              <a:gd name="connsiteX1" fmla="*/ 286677 w 286954"/>
              <a:gd name="connsiteY1" fmla="*/ 235207 h 525175"/>
              <a:gd name="connsiteX2" fmla="*/ 213652 w 286954"/>
              <a:gd name="connsiteY2" fmla="*/ 390782 h 525175"/>
              <a:gd name="connsiteX3" fmla="*/ 19977 w 286954"/>
              <a:gd name="connsiteY3" fmla="*/ 524132 h 525175"/>
              <a:gd name="connsiteX4" fmla="*/ 7277 w 286954"/>
              <a:gd name="connsiteY4" fmla="*/ 317757 h 525175"/>
              <a:gd name="connsiteX5" fmla="*/ 29502 w 286954"/>
              <a:gd name="connsiteY5" fmla="*/ 473332 h 525175"/>
              <a:gd name="connsiteX6" fmla="*/ 96177 w 286954"/>
              <a:gd name="connsiteY6" fmla="*/ 444757 h 525175"/>
              <a:gd name="connsiteX7" fmla="*/ 248577 w 286954"/>
              <a:gd name="connsiteY7" fmla="*/ 282832 h 525175"/>
              <a:gd name="connsiteX8" fmla="*/ 239052 w 286954"/>
              <a:gd name="connsiteY8" fmla="*/ 257 h 52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954" h="525175">
                <a:moveTo>
                  <a:pt x="239052" y="257"/>
                </a:moveTo>
                <a:cubicBezTo>
                  <a:pt x="245402" y="-7680"/>
                  <a:pt x="290910" y="170119"/>
                  <a:pt x="286677" y="235207"/>
                </a:cubicBezTo>
                <a:cubicBezTo>
                  <a:pt x="282444" y="300295"/>
                  <a:pt x="258102" y="342628"/>
                  <a:pt x="213652" y="390782"/>
                </a:cubicBezTo>
                <a:cubicBezTo>
                  <a:pt x="169202" y="438936"/>
                  <a:pt x="54373" y="536303"/>
                  <a:pt x="19977" y="524132"/>
                </a:cubicBezTo>
                <a:cubicBezTo>
                  <a:pt x="-14419" y="511961"/>
                  <a:pt x="5690" y="326224"/>
                  <a:pt x="7277" y="317757"/>
                </a:cubicBezTo>
                <a:cubicBezTo>
                  <a:pt x="8864" y="309290"/>
                  <a:pt x="14685" y="452165"/>
                  <a:pt x="29502" y="473332"/>
                </a:cubicBezTo>
                <a:cubicBezTo>
                  <a:pt x="44319" y="494499"/>
                  <a:pt x="59665" y="476507"/>
                  <a:pt x="96177" y="444757"/>
                </a:cubicBezTo>
                <a:cubicBezTo>
                  <a:pt x="132689" y="413007"/>
                  <a:pt x="226352" y="359561"/>
                  <a:pt x="248577" y="282832"/>
                </a:cubicBezTo>
                <a:cubicBezTo>
                  <a:pt x="270802" y="206103"/>
                  <a:pt x="232702" y="8194"/>
                  <a:pt x="239052" y="25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B6FA24E5-DA83-4F37-B6FD-0EAB29EB4043}"/>
              </a:ext>
            </a:extLst>
          </p:cNvPr>
          <p:cNvSpPr/>
          <p:nvPr/>
        </p:nvSpPr>
        <p:spPr>
          <a:xfrm>
            <a:off x="7124154" y="6175345"/>
            <a:ext cx="138103" cy="273610"/>
          </a:xfrm>
          <a:custGeom>
            <a:avLst/>
            <a:gdLst>
              <a:gd name="connsiteX0" fmla="*/ 127546 w 138103"/>
              <a:gd name="connsiteY0" fmla="*/ 30 h 273610"/>
              <a:gd name="connsiteX1" fmla="*/ 127546 w 138103"/>
              <a:gd name="connsiteY1" fmla="*/ 152430 h 273610"/>
              <a:gd name="connsiteX2" fmla="*/ 546 w 138103"/>
              <a:gd name="connsiteY2" fmla="*/ 273080 h 273610"/>
              <a:gd name="connsiteX3" fmla="*/ 79921 w 138103"/>
              <a:gd name="connsiteY3" fmla="*/ 104805 h 273610"/>
              <a:gd name="connsiteX4" fmla="*/ 38646 w 138103"/>
              <a:gd name="connsiteY4" fmla="*/ 225455 h 273610"/>
              <a:gd name="connsiteX5" fmla="*/ 98971 w 138103"/>
              <a:gd name="connsiteY5" fmla="*/ 165130 h 273610"/>
              <a:gd name="connsiteX6" fmla="*/ 127546 w 138103"/>
              <a:gd name="connsiteY6" fmla="*/ 30 h 27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103" h="273610">
                <a:moveTo>
                  <a:pt x="127546" y="30"/>
                </a:moveTo>
                <a:cubicBezTo>
                  <a:pt x="132308" y="-2087"/>
                  <a:pt x="148713" y="106922"/>
                  <a:pt x="127546" y="152430"/>
                </a:cubicBezTo>
                <a:cubicBezTo>
                  <a:pt x="106379" y="197938"/>
                  <a:pt x="8483" y="281017"/>
                  <a:pt x="546" y="273080"/>
                </a:cubicBezTo>
                <a:cubicBezTo>
                  <a:pt x="-7391" y="265143"/>
                  <a:pt x="73571" y="112742"/>
                  <a:pt x="79921" y="104805"/>
                </a:cubicBezTo>
                <a:cubicBezTo>
                  <a:pt x="86271" y="96868"/>
                  <a:pt x="35471" y="215401"/>
                  <a:pt x="38646" y="225455"/>
                </a:cubicBezTo>
                <a:cubicBezTo>
                  <a:pt x="41821" y="235509"/>
                  <a:pt x="85213" y="199526"/>
                  <a:pt x="98971" y="165130"/>
                </a:cubicBezTo>
                <a:cubicBezTo>
                  <a:pt x="112729" y="130734"/>
                  <a:pt x="122784" y="2147"/>
                  <a:pt x="127546" y="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71DEE330-41C5-42FA-88FC-D8B4EADAE661}"/>
              </a:ext>
            </a:extLst>
          </p:cNvPr>
          <p:cNvSpPr/>
          <p:nvPr/>
        </p:nvSpPr>
        <p:spPr>
          <a:xfrm>
            <a:off x="6927694" y="6438270"/>
            <a:ext cx="142806" cy="359450"/>
          </a:xfrm>
          <a:custGeom>
            <a:avLst/>
            <a:gdLst>
              <a:gd name="connsiteX0" fmla="*/ 139856 w 142806"/>
              <a:gd name="connsiteY0" fmla="*/ 630 h 359450"/>
              <a:gd name="connsiteX1" fmla="*/ 130331 w 142806"/>
              <a:gd name="connsiteY1" fmla="*/ 187955 h 359450"/>
              <a:gd name="connsiteX2" fmla="*/ 57306 w 142806"/>
              <a:gd name="connsiteY2" fmla="*/ 359405 h 359450"/>
              <a:gd name="connsiteX3" fmla="*/ 120806 w 142806"/>
              <a:gd name="connsiteY3" fmla="*/ 172080 h 359450"/>
              <a:gd name="connsiteX4" fmla="*/ 156 w 142806"/>
              <a:gd name="connsiteY4" fmla="*/ 276855 h 359450"/>
              <a:gd name="connsiteX5" fmla="*/ 95406 w 142806"/>
              <a:gd name="connsiteY5" fmla="*/ 137155 h 359450"/>
              <a:gd name="connsiteX6" fmla="*/ 98581 w 142806"/>
              <a:gd name="connsiteY6" fmla="*/ 254630 h 359450"/>
              <a:gd name="connsiteX7" fmla="*/ 139856 w 142806"/>
              <a:gd name="connsiteY7" fmla="*/ 630 h 35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06" h="359450">
                <a:moveTo>
                  <a:pt x="139856" y="630"/>
                </a:moveTo>
                <a:cubicBezTo>
                  <a:pt x="145148" y="-10483"/>
                  <a:pt x="144089" y="128159"/>
                  <a:pt x="130331" y="187955"/>
                </a:cubicBezTo>
                <a:cubicBezTo>
                  <a:pt x="116573" y="247751"/>
                  <a:pt x="58893" y="362051"/>
                  <a:pt x="57306" y="359405"/>
                </a:cubicBezTo>
                <a:cubicBezTo>
                  <a:pt x="55718" y="356759"/>
                  <a:pt x="130331" y="185838"/>
                  <a:pt x="120806" y="172080"/>
                </a:cubicBezTo>
                <a:cubicBezTo>
                  <a:pt x="111281" y="158322"/>
                  <a:pt x="4389" y="282676"/>
                  <a:pt x="156" y="276855"/>
                </a:cubicBezTo>
                <a:cubicBezTo>
                  <a:pt x="-4077" y="271034"/>
                  <a:pt x="79002" y="140859"/>
                  <a:pt x="95406" y="137155"/>
                </a:cubicBezTo>
                <a:cubicBezTo>
                  <a:pt x="111810" y="133451"/>
                  <a:pt x="93819" y="276326"/>
                  <a:pt x="98581" y="254630"/>
                </a:cubicBezTo>
                <a:cubicBezTo>
                  <a:pt x="103343" y="232934"/>
                  <a:pt x="134564" y="11743"/>
                  <a:pt x="139856" y="6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E0458072-7F09-4F51-8B09-E3C922657171}"/>
              </a:ext>
            </a:extLst>
          </p:cNvPr>
          <p:cNvSpPr/>
          <p:nvPr/>
        </p:nvSpPr>
        <p:spPr>
          <a:xfrm>
            <a:off x="6939674" y="5958465"/>
            <a:ext cx="165524" cy="638823"/>
          </a:xfrm>
          <a:custGeom>
            <a:avLst/>
            <a:gdLst>
              <a:gd name="connsiteX0" fmla="*/ 146926 w 165524"/>
              <a:gd name="connsiteY0" fmla="*/ 1010 h 638823"/>
              <a:gd name="connsiteX1" fmla="*/ 134226 w 165524"/>
              <a:gd name="connsiteY1" fmla="*/ 178810 h 638823"/>
              <a:gd name="connsiteX2" fmla="*/ 159626 w 165524"/>
              <a:gd name="connsiteY2" fmla="*/ 242310 h 638823"/>
              <a:gd name="connsiteX3" fmla="*/ 4051 w 165524"/>
              <a:gd name="connsiteY3" fmla="*/ 632835 h 638823"/>
              <a:gd name="connsiteX4" fmla="*/ 48501 w 165524"/>
              <a:gd name="connsiteY4" fmla="*/ 464560 h 638823"/>
              <a:gd name="connsiteX5" fmla="*/ 80251 w 165524"/>
              <a:gd name="connsiteY5" fmla="*/ 267710 h 638823"/>
              <a:gd name="connsiteX6" fmla="*/ 146926 w 165524"/>
              <a:gd name="connsiteY6" fmla="*/ 1010 h 63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24" h="638823">
                <a:moveTo>
                  <a:pt x="146926" y="1010"/>
                </a:moveTo>
                <a:cubicBezTo>
                  <a:pt x="155922" y="-13807"/>
                  <a:pt x="132109" y="138593"/>
                  <a:pt x="134226" y="178810"/>
                </a:cubicBezTo>
                <a:cubicBezTo>
                  <a:pt x="136343" y="219027"/>
                  <a:pt x="181322" y="166639"/>
                  <a:pt x="159626" y="242310"/>
                </a:cubicBezTo>
                <a:cubicBezTo>
                  <a:pt x="137930" y="317981"/>
                  <a:pt x="22572" y="595793"/>
                  <a:pt x="4051" y="632835"/>
                </a:cubicBezTo>
                <a:cubicBezTo>
                  <a:pt x="-14470" y="669877"/>
                  <a:pt x="35801" y="525414"/>
                  <a:pt x="48501" y="464560"/>
                </a:cubicBezTo>
                <a:cubicBezTo>
                  <a:pt x="61201" y="403706"/>
                  <a:pt x="65434" y="338089"/>
                  <a:pt x="80251" y="267710"/>
                </a:cubicBezTo>
                <a:cubicBezTo>
                  <a:pt x="95068" y="197331"/>
                  <a:pt x="137930" y="15827"/>
                  <a:pt x="146926" y="101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45E29C51-8067-4BCA-9EFA-D615B7215674}"/>
              </a:ext>
            </a:extLst>
          </p:cNvPr>
          <p:cNvSpPr/>
          <p:nvPr/>
        </p:nvSpPr>
        <p:spPr>
          <a:xfrm>
            <a:off x="2103283" y="5126556"/>
            <a:ext cx="259287" cy="839460"/>
          </a:xfrm>
          <a:custGeom>
            <a:avLst/>
            <a:gdLst>
              <a:gd name="connsiteX0" fmla="*/ 59950 w 259287"/>
              <a:gd name="connsiteY0" fmla="*/ 11 h 839460"/>
              <a:gd name="connsiteX1" fmla="*/ 38784 w 259287"/>
              <a:gd name="connsiteY1" fmla="*/ 177811 h 839460"/>
              <a:gd name="connsiteX2" fmla="*/ 68417 w 259287"/>
              <a:gd name="connsiteY2" fmla="*/ 300577 h 839460"/>
              <a:gd name="connsiteX3" fmla="*/ 250450 w 259287"/>
              <a:gd name="connsiteY3" fmla="*/ 829744 h 839460"/>
              <a:gd name="connsiteX4" fmla="*/ 225050 w 259287"/>
              <a:gd name="connsiteY4" fmla="*/ 630777 h 839460"/>
              <a:gd name="connsiteX5" fmla="*/ 174250 w 259287"/>
              <a:gd name="connsiteY5" fmla="*/ 469911 h 839460"/>
              <a:gd name="connsiteX6" fmla="*/ 89584 w 259287"/>
              <a:gd name="connsiteY6" fmla="*/ 254011 h 839460"/>
              <a:gd name="connsiteX7" fmla="*/ 684 w 259287"/>
              <a:gd name="connsiteY7" fmla="*/ 186277 h 839460"/>
              <a:gd name="connsiteX8" fmla="*/ 59950 w 259287"/>
              <a:gd name="connsiteY8" fmla="*/ 11 h 83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287" h="839460">
                <a:moveTo>
                  <a:pt x="59950" y="11"/>
                </a:moveTo>
                <a:cubicBezTo>
                  <a:pt x="66300" y="-1400"/>
                  <a:pt x="37373" y="127717"/>
                  <a:pt x="38784" y="177811"/>
                </a:cubicBezTo>
                <a:cubicBezTo>
                  <a:pt x="40195" y="227905"/>
                  <a:pt x="33139" y="191922"/>
                  <a:pt x="68417" y="300577"/>
                </a:cubicBezTo>
                <a:cubicBezTo>
                  <a:pt x="103695" y="409232"/>
                  <a:pt x="224345" y="774711"/>
                  <a:pt x="250450" y="829744"/>
                </a:cubicBezTo>
                <a:cubicBezTo>
                  <a:pt x="276555" y="884777"/>
                  <a:pt x="237750" y="690749"/>
                  <a:pt x="225050" y="630777"/>
                </a:cubicBezTo>
                <a:cubicBezTo>
                  <a:pt x="212350" y="570805"/>
                  <a:pt x="196828" y="532705"/>
                  <a:pt x="174250" y="469911"/>
                </a:cubicBezTo>
                <a:cubicBezTo>
                  <a:pt x="151672" y="407117"/>
                  <a:pt x="118512" y="301283"/>
                  <a:pt x="89584" y="254011"/>
                </a:cubicBezTo>
                <a:cubicBezTo>
                  <a:pt x="60656" y="206739"/>
                  <a:pt x="8445" y="224377"/>
                  <a:pt x="684" y="186277"/>
                </a:cubicBezTo>
                <a:cubicBezTo>
                  <a:pt x="-7077" y="148177"/>
                  <a:pt x="53600" y="1422"/>
                  <a:pt x="59950" y="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7874ADAE-107B-45A8-B3B6-79CC86E6D93C}"/>
              </a:ext>
            </a:extLst>
          </p:cNvPr>
          <p:cNvSpPr/>
          <p:nvPr/>
        </p:nvSpPr>
        <p:spPr>
          <a:xfrm>
            <a:off x="1865759" y="5083092"/>
            <a:ext cx="186305" cy="783782"/>
          </a:xfrm>
          <a:custGeom>
            <a:avLst/>
            <a:gdLst>
              <a:gd name="connsiteX0" fmla="*/ 86866 w 186305"/>
              <a:gd name="connsiteY0" fmla="*/ 83 h 783782"/>
              <a:gd name="connsiteX1" fmla="*/ 4316 w 186305"/>
              <a:gd name="connsiteY1" fmla="*/ 127083 h 783782"/>
              <a:gd name="connsiteX2" fmla="*/ 29716 w 186305"/>
              <a:gd name="connsiteY2" fmla="*/ 254083 h 783782"/>
              <a:gd name="connsiteX3" fmla="*/ 182116 w 186305"/>
              <a:gd name="connsiteY3" fmla="*/ 777958 h 783782"/>
              <a:gd name="connsiteX4" fmla="*/ 134491 w 186305"/>
              <a:gd name="connsiteY4" fmla="*/ 511258 h 783782"/>
              <a:gd name="connsiteX5" fmla="*/ 39241 w 186305"/>
              <a:gd name="connsiteY5" fmla="*/ 146133 h 783782"/>
              <a:gd name="connsiteX6" fmla="*/ 86866 w 186305"/>
              <a:gd name="connsiteY6" fmla="*/ 83 h 7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305" h="783782">
                <a:moveTo>
                  <a:pt x="86866" y="83"/>
                </a:moveTo>
                <a:cubicBezTo>
                  <a:pt x="81045" y="-3092"/>
                  <a:pt x="13841" y="84750"/>
                  <a:pt x="4316" y="127083"/>
                </a:cubicBezTo>
                <a:cubicBezTo>
                  <a:pt x="-5209" y="169416"/>
                  <a:pt x="83" y="145604"/>
                  <a:pt x="29716" y="254083"/>
                </a:cubicBezTo>
                <a:cubicBezTo>
                  <a:pt x="59349" y="362562"/>
                  <a:pt x="164654" y="735096"/>
                  <a:pt x="182116" y="777958"/>
                </a:cubicBezTo>
                <a:cubicBezTo>
                  <a:pt x="199578" y="820820"/>
                  <a:pt x="158303" y="616562"/>
                  <a:pt x="134491" y="511258"/>
                </a:cubicBezTo>
                <a:cubicBezTo>
                  <a:pt x="110679" y="405954"/>
                  <a:pt x="45062" y="225508"/>
                  <a:pt x="39241" y="146133"/>
                </a:cubicBezTo>
                <a:cubicBezTo>
                  <a:pt x="33420" y="66758"/>
                  <a:pt x="92687" y="3258"/>
                  <a:pt x="86866" y="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76D6B734-AF23-4AF0-9D85-749968700E6C}"/>
              </a:ext>
            </a:extLst>
          </p:cNvPr>
          <p:cNvSpPr/>
          <p:nvPr/>
        </p:nvSpPr>
        <p:spPr>
          <a:xfrm>
            <a:off x="1972943" y="5133895"/>
            <a:ext cx="234215" cy="365723"/>
          </a:xfrm>
          <a:custGeom>
            <a:avLst/>
            <a:gdLst>
              <a:gd name="connsiteX0" fmla="*/ 5082 w 234215"/>
              <a:gd name="connsiteY0" fmla="*/ 80 h 365723"/>
              <a:gd name="connsiteX1" fmla="*/ 27307 w 234215"/>
              <a:gd name="connsiteY1" fmla="*/ 187405 h 365723"/>
              <a:gd name="connsiteX2" fmla="*/ 230507 w 234215"/>
              <a:gd name="connsiteY2" fmla="*/ 362030 h 365723"/>
              <a:gd name="connsiteX3" fmla="*/ 151132 w 234215"/>
              <a:gd name="connsiteY3" fmla="*/ 295355 h 365723"/>
              <a:gd name="connsiteX4" fmla="*/ 55882 w 234215"/>
              <a:gd name="connsiteY4" fmla="*/ 165180 h 365723"/>
              <a:gd name="connsiteX5" fmla="*/ 5082 w 234215"/>
              <a:gd name="connsiteY5" fmla="*/ 80 h 36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15" h="365723">
                <a:moveTo>
                  <a:pt x="5082" y="80"/>
                </a:moveTo>
                <a:cubicBezTo>
                  <a:pt x="320" y="3784"/>
                  <a:pt x="-10264" y="127080"/>
                  <a:pt x="27307" y="187405"/>
                </a:cubicBezTo>
                <a:cubicBezTo>
                  <a:pt x="64878" y="247730"/>
                  <a:pt x="209870" y="344038"/>
                  <a:pt x="230507" y="362030"/>
                </a:cubicBezTo>
                <a:cubicBezTo>
                  <a:pt x="251145" y="380022"/>
                  <a:pt x="180236" y="328163"/>
                  <a:pt x="151132" y="295355"/>
                </a:cubicBezTo>
                <a:cubicBezTo>
                  <a:pt x="122028" y="262547"/>
                  <a:pt x="77578" y="209630"/>
                  <a:pt x="55882" y="165180"/>
                </a:cubicBezTo>
                <a:cubicBezTo>
                  <a:pt x="34186" y="120730"/>
                  <a:pt x="9844" y="-3624"/>
                  <a:pt x="5082" y="8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1322D878-1301-4FB0-A938-7F3E939F65B2}"/>
              </a:ext>
            </a:extLst>
          </p:cNvPr>
          <p:cNvSpPr/>
          <p:nvPr/>
        </p:nvSpPr>
        <p:spPr>
          <a:xfrm>
            <a:off x="1942508" y="5338460"/>
            <a:ext cx="210338" cy="411493"/>
          </a:xfrm>
          <a:custGeom>
            <a:avLst/>
            <a:gdLst>
              <a:gd name="connsiteX0" fmla="*/ 210142 w 210338"/>
              <a:gd name="connsiteY0" fmla="*/ 198740 h 411493"/>
              <a:gd name="connsiteX1" fmla="*/ 38692 w 210338"/>
              <a:gd name="connsiteY1" fmla="*/ 5065 h 411493"/>
              <a:gd name="connsiteX2" fmla="*/ 38692 w 210338"/>
              <a:gd name="connsiteY2" fmla="*/ 87615 h 411493"/>
              <a:gd name="connsiteX3" fmla="*/ 118067 w 210338"/>
              <a:gd name="connsiteY3" fmla="*/ 411465 h 411493"/>
              <a:gd name="connsiteX4" fmla="*/ 592 w 210338"/>
              <a:gd name="connsiteY4" fmla="*/ 68565 h 411493"/>
              <a:gd name="connsiteX5" fmla="*/ 210142 w 210338"/>
              <a:gd name="connsiteY5" fmla="*/ 198740 h 41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38" h="411493">
                <a:moveTo>
                  <a:pt x="210142" y="198740"/>
                </a:moveTo>
                <a:cubicBezTo>
                  <a:pt x="216492" y="188157"/>
                  <a:pt x="67267" y="23586"/>
                  <a:pt x="38692" y="5065"/>
                </a:cubicBezTo>
                <a:cubicBezTo>
                  <a:pt x="10117" y="-13456"/>
                  <a:pt x="25463" y="19882"/>
                  <a:pt x="38692" y="87615"/>
                </a:cubicBezTo>
                <a:cubicBezTo>
                  <a:pt x="51921" y="155348"/>
                  <a:pt x="124417" y="414640"/>
                  <a:pt x="118067" y="411465"/>
                </a:cubicBezTo>
                <a:cubicBezTo>
                  <a:pt x="111717" y="408290"/>
                  <a:pt x="-9462" y="107194"/>
                  <a:pt x="592" y="68565"/>
                </a:cubicBezTo>
                <a:cubicBezTo>
                  <a:pt x="10646" y="29936"/>
                  <a:pt x="203792" y="209323"/>
                  <a:pt x="210142" y="1987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5F08EEAD-DED5-4CE6-BD54-BCCE783060A7}"/>
              </a:ext>
            </a:extLst>
          </p:cNvPr>
          <p:cNvSpPr/>
          <p:nvPr/>
        </p:nvSpPr>
        <p:spPr>
          <a:xfrm>
            <a:off x="2072643" y="5479838"/>
            <a:ext cx="74364" cy="394525"/>
          </a:xfrm>
          <a:custGeom>
            <a:avLst/>
            <a:gdLst>
              <a:gd name="connsiteX0" fmla="*/ 73657 w 74364"/>
              <a:gd name="connsiteY0" fmla="*/ 212 h 394525"/>
              <a:gd name="connsiteX1" fmla="*/ 38732 w 74364"/>
              <a:gd name="connsiteY1" fmla="*/ 174837 h 394525"/>
              <a:gd name="connsiteX2" fmla="*/ 19682 w 74364"/>
              <a:gd name="connsiteY2" fmla="*/ 390737 h 394525"/>
              <a:gd name="connsiteX3" fmla="*/ 13332 w 74364"/>
              <a:gd name="connsiteY3" fmla="*/ 305012 h 394525"/>
              <a:gd name="connsiteX4" fmla="*/ 3807 w 74364"/>
              <a:gd name="connsiteY4" fmla="*/ 209762 h 394525"/>
              <a:gd name="connsiteX5" fmla="*/ 73657 w 74364"/>
              <a:gd name="connsiteY5" fmla="*/ 212 h 39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64" h="394525">
                <a:moveTo>
                  <a:pt x="73657" y="212"/>
                </a:moveTo>
                <a:cubicBezTo>
                  <a:pt x="79478" y="-5609"/>
                  <a:pt x="47728" y="109750"/>
                  <a:pt x="38732" y="174837"/>
                </a:cubicBezTo>
                <a:cubicBezTo>
                  <a:pt x="29736" y="239924"/>
                  <a:pt x="23915" y="369041"/>
                  <a:pt x="19682" y="390737"/>
                </a:cubicBezTo>
                <a:cubicBezTo>
                  <a:pt x="15449" y="412433"/>
                  <a:pt x="15978" y="335174"/>
                  <a:pt x="13332" y="305012"/>
                </a:cubicBezTo>
                <a:cubicBezTo>
                  <a:pt x="10686" y="274850"/>
                  <a:pt x="-7835" y="258975"/>
                  <a:pt x="3807" y="209762"/>
                </a:cubicBezTo>
                <a:cubicBezTo>
                  <a:pt x="15449" y="160550"/>
                  <a:pt x="67836" y="6033"/>
                  <a:pt x="73657" y="2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4D53A554-6FFE-4B5A-B5F6-72134FE7A2EF}"/>
              </a:ext>
            </a:extLst>
          </p:cNvPr>
          <p:cNvSpPr/>
          <p:nvPr/>
        </p:nvSpPr>
        <p:spPr>
          <a:xfrm>
            <a:off x="2114292" y="5488024"/>
            <a:ext cx="86015" cy="839357"/>
          </a:xfrm>
          <a:custGeom>
            <a:avLst/>
            <a:gdLst>
              <a:gd name="connsiteX0" fmla="*/ 79633 w 86015"/>
              <a:gd name="connsiteY0" fmla="*/ 1551 h 839357"/>
              <a:gd name="connsiteX1" fmla="*/ 35183 w 86015"/>
              <a:gd name="connsiteY1" fmla="*/ 287301 h 839357"/>
              <a:gd name="connsiteX2" fmla="*/ 35183 w 86015"/>
              <a:gd name="connsiteY2" fmla="*/ 382551 h 839357"/>
              <a:gd name="connsiteX3" fmla="*/ 35183 w 86015"/>
              <a:gd name="connsiteY3" fmla="*/ 490501 h 839357"/>
              <a:gd name="connsiteX4" fmla="*/ 41533 w 86015"/>
              <a:gd name="connsiteY4" fmla="*/ 582576 h 839357"/>
              <a:gd name="connsiteX5" fmla="*/ 85983 w 86015"/>
              <a:gd name="connsiteY5" fmla="*/ 836576 h 839357"/>
              <a:gd name="connsiteX6" fmla="*/ 47883 w 86015"/>
              <a:gd name="connsiteY6" fmla="*/ 700051 h 839357"/>
              <a:gd name="connsiteX7" fmla="*/ 258 w 86015"/>
              <a:gd name="connsiteY7" fmla="*/ 427001 h 839357"/>
              <a:gd name="connsiteX8" fmla="*/ 79633 w 86015"/>
              <a:gd name="connsiteY8" fmla="*/ 1551 h 83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15" h="839357">
                <a:moveTo>
                  <a:pt x="79633" y="1551"/>
                </a:moveTo>
                <a:cubicBezTo>
                  <a:pt x="85454" y="-21732"/>
                  <a:pt x="42591" y="223801"/>
                  <a:pt x="35183" y="287301"/>
                </a:cubicBezTo>
                <a:cubicBezTo>
                  <a:pt x="27775" y="350801"/>
                  <a:pt x="35183" y="382551"/>
                  <a:pt x="35183" y="382551"/>
                </a:cubicBezTo>
                <a:cubicBezTo>
                  <a:pt x="35183" y="416418"/>
                  <a:pt x="34125" y="457164"/>
                  <a:pt x="35183" y="490501"/>
                </a:cubicBezTo>
                <a:cubicBezTo>
                  <a:pt x="36241" y="523838"/>
                  <a:pt x="33066" y="524897"/>
                  <a:pt x="41533" y="582576"/>
                </a:cubicBezTo>
                <a:cubicBezTo>
                  <a:pt x="50000" y="640255"/>
                  <a:pt x="84925" y="816997"/>
                  <a:pt x="85983" y="836576"/>
                </a:cubicBezTo>
                <a:cubicBezTo>
                  <a:pt x="87041" y="856155"/>
                  <a:pt x="62170" y="768313"/>
                  <a:pt x="47883" y="700051"/>
                </a:cubicBezTo>
                <a:cubicBezTo>
                  <a:pt x="33596" y="631789"/>
                  <a:pt x="-3446" y="541830"/>
                  <a:pt x="258" y="427001"/>
                </a:cubicBezTo>
                <a:cubicBezTo>
                  <a:pt x="3962" y="312172"/>
                  <a:pt x="73812" y="24834"/>
                  <a:pt x="79633" y="155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DC129A02-C92C-4743-B9FC-DA3A45BD91F5}"/>
              </a:ext>
            </a:extLst>
          </p:cNvPr>
          <p:cNvSpPr/>
          <p:nvPr/>
        </p:nvSpPr>
        <p:spPr>
          <a:xfrm>
            <a:off x="2049831" y="5857360"/>
            <a:ext cx="131712" cy="525790"/>
          </a:xfrm>
          <a:custGeom>
            <a:avLst/>
            <a:gdLst>
              <a:gd name="connsiteX0" fmla="*/ 4394 w 131712"/>
              <a:gd name="connsiteY0" fmla="*/ 6865 h 525790"/>
              <a:gd name="connsiteX1" fmla="*/ 131394 w 131712"/>
              <a:gd name="connsiteY1" fmla="*/ 521215 h 525790"/>
              <a:gd name="connsiteX2" fmla="*/ 39319 w 131712"/>
              <a:gd name="connsiteY2" fmla="*/ 244990 h 525790"/>
              <a:gd name="connsiteX3" fmla="*/ 4394 w 131712"/>
              <a:gd name="connsiteY3" fmla="*/ 6865 h 52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712" h="525790">
                <a:moveTo>
                  <a:pt x="4394" y="6865"/>
                </a:moveTo>
                <a:cubicBezTo>
                  <a:pt x="19740" y="52903"/>
                  <a:pt x="125573" y="481528"/>
                  <a:pt x="131394" y="521215"/>
                </a:cubicBezTo>
                <a:cubicBezTo>
                  <a:pt x="137215" y="560902"/>
                  <a:pt x="61544" y="331773"/>
                  <a:pt x="39319" y="244990"/>
                </a:cubicBezTo>
                <a:cubicBezTo>
                  <a:pt x="17094" y="158207"/>
                  <a:pt x="-10952" y="-39173"/>
                  <a:pt x="4394" y="686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94981594-AD7C-4ACA-A078-7DFE12B732C0}"/>
              </a:ext>
            </a:extLst>
          </p:cNvPr>
          <p:cNvSpPr/>
          <p:nvPr/>
        </p:nvSpPr>
        <p:spPr>
          <a:xfrm>
            <a:off x="2140631" y="5911773"/>
            <a:ext cx="140865" cy="163673"/>
          </a:xfrm>
          <a:custGeom>
            <a:avLst/>
            <a:gdLst>
              <a:gd name="connsiteX0" fmla="*/ 140607 w 140865"/>
              <a:gd name="connsiteY0" fmla="*/ 77 h 163673"/>
              <a:gd name="connsiteX1" fmla="*/ 59644 w 140865"/>
              <a:gd name="connsiteY1" fmla="*/ 77865 h 163673"/>
              <a:gd name="connsiteX2" fmla="*/ 907 w 140865"/>
              <a:gd name="connsiteY2" fmla="*/ 163590 h 163673"/>
              <a:gd name="connsiteX3" fmla="*/ 31069 w 140865"/>
              <a:gd name="connsiteY3" fmla="*/ 92152 h 163673"/>
              <a:gd name="connsiteX4" fmla="*/ 140607 w 140865"/>
              <a:gd name="connsiteY4" fmla="*/ 77 h 16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65" h="163673">
                <a:moveTo>
                  <a:pt x="140607" y="77"/>
                </a:moveTo>
                <a:cubicBezTo>
                  <a:pt x="145369" y="-2304"/>
                  <a:pt x="82927" y="50613"/>
                  <a:pt x="59644" y="77865"/>
                </a:cubicBezTo>
                <a:cubicBezTo>
                  <a:pt x="36361" y="105117"/>
                  <a:pt x="5669" y="161209"/>
                  <a:pt x="907" y="163590"/>
                </a:cubicBezTo>
                <a:cubicBezTo>
                  <a:pt x="-3855" y="165971"/>
                  <a:pt x="10696" y="116758"/>
                  <a:pt x="31069" y="92152"/>
                </a:cubicBezTo>
                <a:cubicBezTo>
                  <a:pt x="51442" y="67546"/>
                  <a:pt x="135845" y="2458"/>
                  <a:pt x="140607" y="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DCED6D72-63B0-44D1-9E0F-96DA0E36F7D4}"/>
              </a:ext>
            </a:extLst>
          </p:cNvPr>
          <p:cNvSpPr/>
          <p:nvPr/>
        </p:nvSpPr>
        <p:spPr>
          <a:xfrm>
            <a:off x="2166628" y="5971891"/>
            <a:ext cx="151441" cy="212332"/>
          </a:xfrm>
          <a:custGeom>
            <a:avLst/>
            <a:gdLst>
              <a:gd name="connsiteX0" fmla="*/ 87622 w 151441"/>
              <a:gd name="connsiteY0" fmla="*/ 284 h 212332"/>
              <a:gd name="connsiteX1" fmla="*/ 22535 w 151441"/>
              <a:gd name="connsiteY1" fmla="*/ 86009 h 212332"/>
              <a:gd name="connsiteX2" fmla="*/ 9835 w 151441"/>
              <a:gd name="connsiteY2" fmla="*/ 125697 h 212332"/>
              <a:gd name="connsiteX3" fmla="*/ 49522 w 151441"/>
              <a:gd name="connsiteY3" fmla="*/ 176497 h 212332"/>
              <a:gd name="connsiteX4" fmla="*/ 147947 w 151441"/>
              <a:gd name="connsiteY4" fmla="*/ 112997 h 212332"/>
              <a:gd name="connsiteX5" fmla="*/ 128897 w 151441"/>
              <a:gd name="connsiteY5" fmla="*/ 143159 h 212332"/>
              <a:gd name="connsiteX6" fmla="*/ 124135 w 151441"/>
              <a:gd name="connsiteY6" fmla="*/ 200309 h 212332"/>
              <a:gd name="connsiteX7" fmla="*/ 35235 w 151441"/>
              <a:gd name="connsiteY7" fmla="*/ 205072 h 212332"/>
              <a:gd name="connsiteX8" fmla="*/ 1897 w 151441"/>
              <a:gd name="connsiteY8" fmla="*/ 117759 h 212332"/>
              <a:gd name="connsiteX9" fmla="*/ 87622 w 151441"/>
              <a:gd name="connsiteY9" fmla="*/ 284 h 21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441" h="212332">
                <a:moveTo>
                  <a:pt x="87622" y="284"/>
                </a:moveTo>
                <a:cubicBezTo>
                  <a:pt x="91062" y="-5008"/>
                  <a:pt x="35499" y="65107"/>
                  <a:pt x="22535" y="86009"/>
                </a:cubicBezTo>
                <a:cubicBezTo>
                  <a:pt x="9571" y="106911"/>
                  <a:pt x="5337" y="110616"/>
                  <a:pt x="9835" y="125697"/>
                </a:cubicBezTo>
                <a:cubicBezTo>
                  <a:pt x="14333" y="140778"/>
                  <a:pt x="26503" y="178614"/>
                  <a:pt x="49522" y="176497"/>
                </a:cubicBezTo>
                <a:cubicBezTo>
                  <a:pt x="72541" y="174380"/>
                  <a:pt x="134718" y="118553"/>
                  <a:pt x="147947" y="112997"/>
                </a:cubicBezTo>
                <a:cubicBezTo>
                  <a:pt x="161176" y="107441"/>
                  <a:pt x="132866" y="128607"/>
                  <a:pt x="128897" y="143159"/>
                </a:cubicBezTo>
                <a:cubicBezTo>
                  <a:pt x="124928" y="157711"/>
                  <a:pt x="139745" y="189990"/>
                  <a:pt x="124135" y="200309"/>
                </a:cubicBezTo>
                <a:cubicBezTo>
                  <a:pt x="108525" y="210628"/>
                  <a:pt x="55608" y="218830"/>
                  <a:pt x="35235" y="205072"/>
                </a:cubicBezTo>
                <a:cubicBezTo>
                  <a:pt x="14862" y="191314"/>
                  <a:pt x="-6570" y="148980"/>
                  <a:pt x="1897" y="117759"/>
                </a:cubicBezTo>
                <a:cubicBezTo>
                  <a:pt x="10364" y="86538"/>
                  <a:pt x="84182" y="5576"/>
                  <a:pt x="87622" y="28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D6E503EA-E7A5-4A67-B001-C546B4FA4700}"/>
              </a:ext>
            </a:extLst>
          </p:cNvPr>
          <p:cNvSpPr/>
          <p:nvPr/>
        </p:nvSpPr>
        <p:spPr>
          <a:xfrm>
            <a:off x="2177922" y="6160396"/>
            <a:ext cx="176745" cy="282528"/>
          </a:xfrm>
          <a:custGeom>
            <a:avLst/>
            <a:gdLst>
              <a:gd name="connsiteX0" fmla="*/ 176341 w 176745"/>
              <a:gd name="connsiteY0" fmla="*/ 692 h 282528"/>
              <a:gd name="connsiteX1" fmla="*/ 54103 w 176745"/>
              <a:gd name="connsiteY1" fmla="*/ 81654 h 282528"/>
              <a:gd name="connsiteX2" fmla="*/ 19178 w 176745"/>
              <a:gd name="connsiteY2" fmla="*/ 184842 h 282528"/>
              <a:gd name="connsiteX3" fmla="*/ 17591 w 176745"/>
              <a:gd name="connsiteY3" fmla="*/ 281679 h 282528"/>
              <a:gd name="connsiteX4" fmla="*/ 8066 w 176745"/>
              <a:gd name="connsiteY4" fmla="*/ 127692 h 282528"/>
              <a:gd name="connsiteX5" fmla="*/ 176341 w 176745"/>
              <a:gd name="connsiteY5" fmla="*/ 692 h 28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45" h="282528">
                <a:moveTo>
                  <a:pt x="176341" y="692"/>
                </a:moveTo>
                <a:cubicBezTo>
                  <a:pt x="184014" y="-6981"/>
                  <a:pt x="80297" y="50962"/>
                  <a:pt x="54103" y="81654"/>
                </a:cubicBezTo>
                <a:cubicBezTo>
                  <a:pt x="27909" y="112346"/>
                  <a:pt x="25263" y="151504"/>
                  <a:pt x="19178" y="184842"/>
                </a:cubicBezTo>
                <a:cubicBezTo>
                  <a:pt x="13093" y="218180"/>
                  <a:pt x="19443" y="291204"/>
                  <a:pt x="17591" y="281679"/>
                </a:cubicBezTo>
                <a:cubicBezTo>
                  <a:pt x="15739" y="272154"/>
                  <a:pt x="-13894" y="173730"/>
                  <a:pt x="8066" y="127692"/>
                </a:cubicBezTo>
                <a:cubicBezTo>
                  <a:pt x="30026" y="81654"/>
                  <a:pt x="168668" y="8365"/>
                  <a:pt x="176341" y="69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553DAD09-41CF-4668-AB14-54485B173170}"/>
              </a:ext>
            </a:extLst>
          </p:cNvPr>
          <p:cNvSpPr/>
          <p:nvPr/>
        </p:nvSpPr>
        <p:spPr>
          <a:xfrm>
            <a:off x="2228417" y="6189663"/>
            <a:ext cx="162433" cy="270090"/>
          </a:xfrm>
          <a:custGeom>
            <a:avLst/>
            <a:gdLst>
              <a:gd name="connsiteX0" fmla="*/ 162358 w 162433"/>
              <a:gd name="connsiteY0" fmla="*/ 0 h 270090"/>
              <a:gd name="connsiteX1" fmla="*/ 60758 w 162433"/>
              <a:gd name="connsiteY1" fmla="*/ 46037 h 270090"/>
              <a:gd name="connsiteX2" fmla="*/ 25833 w 162433"/>
              <a:gd name="connsiteY2" fmla="*/ 133350 h 270090"/>
              <a:gd name="connsiteX3" fmla="*/ 8371 w 162433"/>
              <a:gd name="connsiteY3" fmla="*/ 269875 h 270090"/>
              <a:gd name="connsiteX4" fmla="*/ 2021 w 162433"/>
              <a:gd name="connsiteY4" fmla="*/ 161925 h 270090"/>
              <a:gd name="connsiteX5" fmla="*/ 43296 w 162433"/>
              <a:gd name="connsiteY5" fmla="*/ 46037 h 270090"/>
              <a:gd name="connsiteX6" fmla="*/ 162358 w 162433"/>
              <a:gd name="connsiteY6" fmla="*/ 0 h 27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433" h="270090">
                <a:moveTo>
                  <a:pt x="162358" y="0"/>
                </a:moveTo>
                <a:cubicBezTo>
                  <a:pt x="165268" y="0"/>
                  <a:pt x="83512" y="23812"/>
                  <a:pt x="60758" y="46037"/>
                </a:cubicBezTo>
                <a:cubicBezTo>
                  <a:pt x="38004" y="68262"/>
                  <a:pt x="34564" y="96044"/>
                  <a:pt x="25833" y="133350"/>
                </a:cubicBezTo>
                <a:cubicBezTo>
                  <a:pt x="17102" y="170656"/>
                  <a:pt x="12340" y="265113"/>
                  <a:pt x="8371" y="269875"/>
                </a:cubicBezTo>
                <a:cubicBezTo>
                  <a:pt x="4402" y="274637"/>
                  <a:pt x="-3800" y="199231"/>
                  <a:pt x="2021" y="161925"/>
                </a:cubicBezTo>
                <a:cubicBezTo>
                  <a:pt x="7842" y="124619"/>
                  <a:pt x="18955" y="72231"/>
                  <a:pt x="43296" y="46037"/>
                </a:cubicBezTo>
                <a:cubicBezTo>
                  <a:pt x="67637" y="19843"/>
                  <a:pt x="159448" y="0"/>
                  <a:pt x="16235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93F04DE3-ED76-41CB-9164-958BE33A1591}"/>
              </a:ext>
            </a:extLst>
          </p:cNvPr>
          <p:cNvSpPr/>
          <p:nvPr/>
        </p:nvSpPr>
        <p:spPr>
          <a:xfrm>
            <a:off x="2290555" y="6236946"/>
            <a:ext cx="93877" cy="124461"/>
          </a:xfrm>
          <a:custGeom>
            <a:avLst/>
            <a:gdLst>
              <a:gd name="connsiteX0" fmla="*/ 208 w 93877"/>
              <a:gd name="connsiteY0" fmla="*/ 342 h 124461"/>
              <a:gd name="connsiteX1" fmla="*/ 68470 w 93877"/>
              <a:gd name="connsiteY1" fmla="*/ 17804 h 124461"/>
              <a:gd name="connsiteX2" fmla="*/ 65295 w 93877"/>
              <a:gd name="connsiteY2" fmla="*/ 70192 h 124461"/>
              <a:gd name="connsiteX3" fmla="*/ 27195 w 93877"/>
              <a:gd name="connsiteY3" fmla="*/ 90829 h 124461"/>
              <a:gd name="connsiteX4" fmla="*/ 20845 w 93877"/>
              <a:gd name="connsiteY4" fmla="*/ 122579 h 124461"/>
              <a:gd name="connsiteX5" fmla="*/ 93870 w 93877"/>
              <a:gd name="connsiteY5" fmla="*/ 30504 h 124461"/>
              <a:gd name="connsiteX6" fmla="*/ 208 w 93877"/>
              <a:gd name="connsiteY6" fmla="*/ 342 h 12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877" h="124461">
                <a:moveTo>
                  <a:pt x="208" y="342"/>
                </a:moveTo>
                <a:cubicBezTo>
                  <a:pt x="-4025" y="-1775"/>
                  <a:pt x="57622" y="6162"/>
                  <a:pt x="68470" y="17804"/>
                </a:cubicBezTo>
                <a:cubicBezTo>
                  <a:pt x="79318" y="29446"/>
                  <a:pt x="72174" y="58021"/>
                  <a:pt x="65295" y="70192"/>
                </a:cubicBezTo>
                <a:cubicBezTo>
                  <a:pt x="58416" y="82363"/>
                  <a:pt x="34603" y="82098"/>
                  <a:pt x="27195" y="90829"/>
                </a:cubicBezTo>
                <a:cubicBezTo>
                  <a:pt x="19787" y="99560"/>
                  <a:pt x="9733" y="132633"/>
                  <a:pt x="20845" y="122579"/>
                </a:cubicBezTo>
                <a:cubicBezTo>
                  <a:pt x="31957" y="112525"/>
                  <a:pt x="94664" y="51671"/>
                  <a:pt x="93870" y="30504"/>
                </a:cubicBezTo>
                <a:cubicBezTo>
                  <a:pt x="93076" y="9337"/>
                  <a:pt x="4441" y="2459"/>
                  <a:pt x="208" y="34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C057EA4E-8682-4E09-B22D-0095661225CF}"/>
              </a:ext>
            </a:extLst>
          </p:cNvPr>
          <p:cNvSpPr/>
          <p:nvPr/>
        </p:nvSpPr>
        <p:spPr>
          <a:xfrm>
            <a:off x="2284263" y="6253148"/>
            <a:ext cx="55985" cy="93692"/>
          </a:xfrm>
          <a:custGeom>
            <a:avLst/>
            <a:gdLst>
              <a:gd name="connsiteX0" fmla="*/ 4912 w 55985"/>
              <a:gd name="connsiteY0" fmla="*/ 15 h 93692"/>
              <a:gd name="connsiteX1" fmla="*/ 38250 w 55985"/>
              <a:gd name="connsiteY1" fmla="*/ 44465 h 93692"/>
              <a:gd name="connsiteX2" fmla="*/ 150 w 55985"/>
              <a:gd name="connsiteY2" fmla="*/ 93677 h 93692"/>
              <a:gd name="connsiteX3" fmla="*/ 55712 w 55985"/>
              <a:gd name="connsiteY3" fmla="*/ 49227 h 93692"/>
              <a:gd name="connsiteX4" fmla="*/ 4912 w 55985"/>
              <a:gd name="connsiteY4" fmla="*/ 15 h 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85" h="93692">
                <a:moveTo>
                  <a:pt x="4912" y="15"/>
                </a:moveTo>
                <a:cubicBezTo>
                  <a:pt x="2002" y="-779"/>
                  <a:pt x="39044" y="28855"/>
                  <a:pt x="38250" y="44465"/>
                </a:cubicBezTo>
                <a:cubicBezTo>
                  <a:pt x="37456" y="60075"/>
                  <a:pt x="-2760" y="92883"/>
                  <a:pt x="150" y="93677"/>
                </a:cubicBezTo>
                <a:cubicBezTo>
                  <a:pt x="3060" y="94471"/>
                  <a:pt x="51214" y="63779"/>
                  <a:pt x="55712" y="49227"/>
                </a:cubicBezTo>
                <a:cubicBezTo>
                  <a:pt x="60210" y="34675"/>
                  <a:pt x="7822" y="809"/>
                  <a:pt x="4912" y="1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0ECCA83F-94F4-4BB7-94ED-760746FE0B3A}"/>
              </a:ext>
            </a:extLst>
          </p:cNvPr>
          <p:cNvSpPr/>
          <p:nvPr/>
        </p:nvSpPr>
        <p:spPr>
          <a:xfrm>
            <a:off x="2382009" y="5997556"/>
            <a:ext cx="77281" cy="196926"/>
          </a:xfrm>
          <a:custGeom>
            <a:avLst/>
            <a:gdLst>
              <a:gd name="connsiteX0" fmla="*/ 51629 w 77281"/>
              <a:gd name="connsiteY0" fmla="*/ 19 h 196926"/>
              <a:gd name="connsiteX1" fmla="*/ 19879 w 77281"/>
              <a:gd name="connsiteY1" fmla="*/ 63519 h 196926"/>
              <a:gd name="connsiteX2" fmla="*/ 35754 w 77281"/>
              <a:gd name="connsiteY2" fmla="*/ 133369 h 196926"/>
              <a:gd name="connsiteX3" fmla="*/ 77029 w 77281"/>
              <a:gd name="connsiteY3" fmla="*/ 196869 h 196926"/>
              <a:gd name="connsiteX4" fmla="*/ 51629 w 77281"/>
              <a:gd name="connsiteY4" fmla="*/ 122257 h 196926"/>
              <a:gd name="connsiteX5" fmla="*/ 21466 w 77281"/>
              <a:gd name="connsiteY5" fmla="*/ 117494 h 196926"/>
              <a:gd name="connsiteX6" fmla="*/ 829 w 77281"/>
              <a:gd name="connsiteY6" fmla="*/ 112732 h 196926"/>
              <a:gd name="connsiteX7" fmla="*/ 50041 w 77281"/>
              <a:gd name="connsiteY7" fmla="*/ 103207 h 196926"/>
              <a:gd name="connsiteX8" fmla="*/ 2416 w 77281"/>
              <a:gd name="connsiteY8" fmla="*/ 69869 h 196926"/>
              <a:gd name="connsiteX9" fmla="*/ 51629 w 77281"/>
              <a:gd name="connsiteY9" fmla="*/ 19 h 19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281" h="196926">
                <a:moveTo>
                  <a:pt x="51629" y="19"/>
                </a:moveTo>
                <a:cubicBezTo>
                  <a:pt x="54539" y="-1039"/>
                  <a:pt x="22525" y="41294"/>
                  <a:pt x="19879" y="63519"/>
                </a:cubicBezTo>
                <a:cubicBezTo>
                  <a:pt x="17233" y="85744"/>
                  <a:pt x="26229" y="111144"/>
                  <a:pt x="35754" y="133369"/>
                </a:cubicBezTo>
                <a:cubicBezTo>
                  <a:pt x="45279" y="155594"/>
                  <a:pt x="74383" y="198721"/>
                  <a:pt x="77029" y="196869"/>
                </a:cubicBezTo>
                <a:cubicBezTo>
                  <a:pt x="79675" y="195017"/>
                  <a:pt x="60889" y="135486"/>
                  <a:pt x="51629" y="122257"/>
                </a:cubicBezTo>
                <a:cubicBezTo>
                  <a:pt x="42369" y="109028"/>
                  <a:pt x="21466" y="117494"/>
                  <a:pt x="21466" y="117494"/>
                </a:cubicBezTo>
                <a:cubicBezTo>
                  <a:pt x="12999" y="115907"/>
                  <a:pt x="-3933" y="115113"/>
                  <a:pt x="829" y="112732"/>
                </a:cubicBezTo>
                <a:cubicBezTo>
                  <a:pt x="5591" y="110351"/>
                  <a:pt x="49777" y="110351"/>
                  <a:pt x="50041" y="103207"/>
                </a:cubicBezTo>
                <a:cubicBezTo>
                  <a:pt x="50305" y="96063"/>
                  <a:pt x="564" y="86009"/>
                  <a:pt x="2416" y="69869"/>
                </a:cubicBezTo>
                <a:cubicBezTo>
                  <a:pt x="4268" y="53729"/>
                  <a:pt x="48719" y="1077"/>
                  <a:pt x="51629" y="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D198C250-69B2-4591-9916-8F8C77F35F41}"/>
              </a:ext>
            </a:extLst>
          </p:cNvPr>
          <p:cNvSpPr/>
          <p:nvPr/>
        </p:nvSpPr>
        <p:spPr>
          <a:xfrm>
            <a:off x="2206096" y="6511338"/>
            <a:ext cx="418311" cy="626386"/>
          </a:xfrm>
          <a:custGeom>
            <a:avLst/>
            <a:gdLst>
              <a:gd name="connsiteX0" fmla="*/ 3704 w 418311"/>
              <a:gd name="connsiteY0" fmla="*/ 6937 h 626386"/>
              <a:gd name="connsiteX1" fmla="*/ 5292 w 418311"/>
              <a:gd name="connsiteY1" fmla="*/ 94250 h 626386"/>
              <a:gd name="connsiteX2" fmla="*/ 16404 w 418311"/>
              <a:gd name="connsiteY2" fmla="*/ 143462 h 626386"/>
              <a:gd name="connsiteX3" fmla="*/ 65617 w 418311"/>
              <a:gd name="connsiteY3" fmla="*/ 287925 h 626386"/>
              <a:gd name="connsiteX4" fmla="*/ 214842 w 418311"/>
              <a:gd name="connsiteY4" fmla="*/ 478425 h 626386"/>
              <a:gd name="connsiteX5" fmla="*/ 414867 w 418311"/>
              <a:gd name="connsiteY5" fmla="*/ 624475 h 626386"/>
              <a:gd name="connsiteX6" fmla="*/ 346604 w 418311"/>
              <a:gd name="connsiteY6" fmla="*/ 565737 h 626386"/>
              <a:gd name="connsiteX7" fmla="*/ 54504 w 418311"/>
              <a:gd name="connsiteY7" fmla="*/ 295862 h 626386"/>
              <a:gd name="connsiteX8" fmla="*/ 3704 w 418311"/>
              <a:gd name="connsiteY8" fmla="*/ 6937 h 62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311" h="626386">
                <a:moveTo>
                  <a:pt x="3704" y="6937"/>
                </a:moveTo>
                <a:cubicBezTo>
                  <a:pt x="-4498" y="-26665"/>
                  <a:pt x="3175" y="71496"/>
                  <a:pt x="5292" y="94250"/>
                </a:cubicBezTo>
                <a:cubicBezTo>
                  <a:pt x="7409" y="117004"/>
                  <a:pt x="6350" y="111183"/>
                  <a:pt x="16404" y="143462"/>
                </a:cubicBezTo>
                <a:cubicBezTo>
                  <a:pt x="26458" y="175741"/>
                  <a:pt x="32544" y="232098"/>
                  <a:pt x="65617" y="287925"/>
                </a:cubicBezTo>
                <a:cubicBezTo>
                  <a:pt x="98690" y="343752"/>
                  <a:pt x="156634" y="422333"/>
                  <a:pt x="214842" y="478425"/>
                </a:cubicBezTo>
                <a:cubicBezTo>
                  <a:pt x="273050" y="534517"/>
                  <a:pt x="392907" y="609923"/>
                  <a:pt x="414867" y="624475"/>
                </a:cubicBezTo>
                <a:cubicBezTo>
                  <a:pt x="436827" y="639027"/>
                  <a:pt x="346604" y="565737"/>
                  <a:pt x="346604" y="565737"/>
                </a:cubicBezTo>
                <a:cubicBezTo>
                  <a:pt x="286544" y="510968"/>
                  <a:pt x="109537" y="391376"/>
                  <a:pt x="54504" y="295862"/>
                </a:cubicBezTo>
                <a:cubicBezTo>
                  <a:pt x="-529" y="200348"/>
                  <a:pt x="11906" y="40539"/>
                  <a:pt x="3704" y="693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B2831010-FC3F-4AFF-A36D-EBDA410C0542}"/>
              </a:ext>
            </a:extLst>
          </p:cNvPr>
          <p:cNvSpPr/>
          <p:nvPr/>
        </p:nvSpPr>
        <p:spPr>
          <a:xfrm>
            <a:off x="2250594" y="6493043"/>
            <a:ext cx="280827" cy="534768"/>
          </a:xfrm>
          <a:custGeom>
            <a:avLst/>
            <a:gdLst>
              <a:gd name="connsiteX0" fmla="*/ 11594 w 280827"/>
              <a:gd name="connsiteY0" fmla="*/ 4595 h 534768"/>
              <a:gd name="connsiteX1" fmla="*/ 481 w 280827"/>
              <a:gd name="connsiteY1" fmla="*/ 110957 h 534768"/>
              <a:gd name="connsiteX2" fmla="*/ 29056 w 280827"/>
              <a:gd name="connsiteY2" fmla="*/ 209382 h 534768"/>
              <a:gd name="connsiteX3" fmla="*/ 78269 w 280827"/>
              <a:gd name="connsiteY3" fmla="*/ 333207 h 534768"/>
              <a:gd name="connsiteX4" fmla="*/ 157644 w 280827"/>
              <a:gd name="connsiteY4" fmla="*/ 436395 h 534768"/>
              <a:gd name="connsiteX5" fmla="*/ 279881 w 280827"/>
              <a:gd name="connsiteY5" fmla="*/ 533232 h 534768"/>
              <a:gd name="connsiteX6" fmla="*/ 203681 w 280827"/>
              <a:gd name="connsiteY6" fmla="*/ 479257 h 534768"/>
              <a:gd name="connsiteX7" fmla="*/ 17944 w 280827"/>
              <a:gd name="connsiteY7" fmla="*/ 272882 h 534768"/>
              <a:gd name="connsiteX8" fmla="*/ 11594 w 280827"/>
              <a:gd name="connsiteY8" fmla="*/ 4595 h 53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827" h="534768">
                <a:moveTo>
                  <a:pt x="11594" y="4595"/>
                </a:moveTo>
                <a:cubicBezTo>
                  <a:pt x="8684" y="-22392"/>
                  <a:pt x="-2429" y="76826"/>
                  <a:pt x="481" y="110957"/>
                </a:cubicBezTo>
                <a:cubicBezTo>
                  <a:pt x="3391" y="145088"/>
                  <a:pt x="16091" y="172340"/>
                  <a:pt x="29056" y="209382"/>
                </a:cubicBezTo>
                <a:cubicBezTo>
                  <a:pt x="42021" y="246424"/>
                  <a:pt x="56838" y="295371"/>
                  <a:pt x="78269" y="333207"/>
                </a:cubicBezTo>
                <a:cubicBezTo>
                  <a:pt x="99700" y="371043"/>
                  <a:pt x="124042" y="403058"/>
                  <a:pt x="157644" y="436395"/>
                </a:cubicBezTo>
                <a:cubicBezTo>
                  <a:pt x="191246" y="469733"/>
                  <a:pt x="272208" y="526088"/>
                  <a:pt x="279881" y="533232"/>
                </a:cubicBezTo>
                <a:cubicBezTo>
                  <a:pt x="287554" y="540376"/>
                  <a:pt x="247337" y="522649"/>
                  <a:pt x="203681" y="479257"/>
                </a:cubicBezTo>
                <a:cubicBezTo>
                  <a:pt x="160025" y="435865"/>
                  <a:pt x="50223" y="350140"/>
                  <a:pt x="17944" y="272882"/>
                </a:cubicBezTo>
                <a:cubicBezTo>
                  <a:pt x="-14335" y="195624"/>
                  <a:pt x="14504" y="31582"/>
                  <a:pt x="11594" y="459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11917646-3202-4BB9-A88D-1BC32AF707F2}"/>
              </a:ext>
            </a:extLst>
          </p:cNvPr>
          <p:cNvSpPr/>
          <p:nvPr/>
        </p:nvSpPr>
        <p:spPr>
          <a:xfrm>
            <a:off x="2204885" y="6450008"/>
            <a:ext cx="243044" cy="275189"/>
          </a:xfrm>
          <a:custGeom>
            <a:avLst/>
            <a:gdLst>
              <a:gd name="connsiteX0" fmla="*/ 153 w 243044"/>
              <a:gd name="connsiteY0" fmla="*/ 5 h 275189"/>
              <a:gd name="connsiteX1" fmla="*/ 130328 w 243044"/>
              <a:gd name="connsiteY1" fmla="*/ 60330 h 275189"/>
              <a:gd name="connsiteX2" fmla="*/ 154140 w 243044"/>
              <a:gd name="connsiteY2" fmla="*/ 131767 h 275189"/>
              <a:gd name="connsiteX3" fmla="*/ 200178 w 243044"/>
              <a:gd name="connsiteY3" fmla="*/ 274642 h 275189"/>
              <a:gd name="connsiteX4" fmla="*/ 160490 w 243044"/>
              <a:gd name="connsiteY4" fmla="*/ 179392 h 275189"/>
              <a:gd name="connsiteX5" fmla="*/ 233515 w 243044"/>
              <a:gd name="connsiteY5" fmla="*/ 139705 h 275189"/>
              <a:gd name="connsiteX6" fmla="*/ 233515 w 243044"/>
              <a:gd name="connsiteY6" fmla="*/ 98430 h 275189"/>
              <a:gd name="connsiteX7" fmla="*/ 154140 w 243044"/>
              <a:gd name="connsiteY7" fmla="*/ 130180 h 275189"/>
              <a:gd name="connsiteX8" fmla="*/ 214465 w 243044"/>
              <a:gd name="connsiteY8" fmla="*/ 131767 h 275189"/>
              <a:gd name="connsiteX9" fmla="*/ 146203 w 243044"/>
              <a:gd name="connsiteY9" fmla="*/ 122242 h 275189"/>
              <a:gd name="connsiteX10" fmla="*/ 104928 w 243044"/>
              <a:gd name="connsiteY10" fmla="*/ 63505 h 275189"/>
              <a:gd name="connsiteX11" fmla="*/ 153 w 243044"/>
              <a:gd name="connsiteY11" fmla="*/ 5 h 27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044" h="275189">
                <a:moveTo>
                  <a:pt x="153" y="5"/>
                </a:moveTo>
                <a:cubicBezTo>
                  <a:pt x="4386" y="-524"/>
                  <a:pt x="104663" y="38370"/>
                  <a:pt x="130328" y="60330"/>
                </a:cubicBezTo>
                <a:cubicBezTo>
                  <a:pt x="155993" y="82290"/>
                  <a:pt x="142498" y="96048"/>
                  <a:pt x="154140" y="131767"/>
                </a:cubicBezTo>
                <a:cubicBezTo>
                  <a:pt x="165782" y="167486"/>
                  <a:pt x="199120" y="266705"/>
                  <a:pt x="200178" y="274642"/>
                </a:cubicBezTo>
                <a:cubicBezTo>
                  <a:pt x="201236" y="282579"/>
                  <a:pt x="154934" y="201882"/>
                  <a:pt x="160490" y="179392"/>
                </a:cubicBezTo>
                <a:cubicBezTo>
                  <a:pt x="166046" y="156903"/>
                  <a:pt x="221344" y="153199"/>
                  <a:pt x="233515" y="139705"/>
                </a:cubicBezTo>
                <a:cubicBezTo>
                  <a:pt x="245686" y="126211"/>
                  <a:pt x="246744" y="100017"/>
                  <a:pt x="233515" y="98430"/>
                </a:cubicBezTo>
                <a:cubicBezTo>
                  <a:pt x="220286" y="96843"/>
                  <a:pt x="157315" y="124624"/>
                  <a:pt x="154140" y="130180"/>
                </a:cubicBezTo>
                <a:cubicBezTo>
                  <a:pt x="150965" y="135736"/>
                  <a:pt x="215788" y="133090"/>
                  <a:pt x="214465" y="131767"/>
                </a:cubicBezTo>
                <a:cubicBezTo>
                  <a:pt x="213142" y="130444"/>
                  <a:pt x="164459" y="133619"/>
                  <a:pt x="146203" y="122242"/>
                </a:cubicBezTo>
                <a:cubicBezTo>
                  <a:pt x="127947" y="110865"/>
                  <a:pt x="129270" y="83349"/>
                  <a:pt x="104928" y="63505"/>
                </a:cubicBezTo>
                <a:cubicBezTo>
                  <a:pt x="80586" y="43661"/>
                  <a:pt x="-4080" y="534"/>
                  <a:pt x="153" y="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187B0BA1-C510-47D6-B39F-D2989626BF38}"/>
              </a:ext>
            </a:extLst>
          </p:cNvPr>
          <p:cNvSpPr/>
          <p:nvPr/>
        </p:nvSpPr>
        <p:spPr>
          <a:xfrm>
            <a:off x="2273071" y="6503702"/>
            <a:ext cx="209934" cy="503058"/>
          </a:xfrm>
          <a:custGeom>
            <a:avLst/>
            <a:gdLst>
              <a:gd name="connsiteX0" fmla="*/ 229 w 209934"/>
              <a:gd name="connsiteY0" fmla="*/ 286 h 503058"/>
              <a:gd name="connsiteX1" fmla="*/ 36742 w 209934"/>
              <a:gd name="connsiteY1" fmla="*/ 106648 h 503058"/>
              <a:gd name="connsiteX2" fmla="*/ 22454 w 209934"/>
              <a:gd name="connsiteY2" fmla="*/ 119348 h 503058"/>
              <a:gd name="connsiteX3" fmla="*/ 63729 w 209934"/>
              <a:gd name="connsiteY3" fmla="*/ 216186 h 503058"/>
              <a:gd name="connsiteX4" fmla="*/ 206604 w 209934"/>
              <a:gd name="connsiteY4" fmla="*/ 495586 h 503058"/>
              <a:gd name="connsiteX5" fmla="*/ 155804 w 209934"/>
              <a:gd name="connsiteY5" fmla="*/ 398748 h 503058"/>
              <a:gd name="connsiteX6" fmla="*/ 57379 w 209934"/>
              <a:gd name="connsiteY6" fmla="*/ 143161 h 503058"/>
              <a:gd name="connsiteX7" fmla="*/ 229 w 209934"/>
              <a:gd name="connsiteY7" fmla="*/ 286 h 50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934" h="503058">
                <a:moveTo>
                  <a:pt x="229" y="286"/>
                </a:moveTo>
                <a:cubicBezTo>
                  <a:pt x="-3211" y="-5800"/>
                  <a:pt x="33038" y="86804"/>
                  <a:pt x="36742" y="106648"/>
                </a:cubicBezTo>
                <a:cubicBezTo>
                  <a:pt x="40446" y="126492"/>
                  <a:pt x="17956" y="101092"/>
                  <a:pt x="22454" y="119348"/>
                </a:cubicBezTo>
                <a:cubicBezTo>
                  <a:pt x="26952" y="137604"/>
                  <a:pt x="33037" y="153480"/>
                  <a:pt x="63729" y="216186"/>
                </a:cubicBezTo>
                <a:cubicBezTo>
                  <a:pt x="94421" y="278892"/>
                  <a:pt x="191258" y="465159"/>
                  <a:pt x="206604" y="495586"/>
                </a:cubicBezTo>
                <a:cubicBezTo>
                  <a:pt x="221950" y="526013"/>
                  <a:pt x="180675" y="457485"/>
                  <a:pt x="155804" y="398748"/>
                </a:cubicBezTo>
                <a:cubicBezTo>
                  <a:pt x="130933" y="340011"/>
                  <a:pt x="80927" y="206926"/>
                  <a:pt x="57379" y="143161"/>
                </a:cubicBezTo>
                <a:cubicBezTo>
                  <a:pt x="33831" y="79397"/>
                  <a:pt x="3669" y="6372"/>
                  <a:pt x="229" y="28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81FB458E-982C-4C51-8B71-149C2DA43066}"/>
              </a:ext>
            </a:extLst>
          </p:cNvPr>
          <p:cNvSpPr/>
          <p:nvPr/>
        </p:nvSpPr>
        <p:spPr>
          <a:xfrm>
            <a:off x="2386013" y="6710246"/>
            <a:ext cx="209102" cy="333122"/>
          </a:xfrm>
          <a:custGeom>
            <a:avLst/>
            <a:gdLst>
              <a:gd name="connsiteX0" fmla="*/ 74612 w 209102"/>
              <a:gd name="connsiteY0" fmla="*/ 117 h 333122"/>
              <a:gd name="connsiteX1" fmla="*/ 20637 w 209102"/>
              <a:gd name="connsiteY1" fmla="*/ 66792 h 333122"/>
              <a:gd name="connsiteX2" fmla="*/ 50800 w 209102"/>
              <a:gd name="connsiteY2" fmla="*/ 142992 h 333122"/>
              <a:gd name="connsiteX3" fmla="*/ 80962 w 209102"/>
              <a:gd name="connsiteY3" fmla="*/ 203317 h 333122"/>
              <a:gd name="connsiteX4" fmla="*/ 207962 w 209102"/>
              <a:gd name="connsiteY4" fmla="*/ 330317 h 333122"/>
              <a:gd name="connsiteX5" fmla="*/ 139700 w 209102"/>
              <a:gd name="connsiteY5" fmla="*/ 277929 h 333122"/>
              <a:gd name="connsiteX6" fmla="*/ 74612 w 209102"/>
              <a:gd name="connsiteY6" fmla="*/ 127117 h 333122"/>
              <a:gd name="connsiteX7" fmla="*/ 0 w 209102"/>
              <a:gd name="connsiteY7" fmla="*/ 52504 h 333122"/>
              <a:gd name="connsiteX8" fmla="*/ 74612 w 209102"/>
              <a:gd name="connsiteY8" fmla="*/ 117 h 33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102" h="333122">
                <a:moveTo>
                  <a:pt x="74612" y="117"/>
                </a:moveTo>
                <a:cubicBezTo>
                  <a:pt x="78052" y="2498"/>
                  <a:pt x="24606" y="42980"/>
                  <a:pt x="20637" y="66792"/>
                </a:cubicBezTo>
                <a:cubicBezTo>
                  <a:pt x="16668" y="90604"/>
                  <a:pt x="40746" y="120238"/>
                  <a:pt x="50800" y="142992"/>
                </a:cubicBezTo>
                <a:cubicBezTo>
                  <a:pt x="60854" y="165746"/>
                  <a:pt x="54768" y="172096"/>
                  <a:pt x="80962" y="203317"/>
                </a:cubicBezTo>
                <a:cubicBezTo>
                  <a:pt x="107156" y="234538"/>
                  <a:pt x="198172" y="317882"/>
                  <a:pt x="207962" y="330317"/>
                </a:cubicBezTo>
                <a:cubicBezTo>
                  <a:pt x="217752" y="342752"/>
                  <a:pt x="161925" y="311796"/>
                  <a:pt x="139700" y="277929"/>
                </a:cubicBezTo>
                <a:cubicBezTo>
                  <a:pt x="117475" y="244062"/>
                  <a:pt x="97895" y="164688"/>
                  <a:pt x="74612" y="127117"/>
                </a:cubicBezTo>
                <a:cubicBezTo>
                  <a:pt x="51329" y="89546"/>
                  <a:pt x="264" y="72877"/>
                  <a:pt x="0" y="52504"/>
                </a:cubicBezTo>
                <a:cubicBezTo>
                  <a:pt x="-265" y="32131"/>
                  <a:pt x="71172" y="-2264"/>
                  <a:pt x="74612" y="11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A37F08F7-34D0-4125-AD54-1E798A727B7F}"/>
              </a:ext>
            </a:extLst>
          </p:cNvPr>
          <p:cNvSpPr/>
          <p:nvPr/>
        </p:nvSpPr>
        <p:spPr>
          <a:xfrm>
            <a:off x="2490470" y="6488109"/>
            <a:ext cx="107046" cy="303440"/>
          </a:xfrm>
          <a:custGeom>
            <a:avLst/>
            <a:gdLst>
              <a:gd name="connsiteX0" fmla="*/ 106680 w 107046"/>
              <a:gd name="connsiteY0" fmla="*/ 4 h 303440"/>
              <a:gd name="connsiteX1" fmla="*/ 55880 w 107046"/>
              <a:gd name="connsiteY1" fmla="*/ 146054 h 303440"/>
              <a:gd name="connsiteX2" fmla="*/ 60643 w 107046"/>
              <a:gd name="connsiteY2" fmla="*/ 222254 h 303440"/>
              <a:gd name="connsiteX3" fmla="*/ 318 w 107046"/>
              <a:gd name="connsiteY3" fmla="*/ 303216 h 303440"/>
              <a:gd name="connsiteX4" fmla="*/ 90805 w 107046"/>
              <a:gd name="connsiteY4" fmla="*/ 242891 h 303440"/>
              <a:gd name="connsiteX5" fmla="*/ 25718 w 107046"/>
              <a:gd name="connsiteY5" fmla="*/ 141291 h 303440"/>
              <a:gd name="connsiteX6" fmla="*/ 106680 w 107046"/>
              <a:gd name="connsiteY6" fmla="*/ 4 h 30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046" h="303440">
                <a:moveTo>
                  <a:pt x="106680" y="4"/>
                </a:moveTo>
                <a:cubicBezTo>
                  <a:pt x="111707" y="798"/>
                  <a:pt x="63553" y="109012"/>
                  <a:pt x="55880" y="146054"/>
                </a:cubicBezTo>
                <a:cubicBezTo>
                  <a:pt x="48207" y="183096"/>
                  <a:pt x="69903" y="196060"/>
                  <a:pt x="60643" y="222254"/>
                </a:cubicBezTo>
                <a:cubicBezTo>
                  <a:pt x="51383" y="248448"/>
                  <a:pt x="-4709" y="299777"/>
                  <a:pt x="318" y="303216"/>
                </a:cubicBezTo>
                <a:cubicBezTo>
                  <a:pt x="5345" y="306655"/>
                  <a:pt x="86572" y="269879"/>
                  <a:pt x="90805" y="242891"/>
                </a:cubicBezTo>
                <a:cubicBezTo>
                  <a:pt x="95038" y="215904"/>
                  <a:pt x="21749" y="180449"/>
                  <a:pt x="25718" y="141291"/>
                </a:cubicBezTo>
                <a:cubicBezTo>
                  <a:pt x="29687" y="102133"/>
                  <a:pt x="101653" y="-790"/>
                  <a:pt x="106680" y="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5FD0B491-EE34-408D-8325-7ACBDBDCCADF}"/>
              </a:ext>
            </a:extLst>
          </p:cNvPr>
          <p:cNvSpPr/>
          <p:nvPr/>
        </p:nvSpPr>
        <p:spPr>
          <a:xfrm>
            <a:off x="4478658" y="4919117"/>
            <a:ext cx="280000" cy="359931"/>
          </a:xfrm>
          <a:custGeom>
            <a:avLst/>
            <a:gdLst>
              <a:gd name="connsiteX0" fmla="*/ 279609 w 280000"/>
              <a:gd name="connsiteY0" fmla="*/ 16 h 359931"/>
              <a:gd name="connsiteX1" fmla="*/ 182242 w 280000"/>
              <a:gd name="connsiteY1" fmla="*/ 262483 h 359931"/>
              <a:gd name="connsiteX2" fmla="*/ 209 w 280000"/>
              <a:gd name="connsiteY2" fmla="*/ 359850 h 359931"/>
              <a:gd name="connsiteX3" fmla="*/ 148375 w 280000"/>
              <a:gd name="connsiteY3" fmla="*/ 249783 h 359931"/>
              <a:gd name="connsiteX4" fmla="*/ 279609 w 280000"/>
              <a:gd name="connsiteY4" fmla="*/ 16 h 35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00" h="359931">
                <a:moveTo>
                  <a:pt x="279609" y="16"/>
                </a:moveTo>
                <a:cubicBezTo>
                  <a:pt x="285253" y="2133"/>
                  <a:pt x="228809" y="202511"/>
                  <a:pt x="182242" y="262483"/>
                </a:cubicBezTo>
                <a:cubicBezTo>
                  <a:pt x="135675" y="322455"/>
                  <a:pt x="5853" y="361967"/>
                  <a:pt x="209" y="359850"/>
                </a:cubicBezTo>
                <a:cubicBezTo>
                  <a:pt x="-5435" y="357733"/>
                  <a:pt x="104631" y="304111"/>
                  <a:pt x="148375" y="249783"/>
                </a:cubicBezTo>
                <a:cubicBezTo>
                  <a:pt x="192119" y="195455"/>
                  <a:pt x="273965" y="-2101"/>
                  <a:pt x="279609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7ECD0348-2089-4CC9-A458-52AAD73118AB}"/>
              </a:ext>
            </a:extLst>
          </p:cNvPr>
          <p:cNvSpPr/>
          <p:nvPr/>
        </p:nvSpPr>
        <p:spPr>
          <a:xfrm>
            <a:off x="4990567" y="5088425"/>
            <a:ext cx="240753" cy="437669"/>
          </a:xfrm>
          <a:custGeom>
            <a:avLst/>
            <a:gdLst>
              <a:gd name="connsiteX0" fmla="*/ 533 w 240753"/>
              <a:gd name="connsiteY0" fmla="*/ 42 h 437669"/>
              <a:gd name="connsiteX1" fmla="*/ 169866 w 240753"/>
              <a:gd name="connsiteY1" fmla="*/ 207475 h 437669"/>
              <a:gd name="connsiteX2" fmla="*/ 55566 w 240753"/>
              <a:gd name="connsiteY2" fmla="*/ 436075 h 437669"/>
              <a:gd name="connsiteX3" fmla="*/ 148700 w 240753"/>
              <a:gd name="connsiteY3" fmla="*/ 304842 h 437669"/>
              <a:gd name="connsiteX4" fmla="*/ 237600 w 240753"/>
              <a:gd name="connsiteY4" fmla="*/ 224408 h 437669"/>
              <a:gd name="connsiteX5" fmla="*/ 533 w 240753"/>
              <a:gd name="connsiteY5" fmla="*/ 42 h 43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753" h="437669">
                <a:moveTo>
                  <a:pt x="533" y="42"/>
                </a:moveTo>
                <a:cubicBezTo>
                  <a:pt x="-10756" y="-2780"/>
                  <a:pt x="160694" y="134803"/>
                  <a:pt x="169866" y="207475"/>
                </a:cubicBezTo>
                <a:cubicBezTo>
                  <a:pt x="179038" y="280147"/>
                  <a:pt x="59094" y="419847"/>
                  <a:pt x="55566" y="436075"/>
                </a:cubicBezTo>
                <a:cubicBezTo>
                  <a:pt x="52038" y="452303"/>
                  <a:pt x="118361" y="340120"/>
                  <a:pt x="148700" y="304842"/>
                </a:cubicBezTo>
                <a:cubicBezTo>
                  <a:pt x="179039" y="269564"/>
                  <a:pt x="257356" y="273091"/>
                  <a:pt x="237600" y="224408"/>
                </a:cubicBezTo>
                <a:cubicBezTo>
                  <a:pt x="217844" y="175725"/>
                  <a:pt x="11822" y="2864"/>
                  <a:pt x="533" y="4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F7E8A219-8ECD-4DC9-9ED8-4973902D039E}"/>
              </a:ext>
            </a:extLst>
          </p:cNvPr>
          <p:cNvSpPr/>
          <p:nvPr/>
        </p:nvSpPr>
        <p:spPr>
          <a:xfrm>
            <a:off x="5370029" y="3513184"/>
            <a:ext cx="1247819" cy="1603858"/>
          </a:xfrm>
          <a:custGeom>
            <a:avLst/>
            <a:gdLst>
              <a:gd name="connsiteX0" fmla="*/ 6304 w 1247819"/>
              <a:gd name="connsiteY0" fmla="*/ 483 h 1603858"/>
              <a:gd name="connsiteX1" fmla="*/ 129071 w 1247819"/>
              <a:gd name="connsiteY1" fmla="*/ 402649 h 1603858"/>
              <a:gd name="connsiteX2" fmla="*/ 277238 w 1247819"/>
              <a:gd name="connsiteY2" fmla="*/ 707449 h 1603858"/>
              <a:gd name="connsiteX3" fmla="*/ 742904 w 1247819"/>
              <a:gd name="connsiteY3" fmla="*/ 889483 h 1603858"/>
              <a:gd name="connsiteX4" fmla="*/ 933404 w 1247819"/>
              <a:gd name="connsiteY4" fmla="*/ 978383 h 1603858"/>
              <a:gd name="connsiteX5" fmla="*/ 1233971 w 1247819"/>
              <a:gd name="connsiteY5" fmla="*/ 1587983 h 1603858"/>
              <a:gd name="connsiteX6" fmla="*/ 1178938 w 1247819"/>
              <a:gd name="connsiteY6" fmla="*/ 1384783 h 1603858"/>
              <a:gd name="connsiteX7" fmla="*/ 1013838 w 1247819"/>
              <a:gd name="connsiteY7" fmla="*/ 948749 h 1603858"/>
              <a:gd name="connsiteX8" fmla="*/ 590504 w 1247819"/>
              <a:gd name="connsiteY8" fmla="*/ 745549 h 1603858"/>
              <a:gd name="connsiteX9" fmla="*/ 332271 w 1247819"/>
              <a:gd name="connsiteY9" fmla="*/ 487316 h 1603858"/>
              <a:gd name="connsiteX10" fmla="*/ 6304 w 1247819"/>
              <a:gd name="connsiteY10" fmla="*/ 483 h 160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7819" h="1603858">
                <a:moveTo>
                  <a:pt x="6304" y="483"/>
                </a:moveTo>
                <a:cubicBezTo>
                  <a:pt x="-27563" y="-13628"/>
                  <a:pt x="83915" y="284821"/>
                  <a:pt x="129071" y="402649"/>
                </a:cubicBezTo>
                <a:cubicBezTo>
                  <a:pt x="174227" y="520477"/>
                  <a:pt x="174933" y="626310"/>
                  <a:pt x="277238" y="707449"/>
                </a:cubicBezTo>
                <a:cubicBezTo>
                  <a:pt x="379543" y="788588"/>
                  <a:pt x="633543" y="844327"/>
                  <a:pt x="742904" y="889483"/>
                </a:cubicBezTo>
                <a:cubicBezTo>
                  <a:pt x="852265" y="934639"/>
                  <a:pt x="851560" y="861966"/>
                  <a:pt x="933404" y="978383"/>
                </a:cubicBezTo>
                <a:cubicBezTo>
                  <a:pt x="1015248" y="1094800"/>
                  <a:pt x="1193049" y="1520250"/>
                  <a:pt x="1233971" y="1587983"/>
                </a:cubicBezTo>
                <a:cubicBezTo>
                  <a:pt x="1274893" y="1655716"/>
                  <a:pt x="1215627" y="1491322"/>
                  <a:pt x="1178938" y="1384783"/>
                </a:cubicBezTo>
                <a:cubicBezTo>
                  <a:pt x="1142249" y="1278244"/>
                  <a:pt x="1111910" y="1055288"/>
                  <a:pt x="1013838" y="948749"/>
                </a:cubicBezTo>
                <a:cubicBezTo>
                  <a:pt x="915766" y="842210"/>
                  <a:pt x="704098" y="822454"/>
                  <a:pt x="590504" y="745549"/>
                </a:cubicBezTo>
                <a:cubicBezTo>
                  <a:pt x="476910" y="668644"/>
                  <a:pt x="426110" y="607966"/>
                  <a:pt x="332271" y="487316"/>
                </a:cubicBezTo>
                <a:cubicBezTo>
                  <a:pt x="238432" y="366666"/>
                  <a:pt x="40171" y="14594"/>
                  <a:pt x="6304" y="4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DF105713-258A-420F-9F5F-E2774FCE793B}"/>
              </a:ext>
            </a:extLst>
          </p:cNvPr>
          <p:cNvSpPr/>
          <p:nvPr/>
        </p:nvSpPr>
        <p:spPr>
          <a:xfrm>
            <a:off x="6121018" y="3423933"/>
            <a:ext cx="510544" cy="1643810"/>
          </a:xfrm>
          <a:custGeom>
            <a:avLst/>
            <a:gdLst>
              <a:gd name="connsiteX0" fmla="*/ 382 w 510544"/>
              <a:gd name="connsiteY0" fmla="*/ 834 h 1643810"/>
              <a:gd name="connsiteX1" fmla="*/ 165482 w 510544"/>
              <a:gd name="connsiteY1" fmla="*/ 356434 h 1643810"/>
              <a:gd name="connsiteX2" fmla="*/ 182415 w 510544"/>
              <a:gd name="connsiteY2" fmla="*/ 716267 h 1643810"/>
              <a:gd name="connsiteX3" fmla="*/ 372915 w 510544"/>
              <a:gd name="connsiteY3" fmla="*/ 1033767 h 1643810"/>
              <a:gd name="connsiteX4" fmla="*/ 508382 w 510544"/>
              <a:gd name="connsiteY4" fmla="*/ 1622200 h 1643810"/>
              <a:gd name="connsiteX5" fmla="*/ 444882 w 510544"/>
              <a:gd name="connsiteY5" fmla="*/ 1465567 h 1643810"/>
              <a:gd name="connsiteX6" fmla="*/ 296715 w 510544"/>
              <a:gd name="connsiteY6" fmla="*/ 982967 h 1643810"/>
              <a:gd name="connsiteX7" fmla="*/ 110449 w 510544"/>
              <a:gd name="connsiteY7" fmla="*/ 572334 h 1643810"/>
              <a:gd name="connsiteX8" fmla="*/ 118915 w 510544"/>
              <a:gd name="connsiteY8" fmla="*/ 267534 h 1643810"/>
              <a:gd name="connsiteX9" fmla="*/ 382 w 510544"/>
              <a:gd name="connsiteY9" fmla="*/ 834 h 164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0544" h="1643810">
                <a:moveTo>
                  <a:pt x="382" y="834"/>
                </a:moveTo>
                <a:cubicBezTo>
                  <a:pt x="8143" y="15651"/>
                  <a:pt x="135143" y="237195"/>
                  <a:pt x="165482" y="356434"/>
                </a:cubicBezTo>
                <a:cubicBezTo>
                  <a:pt x="195821" y="475673"/>
                  <a:pt x="147843" y="603378"/>
                  <a:pt x="182415" y="716267"/>
                </a:cubicBezTo>
                <a:cubicBezTo>
                  <a:pt x="216987" y="829156"/>
                  <a:pt x="318587" y="882778"/>
                  <a:pt x="372915" y="1033767"/>
                </a:cubicBezTo>
                <a:cubicBezTo>
                  <a:pt x="427243" y="1184756"/>
                  <a:pt x="496388" y="1550233"/>
                  <a:pt x="508382" y="1622200"/>
                </a:cubicBezTo>
                <a:cubicBezTo>
                  <a:pt x="520376" y="1694167"/>
                  <a:pt x="480160" y="1572106"/>
                  <a:pt x="444882" y="1465567"/>
                </a:cubicBezTo>
                <a:cubicBezTo>
                  <a:pt x="409604" y="1359028"/>
                  <a:pt x="352454" y="1131839"/>
                  <a:pt x="296715" y="982967"/>
                </a:cubicBezTo>
                <a:cubicBezTo>
                  <a:pt x="240976" y="834095"/>
                  <a:pt x="140082" y="691573"/>
                  <a:pt x="110449" y="572334"/>
                </a:cubicBezTo>
                <a:cubicBezTo>
                  <a:pt x="80816" y="453095"/>
                  <a:pt x="132321" y="362784"/>
                  <a:pt x="118915" y="267534"/>
                </a:cubicBezTo>
                <a:cubicBezTo>
                  <a:pt x="105509" y="172284"/>
                  <a:pt x="-7379" y="-13983"/>
                  <a:pt x="382" y="8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357CA87D-3F86-47EB-99F4-6A7948A3C1D2}"/>
              </a:ext>
            </a:extLst>
          </p:cNvPr>
          <p:cNvSpPr/>
          <p:nvPr/>
        </p:nvSpPr>
        <p:spPr>
          <a:xfrm>
            <a:off x="5579304" y="3386263"/>
            <a:ext cx="665726" cy="987545"/>
          </a:xfrm>
          <a:custGeom>
            <a:avLst/>
            <a:gdLst>
              <a:gd name="connsiteX0" fmla="*/ 229 w 665726"/>
              <a:gd name="connsiteY0" fmla="*/ 404 h 987545"/>
              <a:gd name="connsiteX1" fmla="*/ 152629 w 665726"/>
              <a:gd name="connsiteY1" fmla="*/ 423737 h 987545"/>
              <a:gd name="connsiteX2" fmla="*/ 190729 w 665726"/>
              <a:gd name="connsiteY2" fmla="*/ 635404 h 987545"/>
              <a:gd name="connsiteX3" fmla="*/ 652163 w 665726"/>
              <a:gd name="connsiteY3" fmla="*/ 978304 h 987545"/>
              <a:gd name="connsiteX4" fmla="*/ 520929 w 665726"/>
              <a:gd name="connsiteY4" fmla="*/ 868237 h 987545"/>
              <a:gd name="connsiteX5" fmla="*/ 292329 w 665726"/>
              <a:gd name="connsiteY5" fmla="*/ 639637 h 987545"/>
              <a:gd name="connsiteX6" fmla="*/ 190729 w 665726"/>
              <a:gd name="connsiteY6" fmla="*/ 351770 h 987545"/>
              <a:gd name="connsiteX7" fmla="*/ 229 w 665726"/>
              <a:gd name="connsiteY7" fmla="*/ 404 h 98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726" h="987545">
                <a:moveTo>
                  <a:pt x="229" y="404"/>
                </a:moveTo>
                <a:cubicBezTo>
                  <a:pt x="-6121" y="12399"/>
                  <a:pt x="120879" y="317904"/>
                  <a:pt x="152629" y="423737"/>
                </a:cubicBezTo>
                <a:cubicBezTo>
                  <a:pt x="184379" y="529570"/>
                  <a:pt x="107473" y="542976"/>
                  <a:pt x="190729" y="635404"/>
                </a:cubicBezTo>
                <a:cubicBezTo>
                  <a:pt x="273985" y="727832"/>
                  <a:pt x="597130" y="939498"/>
                  <a:pt x="652163" y="978304"/>
                </a:cubicBezTo>
                <a:cubicBezTo>
                  <a:pt x="707196" y="1017110"/>
                  <a:pt x="580901" y="924682"/>
                  <a:pt x="520929" y="868237"/>
                </a:cubicBezTo>
                <a:cubicBezTo>
                  <a:pt x="460957" y="811793"/>
                  <a:pt x="347362" y="725715"/>
                  <a:pt x="292329" y="639637"/>
                </a:cubicBezTo>
                <a:cubicBezTo>
                  <a:pt x="237296" y="553559"/>
                  <a:pt x="239412" y="456898"/>
                  <a:pt x="190729" y="351770"/>
                </a:cubicBezTo>
                <a:cubicBezTo>
                  <a:pt x="142046" y="246642"/>
                  <a:pt x="6579" y="-11591"/>
                  <a:pt x="229" y="4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0DEEDC13-6941-4C8B-A9D3-ED3A1D2C6DF8}"/>
              </a:ext>
            </a:extLst>
          </p:cNvPr>
          <p:cNvSpPr/>
          <p:nvPr/>
        </p:nvSpPr>
        <p:spPr>
          <a:xfrm>
            <a:off x="5910727" y="3415790"/>
            <a:ext cx="382876" cy="906060"/>
          </a:xfrm>
          <a:custGeom>
            <a:avLst/>
            <a:gdLst>
              <a:gd name="connsiteX0" fmla="*/ 66740 w 382876"/>
              <a:gd name="connsiteY0" fmla="*/ 510 h 906060"/>
              <a:gd name="connsiteX1" fmla="*/ 58273 w 382876"/>
              <a:gd name="connsiteY1" fmla="*/ 339177 h 906060"/>
              <a:gd name="connsiteX2" fmla="*/ 375773 w 382876"/>
              <a:gd name="connsiteY2" fmla="*/ 893743 h 906060"/>
              <a:gd name="connsiteX3" fmla="*/ 257240 w 382876"/>
              <a:gd name="connsiteY3" fmla="*/ 699010 h 906060"/>
              <a:gd name="connsiteX4" fmla="*/ 7473 w 382876"/>
              <a:gd name="connsiteY4" fmla="*/ 411143 h 906060"/>
              <a:gd name="connsiteX5" fmla="*/ 66740 w 382876"/>
              <a:gd name="connsiteY5" fmla="*/ 510 h 90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876" h="906060">
                <a:moveTo>
                  <a:pt x="66740" y="510"/>
                </a:moveTo>
                <a:cubicBezTo>
                  <a:pt x="75207" y="-11484"/>
                  <a:pt x="6768" y="190305"/>
                  <a:pt x="58273" y="339177"/>
                </a:cubicBezTo>
                <a:cubicBezTo>
                  <a:pt x="109778" y="488049"/>
                  <a:pt x="342612" y="833771"/>
                  <a:pt x="375773" y="893743"/>
                </a:cubicBezTo>
                <a:cubicBezTo>
                  <a:pt x="408934" y="953715"/>
                  <a:pt x="318623" y="779443"/>
                  <a:pt x="257240" y="699010"/>
                </a:cubicBezTo>
                <a:cubicBezTo>
                  <a:pt x="195857" y="618577"/>
                  <a:pt x="39929" y="527560"/>
                  <a:pt x="7473" y="411143"/>
                </a:cubicBezTo>
                <a:cubicBezTo>
                  <a:pt x="-24983" y="294726"/>
                  <a:pt x="58273" y="12504"/>
                  <a:pt x="66740" y="51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CB26DA08-F378-4FB6-B059-75D47F35F7CC}"/>
              </a:ext>
            </a:extLst>
          </p:cNvPr>
          <p:cNvSpPr/>
          <p:nvPr/>
        </p:nvSpPr>
        <p:spPr>
          <a:xfrm>
            <a:off x="6010239" y="3348555"/>
            <a:ext cx="165568" cy="496005"/>
          </a:xfrm>
          <a:custGeom>
            <a:avLst/>
            <a:gdLst>
              <a:gd name="connsiteX0" fmla="*/ 1094 w 165568"/>
              <a:gd name="connsiteY0" fmla="*/ 12 h 496005"/>
              <a:gd name="connsiteX1" fmla="*/ 89994 w 165568"/>
              <a:gd name="connsiteY1" fmla="*/ 203212 h 496005"/>
              <a:gd name="connsiteX2" fmla="*/ 64594 w 165568"/>
              <a:gd name="connsiteY2" fmla="*/ 491078 h 496005"/>
              <a:gd name="connsiteX3" fmla="*/ 115394 w 165568"/>
              <a:gd name="connsiteY3" fmla="*/ 372545 h 496005"/>
              <a:gd name="connsiteX4" fmla="*/ 161961 w 165568"/>
              <a:gd name="connsiteY4" fmla="*/ 211678 h 496005"/>
              <a:gd name="connsiteX5" fmla="*/ 1094 w 165568"/>
              <a:gd name="connsiteY5" fmla="*/ 12 h 49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568" h="496005">
                <a:moveTo>
                  <a:pt x="1094" y="12"/>
                </a:moveTo>
                <a:cubicBezTo>
                  <a:pt x="-10900" y="-1399"/>
                  <a:pt x="79411" y="121368"/>
                  <a:pt x="89994" y="203212"/>
                </a:cubicBezTo>
                <a:cubicBezTo>
                  <a:pt x="100577" y="285056"/>
                  <a:pt x="60361" y="462856"/>
                  <a:pt x="64594" y="491078"/>
                </a:cubicBezTo>
                <a:cubicBezTo>
                  <a:pt x="68827" y="519300"/>
                  <a:pt x="99166" y="419112"/>
                  <a:pt x="115394" y="372545"/>
                </a:cubicBezTo>
                <a:cubicBezTo>
                  <a:pt x="131622" y="325978"/>
                  <a:pt x="178894" y="269533"/>
                  <a:pt x="161961" y="211678"/>
                </a:cubicBezTo>
                <a:cubicBezTo>
                  <a:pt x="145028" y="153823"/>
                  <a:pt x="13088" y="1423"/>
                  <a:pt x="1094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D006D593-7CB4-4B35-98C5-77F13886F84C}"/>
              </a:ext>
            </a:extLst>
          </p:cNvPr>
          <p:cNvSpPr/>
          <p:nvPr/>
        </p:nvSpPr>
        <p:spPr>
          <a:xfrm>
            <a:off x="5757258" y="3382393"/>
            <a:ext cx="165565" cy="568187"/>
          </a:xfrm>
          <a:custGeom>
            <a:avLst/>
            <a:gdLst>
              <a:gd name="connsiteX0" fmla="*/ 139775 w 165565"/>
              <a:gd name="connsiteY0" fmla="*/ 40 h 568187"/>
              <a:gd name="connsiteX1" fmla="*/ 63575 w 165565"/>
              <a:gd name="connsiteY1" fmla="*/ 165140 h 568187"/>
              <a:gd name="connsiteX2" fmla="*/ 156709 w 165565"/>
              <a:gd name="connsiteY2" fmla="*/ 554607 h 568187"/>
              <a:gd name="connsiteX3" fmla="*/ 144009 w 165565"/>
              <a:gd name="connsiteY3" fmla="*/ 448774 h 568187"/>
              <a:gd name="connsiteX4" fmla="*/ 75 w 165565"/>
              <a:gd name="connsiteY4" fmla="*/ 152440 h 568187"/>
              <a:gd name="connsiteX5" fmla="*/ 139775 w 165565"/>
              <a:gd name="connsiteY5" fmla="*/ 40 h 5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565" h="568187">
                <a:moveTo>
                  <a:pt x="139775" y="40"/>
                </a:moveTo>
                <a:cubicBezTo>
                  <a:pt x="150358" y="2157"/>
                  <a:pt x="60753" y="72712"/>
                  <a:pt x="63575" y="165140"/>
                </a:cubicBezTo>
                <a:cubicBezTo>
                  <a:pt x="66397" y="257568"/>
                  <a:pt x="143303" y="507335"/>
                  <a:pt x="156709" y="554607"/>
                </a:cubicBezTo>
                <a:cubicBezTo>
                  <a:pt x="170115" y="601879"/>
                  <a:pt x="170115" y="515802"/>
                  <a:pt x="144009" y="448774"/>
                </a:cubicBezTo>
                <a:cubicBezTo>
                  <a:pt x="117903" y="381746"/>
                  <a:pt x="-3453" y="226523"/>
                  <a:pt x="75" y="152440"/>
                </a:cubicBezTo>
                <a:cubicBezTo>
                  <a:pt x="3603" y="78357"/>
                  <a:pt x="129192" y="-2077"/>
                  <a:pt x="139775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734A6A52-668A-45F1-BB29-8054E435E84A}"/>
              </a:ext>
            </a:extLst>
          </p:cNvPr>
          <p:cNvSpPr/>
          <p:nvPr/>
        </p:nvSpPr>
        <p:spPr>
          <a:xfrm>
            <a:off x="4916973" y="2905358"/>
            <a:ext cx="471281" cy="76957"/>
          </a:xfrm>
          <a:custGeom>
            <a:avLst/>
            <a:gdLst>
              <a:gd name="connsiteX0" fmla="*/ 44 w 471281"/>
              <a:gd name="connsiteY0" fmla="*/ 825 h 76957"/>
              <a:gd name="connsiteX1" fmla="*/ 207477 w 471281"/>
              <a:gd name="connsiteY1" fmla="*/ 26225 h 76957"/>
              <a:gd name="connsiteX2" fmla="*/ 463594 w 471281"/>
              <a:gd name="connsiteY2" fmla="*/ 72792 h 76957"/>
              <a:gd name="connsiteX3" fmla="*/ 385277 w 471281"/>
              <a:gd name="connsiteY3" fmla="*/ 72792 h 76957"/>
              <a:gd name="connsiteX4" fmla="*/ 190544 w 471281"/>
              <a:gd name="connsiteY4" fmla="*/ 55859 h 76957"/>
              <a:gd name="connsiteX5" fmla="*/ 44 w 471281"/>
              <a:gd name="connsiteY5" fmla="*/ 825 h 7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281" h="76957">
                <a:moveTo>
                  <a:pt x="44" y="825"/>
                </a:moveTo>
                <a:cubicBezTo>
                  <a:pt x="2866" y="-4114"/>
                  <a:pt x="130219" y="14231"/>
                  <a:pt x="207477" y="26225"/>
                </a:cubicBezTo>
                <a:cubicBezTo>
                  <a:pt x="284735" y="38220"/>
                  <a:pt x="433961" y="65031"/>
                  <a:pt x="463594" y="72792"/>
                </a:cubicBezTo>
                <a:cubicBezTo>
                  <a:pt x="493227" y="80553"/>
                  <a:pt x="430785" y="75614"/>
                  <a:pt x="385277" y="72792"/>
                </a:cubicBezTo>
                <a:cubicBezTo>
                  <a:pt x="339769" y="69970"/>
                  <a:pt x="252633" y="67853"/>
                  <a:pt x="190544" y="55859"/>
                </a:cubicBezTo>
                <a:cubicBezTo>
                  <a:pt x="128455" y="43865"/>
                  <a:pt x="-2778" y="5764"/>
                  <a:pt x="44" y="8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1BF78A6F-588C-4FB4-9E1A-B796AF98254E}"/>
              </a:ext>
            </a:extLst>
          </p:cNvPr>
          <p:cNvSpPr/>
          <p:nvPr/>
        </p:nvSpPr>
        <p:spPr>
          <a:xfrm>
            <a:off x="4324323" y="2929558"/>
            <a:ext cx="630117" cy="52684"/>
          </a:xfrm>
          <a:custGeom>
            <a:avLst/>
            <a:gdLst>
              <a:gd name="connsiteX0" fmla="*/ 27 w 630117"/>
              <a:gd name="connsiteY0" fmla="*/ 46475 h 52684"/>
              <a:gd name="connsiteX1" fmla="*/ 184177 w 630117"/>
              <a:gd name="connsiteY1" fmla="*/ 8375 h 52684"/>
              <a:gd name="connsiteX2" fmla="*/ 615977 w 630117"/>
              <a:gd name="connsiteY2" fmla="*/ 8375 h 52684"/>
              <a:gd name="connsiteX3" fmla="*/ 495327 w 630117"/>
              <a:gd name="connsiteY3" fmla="*/ 2025 h 52684"/>
              <a:gd name="connsiteX4" fmla="*/ 194760 w 630117"/>
              <a:gd name="connsiteY4" fmla="*/ 48592 h 52684"/>
              <a:gd name="connsiteX5" fmla="*/ 27 w 630117"/>
              <a:gd name="connsiteY5" fmla="*/ 46475 h 5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117" h="52684">
                <a:moveTo>
                  <a:pt x="27" y="46475"/>
                </a:moveTo>
                <a:cubicBezTo>
                  <a:pt x="-1737" y="39772"/>
                  <a:pt x="81519" y="14725"/>
                  <a:pt x="184177" y="8375"/>
                </a:cubicBezTo>
                <a:cubicBezTo>
                  <a:pt x="286835" y="2025"/>
                  <a:pt x="564119" y="9433"/>
                  <a:pt x="615977" y="8375"/>
                </a:cubicBezTo>
                <a:cubicBezTo>
                  <a:pt x="667835" y="7317"/>
                  <a:pt x="565530" y="-4678"/>
                  <a:pt x="495327" y="2025"/>
                </a:cubicBezTo>
                <a:cubicBezTo>
                  <a:pt x="425124" y="8728"/>
                  <a:pt x="278368" y="41889"/>
                  <a:pt x="194760" y="48592"/>
                </a:cubicBezTo>
                <a:cubicBezTo>
                  <a:pt x="111152" y="55295"/>
                  <a:pt x="1791" y="53178"/>
                  <a:pt x="27" y="464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D865291F-B832-4737-8296-939A84FCB3B2}"/>
              </a:ext>
            </a:extLst>
          </p:cNvPr>
          <p:cNvSpPr/>
          <p:nvPr/>
        </p:nvSpPr>
        <p:spPr>
          <a:xfrm>
            <a:off x="4391559" y="3105079"/>
            <a:ext cx="543263" cy="322976"/>
          </a:xfrm>
          <a:custGeom>
            <a:avLst/>
            <a:gdLst>
              <a:gd name="connsiteX0" fmla="*/ 524 w 543263"/>
              <a:gd name="connsiteY0" fmla="*/ 321804 h 322976"/>
              <a:gd name="connsiteX1" fmla="*/ 161391 w 543263"/>
              <a:gd name="connsiteY1" fmla="*/ 220204 h 322976"/>
              <a:gd name="connsiteX2" fmla="*/ 392108 w 543263"/>
              <a:gd name="connsiteY2" fmla="*/ 139771 h 322976"/>
              <a:gd name="connsiteX3" fmla="*/ 246058 w 543263"/>
              <a:gd name="connsiteY3" fmla="*/ 203271 h 322976"/>
              <a:gd name="connsiteX4" fmla="*/ 146574 w 543263"/>
              <a:gd name="connsiteY4" fmla="*/ 319688 h 322976"/>
              <a:gd name="connsiteX5" fmla="*/ 430208 w 543263"/>
              <a:gd name="connsiteY5" fmla="*/ 131304 h 322976"/>
              <a:gd name="connsiteX6" fmla="*/ 533924 w 543263"/>
              <a:gd name="connsiteY6" fmla="*/ 71 h 322976"/>
              <a:gd name="connsiteX7" fmla="*/ 214308 w 543263"/>
              <a:gd name="connsiteY7" fmla="*/ 148238 h 322976"/>
              <a:gd name="connsiteX8" fmla="*/ 524 w 543263"/>
              <a:gd name="connsiteY8" fmla="*/ 321804 h 32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263" h="322976">
                <a:moveTo>
                  <a:pt x="524" y="321804"/>
                </a:moveTo>
                <a:cubicBezTo>
                  <a:pt x="-8295" y="333798"/>
                  <a:pt x="96127" y="250543"/>
                  <a:pt x="161391" y="220204"/>
                </a:cubicBezTo>
                <a:cubicBezTo>
                  <a:pt x="226655" y="189865"/>
                  <a:pt x="377997" y="142593"/>
                  <a:pt x="392108" y="139771"/>
                </a:cubicBezTo>
                <a:cubicBezTo>
                  <a:pt x="406219" y="136949"/>
                  <a:pt x="286980" y="173285"/>
                  <a:pt x="246058" y="203271"/>
                </a:cubicBezTo>
                <a:cubicBezTo>
                  <a:pt x="205136" y="233257"/>
                  <a:pt x="115882" y="331683"/>
                  <a:pt x="146574" y="319688"/>
                </a:cubicBezTo>
                <a:cubicBezTo>
                  <a:pt x="177266" y="307693"/>
                  <a:pt x="365650" y="184573"/>
                  <a:pt x="430208" y="131304"/>
                </a:cubicBezTo>
                <a:cubicBezTo>
                  <a:pt x="494766" y="78035"/>
                  <a:pt x="569907" y="-2751"/>
                  <a:pt x="533924" y="71"/>
                </a:cubicBezTo>
                <a:cubicBezTo>
                  <a:pt x="497941" y="2893"/>
                  <a:pt x="300738" y="96027"/>
                  <a:pt x="214308" y="148238"/>
                </a:cubicBezTo>
                <a:cubicBezTo>
                  <a:pt x="127878" y="200449"/>
                  <a:pt x="9343" y="309810"/>
                  <a:pt x="524" y="3218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B074665C-BBA0-4055-A463-4EAB26BB3E16}"/>
              </a:ext>
            </a:extLst>
          </p:cNvPr>
          <p:cNvSpPr/>
          <p:nvPr/>
        </p:nvSpPr>
        <p:spPr>
          <a:xfrm>
            <a:off x="4772687" y="3210130"/>
            <a:ext cx="265684" cy="587815"/>
          </a:xfrm>
          <a:custGeom>
            <a:avLst/>
            <a:gdLst>
              <a:gd name="connsiteX0" fmla="*/ 396 w 265684"/>
              <a:gd name="connsiteY0" fmla="*/ 587170 h 587815"/>
              <a:gd name="connsiteX1" fmla="*/ 260746 w 265684"/>
              <a:gd name="connsiteY1" fmla="*/ 441120 h 587815"/>
              <a:gd name="connsiteX2" fmla="*/ 173963 w 265684"/>
              <a:gd name="connsiteY2" fmla="*/ 7203 h 587815"/>
              <a:gd name="connsiteX3" fmla="*/ 209946 w 265684"/>
              <a:gd name="connsiteY3" fmla="*/ 174420 h 587815"/>
              <a:gd name="connsiteX4" fmla="*/ 224763 w 265684"/>
              <a:gd name="connsiteY4" fmla="*/ 231570 h 587815"/>
              <a:gd name="connsiteX5" fmla="*/ 201480 w 265684"/>
              <a:gd name="connsiteY5" fmla="*/ 396670 h 587815"/>
              <a:gd name="connsiteX6" fmla="*/ 396 w 265684"/>
              <a:gd name="connsiteY6" fmla="*/ 587170 h 58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684" h="587815">
                <a:moveTo>
                  <a:pt x="396" y="587170"/>
                </a:moveTo>
                <a:cubicBezTo>
                  <a:pt x="10274" y="594578"/>
                  <a:pt x="231818" y="537781"/>
                  <a:pt x="260746" y="441120"/>
                </a:cubicBezTo>
                <a:cubicBezTo>
                  <a:pt x="289674" y="344459"/>
                  <a:pt x="182430" y="51653"/>
                  <a:pt x="173963" y="7203"/>
                </a:cubicBezTo>
                <a:cubicBezTo>
                  <a:pt x="165496" y="-37247"/>
                  <a:pt x="201479" y="137026"/>
                  <a:pt x="209946" y="174420"/>
                </a:cubicBezTo>
                <a:cubicBezTo>
                  <a:pt x="218413" y="211814"/>
                  <a:pt x="226174" y="194528"/>
                  <a:pt x="224763" y="231570"/>
                </a:cubicBezTo>
                <a:cubicBezTo>
                  <a:pt x="223352" y="268612"/>
                  <a:pt x="234994" y="337756"/>
                  <a:pt x="201480" y="396670"/>
                </a:cubicBezTo>
                <a:cubicBezTo>
                  <a:pt x="167966" y="455584"/>
                  <a:pt x="-9482" y="579762"/>
                  <a:pt x="396" y="58717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D2188B97-093E-4952-8A14-D7148309C631}"/>
              </a:ext>
            </a:extLst>
          </p:cNvPr>
          <p:cNvSpPr/>
          <p:nvPr/>
        </p:nvSpPr>
        <p:spPr>
          <a:xfrm>
            <a:off x="4682163" y="3020324"/>
            <a:ext cx="709500" cy="227559"/>
          </a:xfrm>
          <a:custGeom>
            <a:avLst/>
            <a:gdLst>
              <a:gd name="connsiteX0" fmla="*/ 702637 w 709500"/>
              <a:gd name="connsiteY0" fmla="*/ 226643 h 227559"/>
              <a:gd name="connsiteX1" fmla="*/ 562937 w 709500"/>
              <a:gd name="connsiteY1" fmla="*/ 61543 h 227559"/>
              <a:gd name="connsiteX2" fmla="*/ 2020 w 709500"/>
              <a:gd name="connsiteY2" fmla="*/ 17093 h 227559"/>
              <a:gd name="connsiteX3" fmla="*/ 380904 w 709500"/>
              <a:gd name="connsiteY3" fmla="*/ 159 h 227559"/>
              <a:gd name="connsiteX4" fmla="*/ 537537 w 709500"/>
              <a:gd name="connsiteY4" fmla="*/ 25559 h 227559"/>
              <a:gd name="connsiteX5" fmla="*/ 670887 w 709500"/>
              <a:gd name="connsiteY5" fmla="*/ 125043 h 227559"/>
              <a:gd name="connsiteX6" fmla="*/ 702637 w 709500"/>
              <a:gd name="connsiteY6" fmla="*/ 226643 h 22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500" h="227559">
                <a:moveTo>
                  <a:pt x="702637" y="226643"/>
                </a:moveTo>
                <a:cubicBezTo>
                  <a:pt x="684645" y="216060"/>
                  <a:pt x="679706" y="96468"/>
                  <a:pt x="562937" y="61543"/>
                </a:cubicBezTo>
                <a:cubicBezTo>
                  <a:pt x="446167" y="26618"/>
                  <a:pt x="32359" y="27324"/>
                  <a:pt x="2020" y="17093"/>
                </a:cubicBezTo>
                <a:cubicBezTo>
                  <a:pt x="-28319" y="6862"/>
                  <a:pt x="291651" y="-1252"/>
                  <a:pt x="380904" y="159"/>
                </a:cubicBezTo>
                <a:cubicBezTo>
                  <a:pt x="470157" y="1570"/>
                  <a:pt x="489207" y="4745"/>
                  <a:pt x="537537" y="25559"/>
                </a:cubicBezTo>
                <a:cubicBezTo>
                  <a:pt x="585867" y="46373"/>
                  <a:pt x="640901" y="96821"/>
                  <a:pt x="670887" y="125043"/>
                </a:cubicBezTo>
                <a:cubicBezTo>
                  <a:pt x="700873" y="153265"/>
                  <a:pt x="720629" y="237226"/>
                  <a:pt x="702637" y="22664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E135BB83-5563-4319-AFD2-682110D7BE78}"/>
              </a:ext>
            </a:extLst>
          </p:cNvPr>
          <p:cNvSpPr/>
          <p:nvPr/>
        </p:nvSpPr>
        <p:spPr>
          <a:xfrm>
            <a:off x="4343997" y="3013083"/>
            <a:ext cx="388331" cy="164353"/>
          </a:xfrm>
          <a:custGeom>
            <a:avLst/>
            <a:gdLst>
              <a:gd name="connsiteX0" fmla="*/ 5753 w 388331"/>
              <a:gd name="connsiteY0" fmla="*/ 164034 h 164353"/>
              <a:gd name="connsiteX1" fmla="*/ 115820 w 388331"/>
              <a:gd name="connsiteY1" fmla="*/ 53967 h 164353"/>
              <a:gd name="connsiteX2" fmla="*/ 382520 w 388331"/>
              <a:gd name="connsiteY2" fmla="*/ 5284 h 164353"/>
              <a:gd name="connsiteX3" fmla="*/ 278803 w 388331"/>
              <a:gd name="connsiteY3" fmla="*/ 15867 h 164353"/>
              <a:gd name="connsiteX4" fmla="*/ 5753 w 388331"/>
              <a:gd name="connsiteY4" fmla="*/ 164034 h 1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331" h="164353">
                <a:moveTo>
                  <a:pt x="5753" y="164034"/>
                </a:moveTo>
                <a:cubicBezTo>
                  <a:pt x="-21411" y="170384"/>
                  <a:pt x="53025" y="80425"/>
                  <a:pt x="115820" y="53967"/>
                </a:cubicBezTo>
                <a:cubicBezTo>
                  <a:pt x="178615" y="27509"/>
                  <a:pt x="355356" y="11634"/>
                  <a:pt x="382520" y="5284"/>
                </a:cubicBezTo>
                <a:cubicBezTo>
                  <a:pt x="409684" y="-1066"/>
                  <a:pt x="335953" y="-5652"/>
                  <a:pt x="278803" y="15867"/>
                </a:cubicBezTo>
                <a:cubicBezTo>
                  <a:pt x="221653" y="37386"/>
                  <a:pt x="32917" y="157684"/>
                  <a:pt x="5753" y="1640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DFB0A3A7-134E-4A0D-A33E-D4BD8F80E994}"/>
              </a:ext>
            </a:extLst>
          </p:cNvPr>
          <p:cNvSpPr/>
          <p:nvPr/>
        </p:nvSpPr>
        <p:spPr>
          <a:xfrm>
            <a:off x="4379814" y="3088990"/>
            <a:ext cx="368954" cy="281165"/>
          </a:xfrm>
          <a:custGeom>
            <a:avLst/>
            <a:gdLst>
              <a:gd name="connsiteX0" fmla="*/ 3803 w 368954"/>
              <a:gd name="connsiteY0" fmla="*/ 280743 h 281165"/>
              <a:gd name="connsiteX1" fmla="*/ 88469 w 368954"/>
              <a:gd name="connsiteY1" fmla="*/ 141043 h 281165"/>
              <a:gd name="connsiteX2" fmla="*/ 363636 w 368954"/>
              <a:gd name="connsiteY2" fmla="*/ 3460 h 281165"/>
              <a:gd name="connsiteX3" fmla="*/ 264153 w 368954"/>
              <a:gd name="connsiteY3" fmla="*/ 45793 h 281165"/>
              <a:gd name="connsiteX4" fmla="*/ 190069 w 368954"/>
              <a:gd name="connsiteY4" fmla="*/ 94477 h 281165"/>
              <a:gd name="connsiteX5" fmla="*/ 3803 w 368954"/>
              <a:gd name="connsiteY5" fmla="*/ 280743 h 28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954" h="281165">
                <a:moveTo>
                  <a:pt x="3803" y="280743"/>
                </a:moveTo>
                <a:cubicBezTo>
                  <a:pt x="-13130" y="288504"/>
                  <a:pt x="28497" y="187257"/>
                  <a:pt x="88469" y="141043"/>
                </a:cubicBezTo>
                <a:cubicBezTo>
                  <a:pt x="148441" y="94829"/>
                  <a:pt x="334355" y="19335"/>
                  <a:pt x="363636" y="3460"/>
                </a:cubicBezTo>
                <a:cubicBezTo>
                  <a:pt x="392917" y="-12415"/>
                  <a:pt x="293081" y="30623"/>
                  <a:pt x="264153" y="45793"/>
                </a:cubicBezTo>
                <a:cubicBezTo>
                  <a:pt x="235225" y="60963"/>
                  <a:pt x="232755" y="55319"/>
                  <a:pt x="190069" y="94477"/>
                </a:cubicBezTo>
                <a:cubicBezTo>
                  <a:pt x="147383" y="133635"/>
                  <a:pt x="20736" y="272982"/>
                  <a:pt x="3803" y="28074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A755795D-91C1-42CA-AF86-644C219514BD}"/>
              </a:ext>
            </a:extLst>
          </p:cNvPr>
          <p:cNvSpPr/>
          <p:nvPr/>
        </p:nvSpPr>
        <p:spPr>
          <a:xfrm>
            <a:off x="5015440" y="3115450"/>
            <a:ext cx="146192" cy="415298"/>
          </a:xfrm>
          <a:custGeom>
            <a:avLst/>
            <a:gdLst>
              <a:gd name="connsiteX0" fmla="*/ 142877 w 146192"/>
              <a:gd name="connsiteY0" fmla="*/ 415150 h 415298"/>
              <a:gd name="connsiteX1" fmla="*/ 87843 w 146192"/>
              <a:gd name="connsiteY1" fmla="*/ 175967 h 415298"/>
              <a:gd name="connsiteX2" fmla="*/ 1060 w 146192"/>
              <a:gd name="connsiteY2" fmla="*/ 4517 h 415298"/>
              <a:gd name="connsiteX3" fmla="*/ 45510 w 146192"/>
              <a:gd name="connsiteY3" fmla="*/ 57433 h 415298"/>
              <a:gd name="connsiteX4" fmla="*/ 132293 w 146192"/>
              <a:gd name="connsiteY4" fmla="*/ 139983 h 415298"/>
              <a:gd name="connsiteX5" fmla="*/ 142877 w 146192"/>
              <a:gd name="connsiteY5" fmla="*/ 415150 h 41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92" h="415298">
                <a:moveTo>
                  <a:pt x="142877" y="415150"/>
                </a:moveTo>
                <a:cubicBezTo>
                  <a:pt x="135469" y="421147"/>
                  <a:pt x="111479" y="244406"/>
                  <a:pt x="87843" y="175967"/>
                </a:cubicBezTo>
                <a:cubicBezTo>
                  <a:pt x="64207" y="107528"/>
                  <a:pt x="8115" y="24273"/>
                  <a:pt x="1060" y="4517"/>
                </a:cubicBezTo>
                <a:cubicBezTo>
                  <a:pt x="-5995" y="-15239"/>
                  <a:pt x="23638" y="34855"/>
                  <a:pt x="45510" y="57433"/>
                </a:cubicBezTo>
                <a:cubicBezTo>
                  <a:pt x="67382" y="80011"/>
                  <a:pt x="119946" y="84597"/>
                  <a:pt x="132293" y="139983"/>
                </a:cubicBezTo>
                <a:cubicBezTo>
                  <a:pt x="144640" y="195369"/>
                  <a:pt x="150285" y="409153"/>
                  <a:pt x="142877" y="4151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8EA0F0DD-5A03-462E-8C32-C0C8DF4C4938}"/>
              </a:ext>
            </a:extLst>
          </p:cNvPr>
          <p:cNvSpPr/>
          <p:nvPr/>
        </p:nvSpPr>
        <p:spPr>
          <a:xfrm>
            <a:off x="4631211" y="3231126"/>
            <a:ext cx="287403" cy="423719"/>
          </a:xfrm>
          <a:custGeom>
            <a:avLst/>
            <a:gdLst>
              <a:gd name="connsiteX0" fmla="*/ 56 w 287403"/>
              <a:gd name="connsiteY0" fmla="*/ 326991 h 423719"/>
              <a:gd name="connsiteX1" fmla="*/ 175739 w 287403"/>
              <a:gd name="connsiteY1" fmla="*/ 204224 h 423719"/>
              <a:gd name="connsiteX2" fmla="*/ 283689 w 287403"/>
              <a:gd name="connsiteY2" fmla="*/ 11607 h 423719"/>
              <a:gd name="connsiteX3" fmla="*/ 245589 w 287403"/>
              <a:gd name="connsiteY3" fmla="*/ 113207 h 423719"/>
              <a:gd name="connsiteX4" fmla="*/ 245589 w 287403"/>
              <a:gd name="connsiteY4" fmla="*/ 348157 h 423719"/>
              <a:gd name="connsiteX5" fmla="*/ 188439 w 287403"/>
              <a:gd name="connsiteY5" fmla="*/ 422241 h 423719"/>
              <a:gd name="connsiteX6" fmla="*/ 262522 w 287403"/>
              <a:gd name="connsiteY6" fmla="*/ 295241 h 423719"/>
              <a:gd name="connsiteX7" fmla="*/ 283689 w 287403"/>
              <a:gd name="connsiteY7" fmla="*/ 3141 h 423719"/>
              <a:gd name="connsiteX8" fmla="*/ 194789 w 287403"/>
              <a:gd name="connsiteY8" fmla="*/ 151307 h 423719"/>
              <a:gd name="connsiteX9" fmla="*/ 56 w 287403"/>
              <a:gd name="connsiteY9" fmla="*/ 326991 h 42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403" h="423719">
                <a:moveTo>
                  <a:pt x="56" y="326991"/>
                </a:moveTo>
                <a:cubicBezTo>
                  <a:pt x="-3119" y="335811"/>
                  <a:pt x="128467" y="256788"/>
                  <a:pt x="175739" y="204224"/>
                </a:cubicBezTo>
                <a:cubicBezTo>
                  <a:pt x="223011" y="151660"/>
                  <a:pt x="272047" y="26776"/>
                  <a:pt x="283689" y="11607"/>
                </a:cubicBezTo>
                <a:cubicBezTo>
                  <a:pt x="295331" y="-3562"/>
                  <a:pt x="251939" y="57115"/>
                  <a:pt x="245589" y="113207"/>
                </a:cubicBezTo>
                <a:cubicBezTo>
                  <a:pt x="239239" y="169299"/>
                  <a:pt x="255114" y="296651"/>
                  <a:pt x="245589" y="348157"/>
                </a:cubicBezTo>
                <a:cubicBezTo>
                  <a:pt x="236064" y="399663"/>
                  <a:pt x="185617" y="431060"/>
                  <a:pt x="188439" y="422241"/>
                </a:cubicBezTo>
                <a:cubicBezTo>
                  <a:pt x="191261" y="413422"/>
                  <a:pt x="246647" y="365091"/>
                  <a:pt x="262522" y="295241"/>
                </a:cubicBezTo>
                <a:cubicBezTo>
                  <a:pt x="278397" y="225391"/>
                  <a:pt x="294978" y="27130"/>
                  <a:pt x="283689" y="3141"/>
                </a:cubicBezTo>
                <a:cubicBezTo>
                  <a:pt x="272400" y="-20848"/>
                  <a:pt x="240650" y="98743"/>
                  <a:pt x="194789" y="151307"/>
                </a:cubicBezTo>
                <a:cubicBezTo>
                  <a:pt x="148928" y="203871"/>
                  <a:pt x="3231" y="318171"/>
                  <a:pt x="56" y="32699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3FA11A20-DB10-43C2-B480-0A54C2E90D74}"/>
              </a:ext>
            </a:extLst>
          </p:cNvPr>
          <p:cNvSpPr/>
          <p:nvPr/>
        </p:nvSpPr>
        <p:spPr>
          <a:xfrm>
            <a:off x="5083957" y="3120423"/>
            <a:ext cx="242304" cy="232993"/>
          </a:xfrm>
          <a:custGeom>
            <a:avLst/>
            <a:gdLst>
              <a:gd name="connsiteX0" fmla="*/ 276 w 242304"/>
              <a:gd name="connsiteY0" fmla="*/ 3777 h 232993"/>
              <a:gd name="connsiteX1" fmla="*/ 163260 w 242304"/>
              <a:gd name="connsiteY1" fmla="*/ 60927 h 232993"/>
              <a:gd name="connsiteX2" fmla="*/ 239460 w 242304"/>
              <a:gd name="connsiteY2" fmla="*/ 230260 h 232993"/>
              <a:gd name="connsiteX3" fmla="*/ 205593 w 242304"/>
              <a:gd name="connsiteY3" fmla="*/ 154060 h 232993"/>
              <a:gd name="connsiteX4" fmla="*/ 276 w 242304"/>
              <a:gd name="connsiteY4" fmla="*/ 3777 h 23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04" h="232993">
                <a:moveTo>
                  <a:pt x="276" y="3777"/>
                </a:moveTo>
                <a:cubicBezTo>
                  <a:pt x="-6779" y="-11745"/>
                  <a:pt x="123396" y="23180"/>
                  <a:pt x="163260" y="60927"/>
                </a:cubicBezTo>
                <a:cubicBezTo>
                  <a:pt x="203124" y="98674"/>
                  <a:pt x="232405" y="214738"/>
                  <a:pt x="239460" y="230260"/>
                </a:cubicBezTo>
                <a:cubicBezTo>
                  <a:pt x="246515" y="245782"/>
                  <a:pt x="242282" y="191807"/>
                  <a:pt x="205593" y="154060"/>
                </a:cubicBezTo>
                <a:cubicBezTo>
                  <a:pt x="168904" y="116313"/>
                  <a:pt x="7331" y="19299"/>
                  <a:pt x="276" y="37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90F996CC-B848-400A-B2A3-47443011DC6E}"/>
              </a:ext>
            </a:extLst>
          </p:cNvPr>
          <p:cNvSpPr/>
          <p:nvPr/>
        </p:nvSpPr>
        <p:spPr>
          <a:xfrm>
            <a:off x="4959952" y="3112426"/>
            <a:ext cx="165042" cy="402355"/>
          </a:xfrm>
          <a:custGeom>
            <a:avLst/>
            <a:gdLst>
              <a:gd name="connsiteX0" fmla="*/ 29031 w 165042"/>
              <a:gd name="connsiteY0" fmla="*/ 1191 h 402355"/>
              <a:gd name="connsiteX1" fmla="*/ 24798 w 165042"/>
              <a:gd name="connsiteY1" fmla="*/ 98557 h 402355"/>
              <a:gd name="connsiteX2" fmla="*/ 160265 w 165042"/>
              <a:gd name="connsiteY2" fmla="*/ 392774 h 402355"/>
              <a:gd name="connsiteX3" fmla="*/ 122165 w 165042"/>
              <a:gd name="connsiteY3" fmla="*/ 314457 h 402355"/>
              <a:gd name="connsiteX4" fmla="*/ 3631 w 165042"/>
              <a:gd name="connsiteY4" fmla="*/ 151474 h 402355"/>
              <a:gd name="connsiteX5" fmla="*/ 29031 w 165042"/>
              <a:gd name="connsiteY5" fmla="*/ 1191 h 40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042" h="402355">
                <a:moveTo>
                  <a:pt x="29031" y="1191"/>
                </a:moveTo>
                <a:cubicBezTo>
                  <a:pt x="32559" y="-7629"/>
                  <a:pt x="2926" y="33293"/>
                  <a:pt x="24798" y="98557"/>
                </a:cubicBezTo>
                <a:cubicBezTo>
                  <a:pt x="46670" y="163821"/>
                  <a:pt x="144037" y="356791"/>
                  <a:pt x="160265" y="392774"/>
                </a:cubicBezTo>
                <a:cubicBezTo>
                  <a:pt x="176493" y="428757"/>
                  <a:pt x="148271" y="354674"/>
                  <a:pt x="122165" y="314457"/>
                </a:cubicBezTo>
                <a:cubicBezTo>
                  <a:pt x="96059" y="274240"/>
                  <a:pt x="18801" y="201216"/>
                  <a:pt x="3631" y="151474"/>
                </a:cubicBezTo>
                <a:cubicBezTo>
                  <a:pt x="-11539" y="101732"/>
                  <a:pt x="25503" y="10011"/>
                  <a:pt x="29031" y="119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D6C170A7-ECF2-49A8-BF31-7CC6D15C4126}"/>
              </a:ext>
            </a:extLst>
          </p:cNvPr>
          <p:cNvSpPr/>
          <p:nvPr/>
        </p:nvSpPr>
        <p:spPr>
          <a:xfrm>
            <a:off x="6441544" y="3736189"/>
            <a:ext cx="676848" cy="1022595"/>
          </a:xfrm>
          <a:custGeom>
            <a:avLst/>
            <a:gdLst>
              <a:gd name="connsiteX0" fmla="*/ 18523 w 676848"/>
              <a:gd name="connsiteY0" fmla="*/ 10311 h 1022595"/>
              <a:gd name="connsiteX1" fmla="*/ 31223 w 676848"/>
              <a:gd name="connsiteY1" fmla="*/ 340511 h 1022595"/>
              <a:gd name="connsiteX2" fmla="*/ 297923 w 676848"/>
              <a:gd name="connsiteY2" fmla="*/ 801944 h 1022595"/>
              <a:gd name="connsiteX3" fmla="*/ 670456 w 676848"/>
              <a:gd name="connsiteY3" fmla="*/ 1013611 h 1022595"/>
              <a:gd name="connsiteX4" fmla="*/ 505356 w 676848"/>
              <a:gd name="connsiteY4" fmla="*/ 958578 h 1022595"/>
              <a:gd name="connsiteX5" fmla="*/ 149756 w 676848"/>
              <a:gd name="connsiteY5" fmla="*/ 734211 h 1022595"/>
              <a:gd name="connsiteX6" fmla="*/ 18523 w 676848"/>
              <a:gd name="connsiteY6" fmla="*/ 10311 h 102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848" h="1022595">
                <a:moveTo>
                  <a:pt x="18523" y="10311"/>
                </a:moveTo>
                <a:cubicBezTo>
                  <a:pt x="-1232" y="-55306"/>
                  <a:pt x="-15344" y="208572"/>
                  <a:pt x="31223" y="340511"/>
                </a:cubicBezTo>
                <a:cubicBezTo>
                  <a:pt x="77790" y="472450"/>
                  <a:pt x="191384" y="689761"/>
                  <a:pt x="297923" y="801944"/>
                </a:cubicBezTo>
                <a:cubicBezTo>
                  <a:pt x="404462" y="914127"/>
                  <a:pt x="635884" y="987505"/>
                  <a:pt x="670456" y="1013611"/>
                </a:cubicBezTo>
                <a:cubicBezTo>
                  <a:pt x="705028" y="1039717"/>
                  <a:pt x="592139" y="1005145"/>
                  <a:pt x="505356" y="958578"/>
                </a:cubicBezTo>
                <a:cubicBezTo>
                  <a:pt x="418573" y="912011"/>
                  <a:pt x="233717" y="891550"/>
                  <a:pt x="149756" y="734211"/>
                </a:cubicBezTo>
                <a:cubicBezTo>
                  <a:pt x="65795" y="576872"/>
                  <a:pt x="38278" y="75928"/>
                  <a:pt x="18523" y="103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1E601302-63C0-4F97-A137-F03D1A5E8052}"/>
              </a:ext>
            </a:extLst>
          </p:cNvPr>
          <p:cNvSpPr/>
          <p:nvPr/>
        </p:nvSpPr>
        <p:spPr>
          <a:xfrm>
            <a:off x="6583672" y="3521694"/>
            <a:ext cx="700262" cy="1083126"/>
          </a:xfrm>
          <a:custGeom>
            <a:avLst/>
            <a:gdLst>
              <a:gd name="connsiteX0" fmla="*/ 49961 w 700262"/>
              <a:gd name="connsiteY0" fmla="*/ 439 h 1083126"/>
              <a:gd name="connsiteX1" fmla="*/ 49961 w 700262"/>
              <a:gd name="connsiteY1" fmla="*/ 343339 h 1083126"/>
              <a:gd name="connsiteX2" fmla="*/ 130395 w 700262"/>
              <a:gd name="connsiteY2" fmla="*/ 538073 h 1083126"/>
              <a:gd name="connsiteX3" fmla="*/ 668028 w 700262"/>
              <a:gd name="connsiteY3" fmla="*/ 1054539 h 1083126"/>
              <a:gd name="connsiteX4" fmla="*/ 587595 w 700262"/>
              <a:gd name="connsiteY4" fmla="*/ 986806 h 1083126"/>
              <a:gd name="connsiteX5" fmla="*/ 160028 w 700262"/>
              <a:gd name="connsiteY5" fmla="*/ 737039 h 1083126"/>
              <a:gd name="connsiteX6" fmla="*/ 3395 w 700262"/>
              <a:gd name="connsiteY6" fmla="*/ 419539 h 1083126"/>
              <a:gd name="connsiteX7" fmla="*/ 49961 w 700262"/>
              <a:gd name="connsiteY7" fmla="*/ 439 h 108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262" h="1083126">
                <a:moveTo>
                  <a:pt x="49961" y="439"/>
                </a:moveTo>
                <a:cubicBezTo>
                  <a:pt x="57722" y="-12261"/>
                  <a:pt x="36555" y="253733"/>
                  <a:pt x="49961" y="343339"/>
                </a:cubicBezTo>
                <a:cubicBezTo>
                  <a:pt x="63367" y="432945"/>
                  <a:pt x="27384" y="419540"/>
                  <a:pt x="130395" y="538073"/>
                </a:cubicBezTo>
                <a:cubicBezTo>
                  <a:pt x="233406" y="656606"/>
                  <a:pt x="591828" y="979750"/>
                  <a:pt x="668028" y="1054539"/>
                </a:cubicBezTo>
                <a:cubicBezTo>
                  <a:pt x="744228" y="1129328"/>
                  <a:pt x="672262" y="1039723"/>
                  <a:pt x="587595" y="986806"/>
                </a:cubicBezTo>
                <a:cubicBezTo>
                  <a:pt x="502928" y="933889"/>
                  <a:pt x="257395" y="831584"/>
                  <a:pt x="160028" y="737039"/>
                </a:cubicBezTo>
                <a:cubicBezTo>
                  <a:pt x="62661" y="642495"/>
                  <a:pt x="21034" y="539483"/>
                  <a:pt x="3395" y="419539"/>
                </a:cubicBezTo>
                <a:cubicBezTo>
                  <a:pt x="-14244" y="299595"/>
                  <a:pt x="42200" y="13139"/>
                  <a:pt x="49961" y="4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97F361DF-CD14-4C43-962F-94F90BB2C351}"/>
              </a:ext>
            </a:extLst>
          </p:cNvPr>
          <p:cNvSpPr/>
          <p:nvPr/>
        </p:nvSpPr>
        <p:spPr>
          <a:xfrm>
            <a:off x="6695049" y="3602440"/>
            <a:ext cx="502904" cy="905033"/>
          </a:xfrm>
          <a:custGeom>
            <a:avLst/>
            <a:gdLst>
              <a:gd name="connsiteX0" fmla="*/ 1026 w 502904"/>
              <a:gd name="connsiteY0" fmla="*/ 4360 h 905033"/>
              <a:gd name="connsiteX1" fmla="*/ 302651 w 502904"/>
              <a:gd name="connsiteY1" fmla="*/ 115485 h 905033"/>
              <a:gd name="connsiteX2" fmla="*/ 499501 w 502904"/>
              <a:gd name="connsiteY2" fmla="*/ 880660 h 905033"/>
              <a:gd name="connsiteX3" fmla="*/ 426476 w 502904"/>
              <a:gd name="connsiteY3" fmla="*/ 661585 h 905033"/>
              <a:gd name="connsiteX4" fmla="*/ 413776 w 502904"/>
              <a:gd name="connsiteY4" fmla="*/ 125010 h 905033"/>
              <a:gd name="connsiteX5" fmla="*/ 1026 w 502904"/>
              <a:gd name="connsiteY5" fmla="*/ 4360 h 90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904" h="905033">
                <a:moveTo>
                  <a:pt x="1026" y="4360"/>
                </a:moveTo>
                <a:cubicBezTo>
                  <a:pt x="-17495" y="2773"/>
                  <a:pt x="219572" y="-30565"/>
                  <a:pt x="302651" y="115485"/>
                </a:cubicBezTo>
                <a:cubicBezTo>
                  <a:pt x="385730" y="261535"/>
                  <a:pt x="478864" y="789643"/>
                  <a:pt x="499501" y="880660"/>
                </a:cubicBezTo>
                <a:cubicBezTo>
                  <a:pt x="520138" y="971677"/>
                  <a:pt x="440763" y="787527"/>
                  <a:pt x="426476" y="661585"/>
                </a:cubicBezTo>
                <a:cubicBezTo>
                  <a:pt x="412189" y="535643"/>
                  <a:pt x="480451" y="235077"/>
                  <a:pt x="413776" y="125010"/>
                </a:cubicBezTo>
                <a:cubicBezTo>
                  <a:pt x="347101" y="14943"/>
                  <a:pt x="19547" y="5947"/>
                  <a:pt x="1026" y="436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E939D9BC-7CE1-4674-AB22-BBC4BD27E379}"/>
              </a:ext>
            </a:extLst>
          </p:cNvPr>
          <p:cNvSpPr/>
          <p:nvPr/>
        </p:nvSpPr>
        <p:spPr>
          <a:xfrm>
            <a:off x="6486336" y="2397201"/>
            <a:ext cx="672211" cy="996880"/>
          </a:xfrm>
          <a:custGeom>
            <a:avLst/>
            <a:gdLst>
              <a:gd name="connsiteX0" fmla="*/ 670114 w 672211"/>
              <a:gd name="connsiteY0" fmla="*/ 60249 h 996880"/>
              <a:gd name="connsiteX1" fmla="*/ 492314 w 672211"/>
              <a:gd name="connsiteY1" fmla="*/ 18974 h 996880"/>
              <a:gd name="connsiteX2" fmla="*/ 473264 w 672211"/>
              <a:gd name="connsiteY2" fmla="*/ 120574 h 996880"/>
              <a:gd name="connsiteX3" fmla="*/ 378014 w 672211"/>
              <a:gd name="connsiteY3" fmla="*/ 126924 h 996880"/>
              <a:gd name="connsiteX4" fmla="*/ 381189 w 672211"/>
              <a:gd name="connsiteY4" fmla="*/ 203124 h 996880"/>
              <a:gd name="connsiteX5" fmla="*/ 282764 w 672211"/>
              <a:gd name="connsiteY5" fmla="*/ 193599 h 996880"/>
              <a:gd name="connsiteX6" fmla="*/ 289114 w 672211"/>
              <a:gd name="connsiteY6" fmla="*/ 307899 h 996880"/>
              <a:gd name="connsiteX7" fmla="*/ 225614 w 672211"/>
              <a:gd name="connsiteY7" fmla="*/ 269799 h 996880"/>
              <a:gd name="connsiteX8" fmla="*/ 228789 w 672211"/>
              <a:gd name="connsiteY8" fmla="*/ 476174 h 996880"/>
              <a:gd name="connsiteX9" fmla="*/ 174814 w 672211"/>
              <a:gd name="connsiteY9" fmla="*/ 390449 h 996880"/>
              <a:gd name="connsiteX10" fmla="*/ 174814 w 672211"/>
              <a:gd name="connsiteY10" fmla="*/ 580949 h 996880"/>
              <a:gd name="connsiteX11" fmla="*/ 133539 w 672211"/>
              <a:gd name="connsiteY11" fmla="*/ 501574 h 996880"/>
              <a:gd name="connsiteX12" fmla="*/ 130364 w 672211"/>
              <a:gd name="connsiteY12" fmla="*/ 673024 h 996880"/>
              <a:gd name="connsiteX13" fmla="*/ 79564 w 672211"/>
              <a:gd name="connsiteY13" fmla="*/ 574599 h 996880"/>
              <a:gd name="connsiteX14" fmla="*/ 47814 w 672211"/>
              <a:gd name="connsiteY14" fmla="*/ 831774 h 996880"/>
              <a:gd name="connsiteX15" fmla="*/ 189 w 672211"/>
              <a:gd name="connsiteY15" fmla="*/ 796849 h 996880"/>
              <a:gd name="connsiteX16" fmla="*/ 66864 w 672211"/>
              <a:gd name="connsiteY16" fmla="*/ 996874 h 996880"/>
              <a:gd name="connsiteX17" fmla="*/ 41464 w 672211"/>
              <a:gd name="connsiteY17" fmla="*/ 803199 h 996880"/>
              <a:gd name="connsiteX18" fmla="*/ 98614 w 672211"/>
              <a:gd name="connsiteY18" fmla="*/ 612699 h 996880"/>
              <a:gd name="connsiteX19" fmla="*/ 276414 w 672211"/>
              <a:gd name="connsiteY19" fmla="*/ 330124 h 996880"/>
              <a:gd name="connsiteX20" fmla="*/ 571689 w 672211"/>
              <a:gd name="connsiteY20" fmla="*/ 12624 h 996880"/>
              <a:gd name="connsiteX21" fmla="*/ 670114 w 672211"/>
              <a:gd name="connsiteY21" fmla="*/ 60249 h 99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72211" h="996880">
                <a:moveTo>
                  <a:pt x="670114" y="60249"/>
                </a:moveTo>
                <a:cubicBezTo>
                  <a:pt x="656885" y="61307"/>
                  <a:pt x="525122" y="8920"/>
                  <a:pt x="492314" y="18974"/>
                </a:cubicBezTo>
                <a:cubicBezTo>
                  <a:pt x="459506" y="29028"/>
                  <a:pt x="492314" y="102582"/>
                  <a:pt x="473264" y="120574"/>
                </a:cubicBezTo>
                <a:cubicBezTo>
                  <a:pt x="454214" y="138566"/>
                  <a:pt x="393360" y="113166"/>
                  <a:pt x="378014" y="126924"/>
                </a:cubicBezTo>
                <a:cubicBezTo>
                  <a:pt x="362668" y="140682"/>
                  <a:pt x="397064" y="192012"/>
                  <a:pt x="381189" y="203124"/>
                </a:cubicBezTo>
                <a:cubicBezTo>
                  <a:pt x="365314" y="214237"/>
                  <a:pt x="298110" y="176137"/>
                  <a:pt x="282764" y="193599"/>
                </a:cubicBezTo>
                <a:cubicBezTo>
                  <a:pt x="267418" y="211061"/>
                  <a:pt x="298639" y="295199"/>
                  <a:pt x="289114" y="307899"/>
                </a:cubicBezTo>
                <a:cubicBezTo>
                  <a:pt x="279589" y="320599"/>
                  <a:pt x="235668" y="241753"/>
                  <a:pt x="225614" y="269799"/>
                </a:cubicBezTo>
                <a:cubicBezTo>
                  <a:pt x="215560" y="297845"/>
                  <a:pt x="237256" y="456066"/>
                  <a:pt x="228789" y="476174"/>
                </a:cubicBezTo>
                <a:cubicBezTo>
                  <a:pt x="220322" y="496282"/>
                  <a:pt x="183810" y="372987"/>
                  <a:pt x="174814" y="390449"/>
                </a:cubicBezTo>
                <a:cubicBezTo>
                  <a:pt x="165818" y="407912"/>
                  <a:pt x="181693" y="562428"/>
                  <a:pt x="174814" y="580949"/>
                </a:cubicBezTo>
                <a:cubicBezTo>
                  <a:pt x="167935" y="599470"/>
                  <a:pt x="140947" y="486228"/>
                  <a:pt x="133539" y="501574"/>
                </a:cubicBezTo>
                <a:cubicBezTo>
                  <a:pt x="126131" y="516920"/>
                  <a:pt x="139360" y="660853"/>
                  <a:pt x="130364" y="673024"/>
                </a:cubicBezTo>
                <a:cubicBezTo>
                  <a:pt x="121368" y="685195"/>
                  <a:pt x="93322" y="548141"/>
                  <a:pt x="79564" y="574599"/>
                </a:cubicBezTo>
                <a:cubicBezTo>
                  <a:pt x="65806" y="601057"/>
                  <a:pt x="61043" y="794732"/>
                  <a:pt x="47814" y="831774"/>
                </a:cubicBezTo>
                <a:cubicBezTo>
                  <a:pt x="34585" y="868816"/>
                  <a:pt x="-2986" y="769332"/>
                  <a:pt x="189" y="796849"/>
                </a:cubicBezTo>
                <a:cubicBezTo>
                  <a:pt x="3364" y="824366"/>
                  <a:pt x="59985" y="995816"/>
                  <a:pt x="66864" y="996874"/>
                </a:cubicBezTo>
                <a:cubicBezTo>
                  <a:pt x="73743" y="997932"/>
                  <a:pt x="36172" y="867228"/>
                  <a:pt x="41464" y="803199"/>
                </a:cubicBezTo>
                <a:cubicBezTo>
                  <a:pt x="46756" y="739170"/>
                  <a:pt x="59456" y="691545"/>
                  <a:pt x="98614" y="612699"/>
                </a:cubicBezTo>
                <a:cubicBezTo>
                  <a:pt x="137772" y="533853"/>
                  <a:pt x="197568" y="430137"/>
                  <a:pt x="276414" y="330124"/>
                </a:cubicBezTo>
                <a:cubicBezTo>
                  <a:pt x="355260" y="230112"/>
                  <a:pt x="511364" y="58132"/>
                  <a:pt x="571689" y="12624"/>
                </a:cubicBezTo>
                <a:cubicBezTo>
                  <a:pt x="632014" y="-32884"/>
                  <a:pt x="683343" y="59191"/>
                  <a:pt x="670114" y="602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486FCEAD-37B6-4023-A1AF-330C202C29C9}"/>
              </a:ext>
            </a:extLst>
          </p:cNvPr>
          <p:cNvSpPr/>
          <p:nvPr/>
        </p:nvSpPr>
        <p:spPr>
          <a:xfrm>
            <a:off x="7121469" y="2452720"/>
            <a:ext cx="131881" cy="284781"/>
          </a:xfrm>
          <a:custGeom>
            <a:avLst/>
            <a:gdLst>
              <a:gd name="connsiteX0" fmla="*/ 117531 w 131881"/>
              <a:gd name="connsiteY0" fmla="*/ 284130 h 284781"/>
              <a:gd name="connsiteX1" fmla="*/ 108006 w 131881"/>
              <a:gd name="connsiteY1" fmla="*/ 138080 h 284781"/>
              <a:gd name="connsiteX2" fmla="*/ 56 w 131881"/>
              <a:gd name="connsiteY2" fmla="*/ 1555 h 284781"/>
              <a:gd name="connsiteX3" fmla="*/ 123881 w 131881"/>
              <a:gd name="connsiteY3" fmla="*/ 77755 h 284781"/>
              <a:gd name="connsiteX4" fmla="*/ 117531 w 131881"/>
              <a:gd name="connsiteY4" fmla="*/ 284130 h 28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881" h="284781">
                <a:moveTo>
                  <a:pt x="117531" y="284130"/>
                </a:moveTo>
                <a:cubicBezTo>
                  <a:pt x="114885" y="294184"/>
                  <a:pt x="127585" y="185176"/>
                  <a:pt x="108006" y="138080"/>
                </a:cubicBezTo>
                <a:cubicBezTo>
                  <a:pt x="88427" y="90984"/>
                  <a:pt x="-2590" y="11609"/>
                  <a:pt x="56" y="1555"/>
                </a:cubicBezTo>
                <a:cubicBezTo>
                  <a:pt x="2702" y="-8499"/>
                  <a:pt x="103773" y="31718"/>
                  <a:pt x="123881" y="77755"/>
                </a:cubicBezTo>
                <a:cubicBezTo>
                  <a:pt x="143989" y="123792"/>
                  <a:pt x="120177" y="274076"/>
                  <a:pt x="117531" y="2841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50C41C0E-C177-4440-B4BF-A49E53189F9F}"/>
              </a:ext>
            </a:extLst>
          </p:cNvPr>
          <p:cNvSpPr/>
          <p:nvPr/>
        </p:nvSpPr>
        <p:spPr>
          <a:xfrm>
            <a:off x="6548205" y="2624097"/>
            <a:ext cx="702896" cy="735064"/>
          </a:xfrm>
          <a:custGeom>
            <a:avLst/>
            <a:gdLst>
              <a:gd name="connsiteX0" fmla="*/ 701908 w 702896"/>
              <a:gd name="connsiteY0" fmla="*/ 41316 h 735064"/>
              <a:gd name="connsiteX1" fmla="*/ 582845 w 702896"/>
              <a:gd name="connsiteY1" fmla="*/ 41 h 735064"/>
              <a:gd name="connsiteX2" fmla="*/ 536808 w 702896"/>
              <a:gd name="connsiteY2" fmla="*/ 33378 h 735064"/>
              <a:gd name="connsiteX3" fmla="*/ 447908 w 702896"/>
              <a:gd name="connsiteY3" fmla="*/ 22266 h 735064"/>
              <a:gd name="connsiteX4" fmla="*/ 473308 w 702896"/>
              <a:gd name="connsiteY4" fmla="*/ 114341 h 735064"/>
              <a:gd name="connsiteX5" fmla="*/ 355833 w 702896"/>
              <a:gd name="connsiteY5" fmla="*/ 90528 h 735064"/>
              <a:gd name="connsiteX6" fmla="*/ 384408 w 702896"/>
              <a:gd name="connsiteY6" fmla="*/ 165141 h 735064"/>
              <a:gd name="connsiteX7" fmla="*/ 281220 w 702896"/>
              <a:gd name="connsiteY7" fmla="*/ 166728 h 735064"/>
              <a:gd name="connsiteX8" fmla="*/ 290745 w 702896"/>
              <a:gd name="connsiteY8" fmla="*/ 217528 h 735064"/>
              <a:gd name="connsiteX9" fmla="*/ 174858 w 702896"/>
              <a:gd name="connsiteY9" fmla="*/ 250866 h 735064"/>
              <a:gd name="connsiteX10" fmla="*/ 198670 w 702896"/>
              <a:gd name="connsiteY10" fmla="*/ 309603 h 735064"/>
              <a:gd name="connsiteX11" fmla="*/ 124058 w 702896"/>
              <a:gd name="connsiteY11" fmla="*/ 358816 h 735064"/>
              <a:gd name="connsiteX12" fmla="*/ 155808 w 702896"/>
              <a:gd name="connsiteY12" fmla="*/ 455653 h 735064"/>
              <a:gd name="connsiteX13" fmla="*/ 106595 w 702896"/>
              <a:gd name="connsiteY13" fmla="*/ 438191 h 735064"/>
              <a:gd name="connsiteX14" fmla="*/ 62145 w 702896"/>
              <a:gd name="connsiteY14" fmla="*/ 515978 h 735064"/>
              <a:gd name="connsiteX15" fmla="*/ 65320 w 702896"/>
              <a:gd name="connsiteY15" fmla="*/ 557253 h 735064"/>
              <a:gd name="connsiteX16" fmla="*/ 28808 w 702896"/>
              <a:gd name="connsiteY16" fmla="*/ 596941 h 735064"/>
              <a:gd name="connsiteX17" fmla="*/ 233 w 702896"/>
              <a:gd name="connsiteY17" fmla="*/ 735053 h 735064"/>
              <a:gd name="connsiteX18" fmla="*/ 25633 w 702896"/>
              <a:gd name="connsiteY18" fmla="*/ 589003 h 735064"/>
              <a:gd name="connsiteX19" fmla="*/ 166920 w 702896"/>
              <a:gd name="connsiteY19" fmla="*/ 317541 h 735064"/>
              <a:gd name="connsiteX20" fmla="*/ 412983 w 702896"/>
              <a:gd name="connsiteY20" fmla="*/ 101641 h 735064"/>
              <a:gd name="connsiteX21" fmla="*/ 509820 w 702896"/>
              <a:gd name="connsiteY21" fmla="*/ 34966 h 735064"/>
              <a:gd name="connsiteX22" fmla="*/ 701908 w 702896"/>
              <a:gd name="connsiteY22" fmla="*/ 41316 h 73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02896" h="735064">
                <a:moveTo>
                  <a:pt x="701908" y="41316"/>
                </a:moveTo>
                <a:cubicBezTo>
                  <a:pt x="714079" y="35495"/>
                  <a:pt x="610362" y="1364"/>
                  <a:pt x="582845" y="41"/>
                </a:cubicBezTo>
                <a:cubicBezTo>
                  <a:pt x="555328" y="-1282"/>
                  <a:pt x="559298" y="29674"/>
                  <a:pt x="536808" y="33378"/>
                </a:cubicBezTo>
                <a:cubicBezTo>
                  <a:pt x="514318" y="37082"/>
                  <a:pt x="458491" y="8772"/>
                  <a:pt x="447908" y="22266"/>
                </a:cubicBezTo>
                <a:cubicBezTo>
                  <a:pt x="437325" y="35760"/>
                  <a:pt x="488654" y="102964"/>
                  <a:pt x="473308" y="114341"/>
                </a:cubicBezTo>
                <a:cubicBezTo>
                  <a:pt x="457962" y="125718"/>
                  <a:pt x="370650" y="82061"/>
                  <a:pt x="355833" y="90528"/>
                </a:cubicBezTo>
                <a:cubicBezTo>
                  <a:pt x="341016" y="98995"/>
                  <a:pt x="396843" y="152441"/>
                  <a:pt x="384408" y="165141"/>
                </a:cubicBezTo>
                <a:cubicBezTo>
                  <a:pt x="371972" y="177841"/>
                  <a:pt x="296830" y="157997"/>
                  <a:pt x="281220" y="166728"/>
                </a:cubicBezTo>
                <a:cubicBezTo>
                  <a:pt x="265609" y="175459"/>
                  <a:pt x="308472" y="203505"/>
                  <a:pt x="290745" y="217528"/>
                </a:cubicBezTo>
                <a:cubicBezTo>
                  <a:pt x="273018" y="231551"/>
                  <a:pt x="190204" y="235520"/>
                  <a:pt x="174858" y="250866"/>
                </a:cubicBezTo>
                <a:cubicBezTo>
                  <a:pt x="159512" y="266212"/>
                  <a:pt x="207137" y="291611"/>
                  <a:pt x="198670" y="309603"/>
                </a:cubicBezTo>
                <a:cubicBezTo>
                  <a:pt x="190203" y="327595"/>
                  <a:pt x="131202" y="334474"/>
                  <a:pt x="124058" y="358816"/>
                </a:cubicBezTo>
                <a:cubicBezTo>
                  <a:pt x="116914" y="383158"/>
                  <a:pt x="158718" y="442424"/>
                  <a:pt x="155808" y="455653"/>
                </a:cubicBezTo>
                <a:cubicBezTo>
                  <a:pt x="152898" y="468882"/>
                  <a:pt x="122205" y="428137"/>
                  <a:pt x="106595" y="438191"/>
                </a:cubicBezTo>
                <a:cubicBezTo>
                  <a:pt x="90985" y="448245"/>
                  <a:pt x="69024" y="496134"/>
                  <a:pt x="62145" y="515978"/>
                </a:cubicBezTo>
                <a:cubicBezTo>
                  <a:pt x="55266" y="535822"/>
                  <a:pt x="70876" y="543759"/>
                  <a:pt x="65320" y="557253"/>
                </a:cubicBezTo>
                <a:cubicBezTo>
                  <a:pt x="59764" y="570747"/>
                  <a:pt x="39656" y="567308"/>
                  <a:pt x="28808" y="596941"/>
                </a:cubicBezTo>
                <a:cubicBezTo>
                  <a:pt x="17960" y="626574"/>
                  <a:pt x="762" y="736376"/>
                  <a:pt x="233" y="735053"/>
                </a:cubicBezTo>
                <a:cubicBezTo>
                  <a:pt x="-296" y="733730"/>
                  <a:pt x="-2148" y="658588"/>
                  <a:pt x="25633" y="589003"/>
                </a:cubicBezTo>
                <a:cubicBezTo>
                  <a:pt x="53414" y="519418"/>
                  <a:pt x="102362" y="398768"/>
                  <a:pt x="166920" y="317541"/>
                </a:cubicBezTo>
                <a:cubicBezTo>
                  <a:pt x="231478" y="236314"/>
                  <a:pt x="355833" y="148737"/>
                  <a:pt x="412983" y="101641"/>
                </a:cubicBezTo>
                <a:cubicBezTo>
                  <a:pt x="470133" y="54545"/>
                  <a:pt x="466164" y="47137"/>
                  <a:pt x="509820" y="34966"/>
                </a:cubicBezTo>
                <a:cubicBezTo>
                  <a:pt x="553476" y="22795"/>
                  <a:pt x="689737" y="47137"/>
                  <a:pt x="701908" y="413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A1876FB1-A7EE-42C3-BC09-9B98AF466067}"/>
              </a:ext>
            </a:extLst>
          </p:cNvPr>
          <p:cNvSpPr/>
          <p:nvPr/>
        </p:nvSpPr>
        <p:spPr>
          <a:xfrm>
            <a:off x="6220711" y="2503660"/>
            <a:ext cx="552951" cy="1003970"/>
          </a:xfrm>
          <a:custGeom>
            <a:avLst/>
            <a:gdLst>
              <a:gd name="connsiteX0" fmla="*/ 552622 w 552951"/>
              <a:gd name="connsiteY0" fmla="*/ 148523 h 1003970"/>
              <a:gd name="connsiteX1" fmla="*/ 290156 w 552951"/>
              <a:gd name="connsiteY1" fmla="*/ 357 h 1003970"/>
              <a:gd name="connsiteX2" fmla="*/ 480656 w 552951"/>
              <a:gd name="connsiteY2" fmla="*/ 180273 h 1003970"/>
              <a:gd name="connsiteX3" fmla="*/ 254172 w 552951"/>
              <a:gd name="connsiteY3" fmla="*/ 74440 h 1003970"/>
              <a:gd name="connsiteX4" fmla="*/ 457372 w 552951"/>
              <a:gd name="connsiteY4" fmla="*/ 326323 h 1003970"/>
              <a:gd name="connsiteX5" fmla="*/ 180089 w 552951"/>
              <a:gd name="connsiteY5" fmla="*/ 140057 h 1003970"/>
              <a:gd name="connsiteX6" fmla="*/ 355772 w 552951"/>
              <a:gd name="connsiteY6" fmla="*/ 423690 h 1003970"/>
              <a:gd name="connsiteX7" fmla="*/ 268989 w 552951"/>
              <a:gd name="connsiteY7" fmla="*/ 404640 h 1003970"/>
              <a:gd name="connsiteX8" fmla="*/ 304972 w 552951"/>
              <a:gd name="connsiteY8" fmla="*/ 495657 h 1003970"/>
              <a:gd name="connsiteX9" fmla="*/ 203372 w 552951"/>
              <a:gd name="connsiteY9" fmla="*/ 491423 h 1003970"/>
              <a:gd name="connsiteX10" fmla="*/ 218189 w 552951"/>
              <a:gd name="connsiteY10" fmla="*/ 557040 h 1003970"/>
              <a:gd name="connsiteX11" fmla="*/ 133522 w 552951"/>
              <a:gd name="connsiteY11" fmla="*/ 548573 h 1003970"/>
              <a:gd name="connsiteX12" fmla="*/ 279572 w 552951"/>
              <a:gd name="connsiteY12" fmla="*/ 599373 h 1003970"/>
              <a:gd name="connsiteX13" fmla="*/ 57322 w 552951"/>
              <a:gd name="connsiteY13" fmla="*/ 681923 h 1003970"/>
              <a:gd name="connsiteX14" fmla="*/ 213956 w 552951"/>
              <a:gd name="connsiteY14" fmla="*/ 633240 h 1003970"/>
              <a:gd name="connsiteX15" fmla="*/ 211839 w 552951"/>
              <a:gd name="connsiteY15" fmla="*/ 664990 h 1003970"/>
              <a:gd name="connsiteX16" fmla="*/ 146222 w 552951"/>
              <a:gd name="connsiteY16" fmla="*/ 741190 h 1003970"/>
              <a:gd name="connsiteX17" fmla="*/ 135639 w 552951"/>
              <a:gd name="connsiteY17" fmla="*/ 768707 h 1003970"/>
              <a:gd name="connsiteX18" fmla="*/ 224539 w 552951"/>
              <a:gd name="connsiteY18" fmla="*/ 739073 h 1003970"/>
              <a:gd name="connsiteX19" fmla="*/ 129289 w 552951"/>
              <a:gd name="connsiteY19" fmla="*/ 808923 h 1003970"/>
              <a:gd name="connsiteX20" fmla="*/ 172 w 552951"/>
              <a:gd name="connsiteY20" fmla="*/ 781407 h 1003970"/>
              <a:gd name="connsiteX21" fmla="*/ 103889 w 552951"/>
              <a:gd name="connsiteY21" fmla="*/ 827973 h 1003970"/>
              <a:gd name="connsiteX22" fmla="*/ 199139 w 552951"/>
              <a:gd name="connsiteY22" fmla="*/ 910523 h 1003970"/>
              <a:gd name="connsiteX23" fmla="*/ 226656 w 552951"/>
              <a:gd name="connsiteY23" fmla="*/ 874540 h 1003970"/>
              <a:gd name="connsiteX24" fmla="*/ 19222 w 552951"/>
              <a:gd name="connsiteY24" fmla="*/ 948623 h 1003970"/>
              <a:gd name="connsiteX25" fmla="*/ 158922 w 552951"/>
              <a:gd name="connsiteY25" fmla="*/ 912640 h 1003970"/>
              <a:gd name="connsiteX26" fmla="*/ 158922 w 552951"/>
              <a:gd name="connsiteY26" fmla="*/ 912640 h 1003970"/>
              <a:gd name="connsiteX27" fmla="*/ 171622 w 552951"/>
              <a:gd name="connsiteY27" fmla="*/ 1003657 h 1003970"/>
              <a:gd name="connsiteX28" fmla="*/ 302856 w 552951"/>
              <a:gd name="connsiteY28" fmla="*/ 876657 h 1003970"/>
              <a:gd name="connsiteX29" fmla="*/ 275339 w 552951"/>
              <a:gd name="connsiteY29" fmla="*/ 787757 h 1003970"/>
              <a:gd name="connsiteX30" fmla="*/ 343072 w 552951"/>
              <a:gd name="connsiteY30" fmla="*/ 599373 h 1003970"/>
              <a:gd name="connsiteX31" fmla="*/ 552622 w 552951"/>
              <a:gd name="connsiteY31" fmla="*/ 148523 h 100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2951" h="1003970">
                <a:moveTo>
                  <a:pt x="552622" y="148523"/>
                </a:moveTo>
                <a:cubicBezTo>
                  <a:pt x="543803" y="48687"/>
                  <a:pt x="302150" y="-4935"/>
                  <a:pt x="290156" y="357"/>
                </a:cubicBezTo>
                <a:cubicBezTo>
                  <a:pt x="278162" y="5649"/>
                  <a:pt x="486653" y="167926"/>
                  <a:pt x="480656" y="180273"/>
                </a:cubicBezTo>
                <a:cubicBezTo>
                  <a:pt x="474659" y="192620"/>
                  <a:pt x="258053" y="50098"/>
                  <a:pt x="254172" y="74440"/>
                </a:cubicBezTo>
                <a:cubicBezTo>
                  <a:pt x="250291" y="98782"/>
                  <a:pt x="469719" y="315387"/>
                  <a:pt x="457372" y="326323"/>
                </a:cubicBezTo>
                <a:cubicBezTo>
                  <a:pt x="445025" y="337259"/>
                  <a:pt x="197022" y="123829"/>
                  <a:pt x="180089" y="140057"/>
                </a:cubicBezTo>
                <a:cubicBezTo>
                  <a:pt x="163156" y="156285"/>
                  <a:pt x="340955" y="379593"/>
                  <a:pt x="355772" y="423690"/>
                </a:cubicBezTo>
                <a:cubicBezTo>
                  <a:pt x="370589" y="467787"/>
                  <a:pt x="277456" y="392646"/>
                  <a:pt x="268989" y="404640"/>
                </a:cubicBezTo>
                <a:cubicBezTo>
                  <a:pt x="260522" y="416634"/>
                  <a:pt x="315908" y="481193"/>
                  <a:pt x="304972" y="495657"/>
                </a:cubicBezTo>
                <a:cubicBezTo>
                  <a:pt x="294036" y="510121"/>
                  <a:pt x="217836" y="481193"/>
                  <a:pt x="203372" y="491423"/>
                </a:cubicBezTo>
                <a:cubicBezTo>
                  <a:pt x="188908" y="501654"/>
                  <a:pt x="229831" y="547515"/>
                  <a:pt x="218189" y="557040"/>
                </a:cubicBezTo>
                <a:cubicBezTo>
                  <a:pt x="206547" y="566565"/>
                  <a:pt x="123292" y="541518"/>
                  <a:pt x="133522" y="548573"/>
                </a:cubicBezTo>
                <a:cubicBezTo>
                  <a:pt x="143752" y="555628"/>
                  <a:pt x="292272" y="577148"/>
                  <a:pt x="279572" y="599373"/>
                </a:cubicBezTo>
                <a:cubicBezTo>
                  <a:pt x="266872" y="621598"/>
                  <a:pt x="68258" y="676279"/>
                  <a:pt x="57322" y="681923"/>
                </a:cubicBezTo>
                <a:cubicBezTo>
                  <a:pt x="46386" y="687567"/>
                  <a:pt x="188203" y="636062"/>
                  <a:pt x="213956" y="633240"/>
                </a:cubicBezTo>
                <a:cubicBezTo>
                  <a:pt x="239709" y="630418"/>
                  <a:pt x="223128" y="646998"/>
                  <a:pt x="211839" y="664990"/>
                </a:cubicBezTo>
                <a:cubicBezTo>
                  <a:pt x="200550" y="682982"/>
                  <a:pt x="158922" y="723904"/>
                  <a:pt x="146222" y="741190"/>
                </a:cubicBezTo>
                <a:cubicBezTo>
                  <a:pt x="133522" y="758476"/>
                  <a:pt x="122586" y="769060"/>
                  <a:pt x="135639" y="768707"/>
                </a:cubicBezTo>
                <a:cubicBezTo>
                  <a:pt x="148692" y="768354"/>
                  <a:pt x="225597" y="732370"/>
                  <a:pt x="224539" y="739073"/>
                </a:cubicBezTo>
                <a:cubicBezTo>
                  <a:pt x="223481" y="745776"/>
                  <a:pt x="166684" y="801867"/>
                  <a:pt x="129289" y="808923"/>
                </a:cubicBezTo>
                <a:cubicBezTo>
                  <a:pt x="91894" y="815979"/>
                  <a:pt x="4405" y="778232"/>
                  <a:pt x="172" y="781407"/>
                </a:cubicBezTo>
                <a:cubicBezTo>
                  <a:pt x="-4061" y="784582"/>
                  <a:pt x="70728" y="806454"/>
                  <a:pt x="103889" y="827973"/>
                </a:cubicBezTo>
                <a:cubicBezTo>
                  <a:pt x="137050" y="849492"/>
                  <a:pt x="178678" y="902762"/>
                  <a:pt x="199139" y="910523"/>
                </a:cubicBezTo>
                <a:cubicBezTo>
                  <a:pt x="219600" y="918284"/>
                  <a:pt x="256642" y="868190"/>
                  <a:pt x="226656" y="874540"/>
                </a:cubicBezTo>
                <a:cubicBezTo>
                  <a:pt x="196670" y="880890"/>
                  <a:pt x="30511" y="942273"/>
                  <a:pt x="19222" y="948623"/>
                </a:cubicBezTo>
                <a:cubicBezTo>
                  <a:pt x="7933" y="954973"/>
                  <a:pt x="158922" y="912640"/>
                  <a:pt x="158922" y="912640"/>
                </a:cubicBezTo>
                <a:lnTo>
                  <a:pt x="158922" y="912640"/>
                </a:lnTo>
                <a:cubicBezTo>
                  <a:pt x="161039" y="927809"/>
                  <a:pt x="147633" y="1009654"/>
                  <a:pt x="171622" y="1003657"/>
                </a:cubicBezTo>
                <a:cubicBezTo>
                  <a:pt x="195611" y="997660"/>
                  <a:pt x="285570" y="912640"/>
                  <a:pt x="302856" y="876657"/>
                </a:cubicBezTo>
                <a:cubicBezTo>
                  <a:pt x="320142" y="840674"/>
                  <a:pt x="268636" y="833971"/>
                  <a:pt x="275339" y="787757"/>
                </a:cubicBezTo>
                <a:cubicBezTo>
                  <a:pt x="282042" y="741543"/>
                  <a:pt x="295447" y="702737"/>
                  <a:pt x="343072" y="599373"/>
                </a:cubicBezTo>
                <a:cubicBezTo>
                  <a:pt x="390697" y="496009"/>
                  <a:pt x="561441" y="248359"/>
                  <a:pt x="552622" y="14852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8CCFA040-54AB-4534-A33D-68FA75D05218}"/>
              </a:ext>
            </a:extLst>
          </p:cNvPr>
          <p:cNvSpPr/>
          <p:nvPr/>
        </p:nvSpPr>
        <p:spPr>
          <a:xfrm>
            <a:off x="6571098" y="2836286"/>
            <a:ext cx="523895" cy="637197"/>
          </a:xfrm>
          <a:custGeom>
            <a:avLst/>
            <a:gdLst>
              <a:gd name="connsiteX0" fmla="*/ 367335 w 523895"/>
              <a:gd name="connsiteY0" fmla="*/ 27564 h 637197"/>
              <a:gd name="connsiteX1" fmla="*/ 521852 w 523895"/>
              <a:gd name="connsiteY1" fmla="*/ 592714 h 637197"/>
              <a:gd name="connsiteX2" fmla="*/ 449885 w 523895"/>
              <a:gd name="connsiteY2" fmla="*/ 404331 h 637197"/>
              <a:gd name="connsiteX3" fmla="*/ 363102 w 523895"/>
              <a:gd name="connsiteY3" fmla="*/ 188431 h 637197"/>
              <a:gd name="connsiteX4" fmla="*/ 401202 w 523895"/>
              <a:gd name="connsiteY4" fmla="*/ 359881 h 637197"/>
              <a:gd name="connsiteX5" fmla="*/ 293252 w 523895"/>
              <a:gd name="connsiteY5" fmla="*/ 158797 h 637197"/>
              <a:gd name="connsiteX6" fmla="*/ 363102 w 523895"/>
              <a:gd name="connsiteY6" fmla="*/ 431847 h 637197"/>
              <a:gd name="connsiteX7" fmla="*/ 231869 w 523895"/>
              <a:gd name="connsiteY7" fmla="*/ 228647 h 637197"/>
              <a:gd name="connsiteX8" fmla="*/ 329235 w 523895"/>
              <a:gd name="connsiteY8" fmla="*/ 463597 h 637197"/>
              <a:gd name="connsiteX9" fmla="*/ 208585 w 523895"/>
              <a:gd name="connsiteY9" fmla="*/ 376814 h 637197"/>
              <a:gd name="connsiteX10" fmla="*/ 263619 w 523895"/>
              <a:gd name="connsiteY10" fmla="*/ 518631 h 637197"/>
              <a:gd name="connsiteX11" fmla="*/ 162019 w 523895"/>
              <a:gd name="connsiteY11" fmla="*/ 332364 h 637197"/>
              <a:gd name="connsiteX12" fmla="*/ 238219 w 523895"/>
              <a:gd name="connsiteY12" fmla="*/ 569431 h 637197"/>
              <a:gd name="connsiteX13" fmla="*/ 130269 w 523895"/>
              <a:gd name="connsiteY13" fmla="*/ 419147 h 637197"/>
              <a:gd name="connsiteX14" fmla="*/ 126035 w 523895"/>
              <a:gd name="connsiteY14" fmla="*/ 459364 h 637197"/>
              <a:gd name="connsiteX15" fmla="*/ 54069 w 523895"/>
              <a:gd name="connsiteY15" fmla="*/ 484764 h 637197"/>
              <a:gd name="connsiteX16" fmla="*/ 28669 w 523895"/>
              <a:gd name="connsiteY16" fmla="*/ 637164 h 637197"/>
              <a:gd name="connsiteX17" fmla="*/ 5385 w 523895"/>
              <a:gd name="connsiteY17" fmla="*/ 497464 h 637197"/>
              <a:gd name="connsiteX18" fmla="*/ 5385 w 523895"/>
              <a:gd name="connsiteY18" fmla="*/ 376814 h 637197"/>
              <a:gd name="connsiteX19" fmla="*/ 64652 w 523895"/>
              <a:gd name="connsiteY19" fmla="*/ 446664 h 637197"/>
              <a:gd name="connsiteX20" fmla="*/ 121802 w 523895"/>
              <a:gd name="connsiteY20" fmla="*/ 222297 h 637197"/>
              <a:gd name="connsiteX21" fmla="*/ 202235 w 523895"/>
              <a:gd name="connsiteY21" fmla="*/ 298497 h 637197"/>
              <a:gd name="connsiteX22" fmla="*/ 219169 w 523895"/>
              <a:gd name="connsiteY22" fmla="*/ 146097 h 637197"/>
              <a:gd name="connsiteX23" fmla="*/ 303835 w 523895"/>
              <a:gd name="connsiteY23" fmla="*/ 175731 h 637197"/>
              <a:gd name="connsiteX24" fmla="*/ 274202 w 523895"/>
              <a:gd name="connsiteY24" fmla="*/ 47 h 637197"/>
              <a:gd name="connsiteX25" fmla="*/ 380035 w 523895"/>
              <a:gd name="connsiteY25" fmla="*/ 156681 h 637197"/>
              <a:gd name="connsiteX26" fmla="*/ 367335 w 523895"/>
              <a:gd name="connsiteY26" fmla="*/ 27564 h 63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895" h="637197">
                <a:moveTo>
                  <a:pt x="367335" y="27564"/>
                </a:moveTo>
                <a:cubicBezTo>
                  <a:pt x="390971" y="100236"/>
                  <a:pt x="508094" y="529920"/>
                  <a:pt x="521852" y="592714"/>
                </a:cubicBezTo>
                <a:cubicBezTo>
                  <a:pt x="535610" y="655508"/>
                  <a:pt x="476343" y="471711"/>
                  <a:pt x="449885" y="404331"/>
                </a:cubicBezTo>
                <a:cubicBezTo>
                  <a:pt x="423427" y="336951"/>
                  <a:pt x="371216" y="195839"/>
                  <a:pt x="363102" y="188431"/>
                </a:cubicBezTo>
                <a:cubicBezTo>
                  <a:pt x="354988" y="181023"/>
                  <a:pt x="412844" y="364820"/>
                  <a:pt x="401202" y="359881"/>
                </a:cubicBezTo>
                <a:cubicBezTo>
                  <a:pt x="389560" y="354942"/>
                  <a:pt x="299602" y="146803"/>
                  <a:pt x="293252" y="158797"/>
                </a:cubicBezTo>
                <a:cubicBezTo>
                  <a:pt x="286902" y="170791"/>
                  <a:pt x="373332" y="420205"/>
                  <a:pt x="363102" y="431847"/>
                </a:cubicBezTo>
                <a:cubicBezTo>
                  <a:pt x="352872" y="443489"/>
                  <a:pt x="237513" y="223355"/>
                  <a:pt x="231869" y="228647"/>
                </a:cubicBezTo>
                <a:cubicBezTo>
                  <a:pt x="226225" y="233939"/>
                  <a:pt x="333116" y="438903"/>
                  <a:pt x="329235" y="463597"/>
                </a:cubicBezTo>
                <a:cubicBezTo>
                  <a:pt x="325354" y="488291"/>
                  <a:pt x="219521" y="367642"/>
                  <a:pt x="208585" y="376814"/>
                </a:cubicBezTo>
                <a:cubicBezTo>
                  <a:pt x="197649" y="385986"/>
                  <a:pt x="271380" y="526039"/>
                  <a:pt x="263619" y="518631"/>
                </a:cubicBezTo>
                <a:cubicBezTo>
                  <a:pt x="255858" y="511223"/>
                  <a:pt x="166252" y="323897"/>
                  <a:pt x="162019" y="332364"/>
                </a:cubicBezTo>
                <a:cubicBezTo>
                  <a:pt x="157786" y="340831"/>
                  <a:pt x="243511" y="554967"/>
                  <a:pt x="238219" y="569431"/>
                </a:cubicBezTo>
                <a:cubicBezTo>
                  <a:pt x="232927" y="583895"/>
                  <a:pt x="148966" y="437491"/>
                  <a:pt x="130269" y="419147"/>
                </a:cubicBezTo>
                <a:cubicBezTo>
                  <a:pt x="111572" y="400803"/>
                  <a:pt x="138735" y="448428"/>
                  <a:pt x="126035" y="459364"/>
                </a:cubicBezTo>
                <a:cubicBezTo>
                  <a:pt x="113335" y="470300"/>
                  <a:pt x="70297" y="455131"/>
                  <a:pt x="54069" y="484764"/>
                </a:cubicBezTo>
                <a:cubicBezTo>
                  <a:pt x="37841" y="514397"/>
                  <a:pt x="36783" y="635047"/>
                  <a:pt x="28669" y="637164"/>
                </a:cubicBezTo>
                <a:cubicBezTo>
                  <a:pt x="20555" y="639281"/>
                  <a:pt x="9266" y="540856"/>
                  <a:pt x="5385" y="497464"/>
                </a:cubicBezTo>
                <a:cubicBezTo>
                  <a:pt x="1504" y="454072"/>
                  <a:pt x="-4493" y="385280"/>
                  <a:pt x="5385" y="376814"/>
                </a:cubicBezTo>
                <a:cubicBezTo>
                  <a:pt x="15263" y="368348"/>
                  <a:pt x="45249" y="472417"/>
                  <a:pt x="64652" y="446664"/>
                </a:cubicBezTo>
                <a:cubicBezTo>
                  <a:pt x="84055" y="420911"/>
                  <a:pt x="98872" y="246991"/>
                  <a:pt x="121802" y="222297"/>
                </a:cubicBezTo>
                <a:cubicBezTo>
                  <a:pt x="144732" y="197603"/>
                  <a:pt x="186007" y="311197"/>
                  <a:pt x="202235" y="298497"/>
                </a:cubicBezTo>
                <a:cubicBezTo>
                  <a:pt x="218463" y="285797"/>
                  <a:pt x="202236" y="166558"/>
                  <a:pt x="219169" y="146097"/>
                </a:cubicBezTo>
                <a:cubicBezTo>
                  <a:pt x="236102" y="125636"/>
                  <a:pt x="294663" y="200073"/>
                  <a:pt x="303835" y="175731"/>
                </a:cubicBezTo>
                <a:cubicBezTo>
                  <a:pt x="313007" y="151389"/>
                  <a:pt x="261502" y="3222"/>
                  <a:pt x="274202" y="47"/>
                </a:cubicBezTo>
                <a:cubicBezTo>
                  <a:pt x="286902" y="-3128"/>
                  <a:pt x="364160" y="153859"/>
                  <a:pt x="380035" y="156681"/>
                </a:cubicBezTo>
                <a:cubicBezTo>
                  <a:pt x="395910" y="159503"/>
                  <a:pt x="343699" y="-45108"/>
                  <a:pt x="367335" y="2756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B9C7D6E5-F072-4BAD-9C8F-58CFAB0BC9DE}"/>
              </a:ext>
            </a:extLst>
          </p:cNvPr>
          <p:cNvSpPr/>
          <p:nvPr/>
        </p:nvSpPr>
        <p:spPr>
          <a:xfrm>
            <a:off x="6214371" y="1853413"/>
            <a:ext cx="699758" cy="588947"/>
          </a:xfrm>
          <a:custGeom>
            <a:avLst/>
            <a:gdLst>
              <a:gd name="connsiteX0" fmla="*/ 162 w 699758"/>
              <a:gd name="connsiteY0" fmla="*/ 787 h 588947"/>
              <a:gd name="connsiteX1" fmla="*/ 465829 w 699758"/>
              <a:gd name="connsiteY1" fmla="*/ 347920 h 588947"/>
              <a:gd name="connsiteX2" fmla="*/ 694429 w 699758"/>
              <a:gd name="connsiteY2" fmla="*/ 584987 h 588947"/>
              <a:gd name="connsiteX3" fmla="*/ 609762 w 699758"/>
              <a:gd name="connsiteY3" fmla="*/ 479154 h 588947"/>
              <a:gd name="connsiteX4" fmla="*/ 415029 w 699758"/>
              <a:gd name="connsiteY4" fmla="*/ 259020 h 588947"/>
              <a:gd name="connsiteX5" fmla="*/ 162 w 699758"/>
              <a:gd name="connsiteY5" fmla="*/ 787 h 58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758" h="588947">
                <a:moveTo>
                  <a:pt x="162" y="787"/>
                </a:moveTo>
                <a:cubicBezTo>
                  <a:pt x="8629" y="15604"/>
                  <a:pt x="350118" y="250553"/>
                  <a:pt x="465829" y="347920"/>
                </a:cubicBezTo>
                <a:cubicBezTo>
                  <a:pt x="581540" y="445287"/>
                  <a:pt x="670440" y="563115"/>
                  <a:pt x="694429" y="584987"/>
                </a:cubicBezTo>
                <a:cubicBezTo>
                  <a:pt x="718418" y="606859"/>
                  <a:pt x="656329" y="533482"/>
                  <a:pt x="609762" y="479154"/>
                </a:cubicBezTo>
                <a:cubicBezTo>
                  <a:pt x="563195" y="424826"/>
                  <a:pt x="513101" y="333809"/>
                  <a:pt x="415029" y="259020"/>
                </a:cubicBezTo>
                <a:cubicBezTo>
                  <a:pt x="316957" y="184231"/>
                  <a:pt x="-8305" y="-14030"/>
                  <a:pt x="162" y="78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B35505FD-5D39-459E-8142-7779F954C677}"/>
              </a:ext>
            </a:extLst>
          </p:cNvPr>
          <p:cNvSpPr/>
          <p:nvPr/>
        </p:nvSpPr>
        <p:spPr>
          <a:xfrm>
            <a:off x="5752868" y="1417761"/>
            <a:ext cx="551082" cy="1331225"/>
          </a:xfrm>
          <a:custGeom>
            <a:avLst/>
            <a:gdLst>
              <a:gd name="connsiteX0" fmla="*/ 232 w 551082"/>
              <a:gd name="connsiteY0" fmla="*/ 406 h 1331225"/>
              <a:gd name="connsiteX1" fmla="*/ 432032 w 551082"/>
              <a:gd name="connsiteY1" fmla="*/ 525339 h 1331225"/>
              <a:gd name="connsiteX2" fmla="*/ 148399 w 551082"/>
              <a:gd name="connsiteY2" fmla="*/ 229006 h 1331225"/>
              <a:gd name="connsiteX3" fmla="*/ 533632 w 551082"/>
              <a:gd name="connsiteY3" fmla="*/ 783572 h 1331225"/>
              <a:gd name="connsiteX4" fmla="*/ 478599 w 551082"/>
              <a:gd name="connsiteY4" fmla="*/ 830139 h 1331225"/>
              <a:gd name="connsiteX5" fmla="*/ 419332 w 551082"/>
              <a:gd name="connsiteY5" fmla="*/ 1236539 h 1331225"/>
              <a:gd name="connsiteX6" fmla="*/ 381232 w 551082"/>
              <a:gd name="connsiteY6" fmla="*/ 1012172 h 1331225"/>
              <a:gd name="connsiteX7" fmla="*/ 351599 w 551082"/>
              <a:gd name="connsiteY7" fmla="*/ 1329672 h 1331225"/>
              <a:gd name="connsiteX8" fmla="*/ 457432 w 551082"/>
              <a:gd name="connsiteY8" fmla="*/ 851306 h 1331225"/>
              <a:gd name="connsiteX9" fmla="*/ 372765 w 551082"/>
              <a:gd name="connsiteY9" fmla="*/ 444906 h 1331225"/>
              <a:gd name="connsiteX10" fmla="*/ 232 w 551082"/>
              <a:gd name="connsiteY10" fmla="*/ 406 h 133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1082" h="1331225">
                <a:moveTo>
                  <a:pt x="232" y="406"/>
                </a:moveTo>
                <a:cubicBezTo>
                  <a:pt x="10110" y="13811"/>
                  <a:pt x="407338" y="487239"/>
                  <a:pt x="432032" y="525339"/>
                </a:cubicBezTo>
                <a:cubicBezTo>
                  <a:pt x="456726" y="563439"/>
                  <a:pt x="131466" y="185967"/>
                  <a:pt x="148399" y="229006"/>
                </a:cubicBezTo>
                <a:cubicBezTo>
                  <a:pt x="165332" y="272045"/>
                  <a:pt x="478599" y="683383"/>
                  <a:pt x="533632" y="783572"/>
                </a:cubicBezTo>
                <a:cubicBezTo>
                  <a:pt x="588665" y="883761"/>
                  <a:pt x="497649" y="754645"/>
                  <a:pt x="478599" y="830139"/>
                </a:cubicBezTo>
                <a:cubicBezTo>
                  <a:pt x="459549" y="905633"/>
                  <a:pt x="435560" y="1206200"/>
                  <a:pt x="419332" y="1236539"/>
                </a:cubicBezTo>
                <a:cubicBezTo>
                  <a:pt x="403104" y="1266878"/>
                  <a:pt x="392521" y="996650"/>
                  <a:pt x="381232" y="1012172"/>
                </a:cubicBezTo>
                <a:cubicBezTo>
                  <a:pt x="369943" y="1027694"/>
                  <a:pt x="338899" y="1356483"/>
                  <a:pt x="351599" y="1329672"/>
                </a:cubicBezTo>
                <a:cubicBezTo>
                  <a:pt x="364299" y="1302861"/>
                  <a:pt x="453904" y="998767"/>
                  <a:pt x="457432" y="851306"/>
                </a:cubicBezTo>
                <a:cubicBezTo>
                  <a:pt x="460960" y="703845"/>
                  <a:pt x="446848" y="581078"/>
                  <a:pt x="372765" y="444906"/>
                </a:cubicBezTo>
                <a:cubicBezTo>
                  <a:pt x="298682" y="308734"/>
                  <a:pt x="-9646" y="-12999"/>
                  <a:pt x="232" y="40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39F8E391-CA9F-48BC-8C1F-5794CE09AD82}"/>
              </a:ext>
            </a:extLst>
          </p:cNvPr>
          <p:cNvSpPr/>
          <p:nvPr/>
        </p:nvSpPr>
        <p:spPr>
          <a:xfrm>
            <a:off x="5942186" y="1447478"/>
            <a:ext cx="468397" cy="1481887"/>
          </a:xfrm>
          <a:custGeom>
            <a:avLst/>
            <a:gdLst>
              <a:gd name="connsiteX0" fmla="*/ 1414 w 468397"/>
              <a:gd name="connsiteY0" fmla="*/ 322 h 1481887"/>
              <a:gd name="connsiteX1" fmla="*/ 365481 w 468397"/>
              <a:gd name="connsiteY1" fmla="*/ 449055 h 1481887"/>
              <a:gd name="connsiteX2" fmla="*/ 77614 w 468397"/>
              <a:gd name="connsiteY2" fmla="*/ 114622 h 1481887"/>
              <a:gd name="connsiteX3" fmla="*/ 441681 w 468397"/>
              <a:gd name="connsiteY3" fmla="*/ 609922 h 1481887"/>
              <a:gd name="connsiteX4" fmla="*/ 314681 w 468397"/>
              <a:gd name="connsiteY4" fmla="*/ 499855 h 1481887"/>
              <a:gd name="connsiteX5" fmla="*/ 467081 w 468397"/>
              <a:gd name="connsiteY5" fmla="*/ 825822 h 1481887"/>
              <a:gd name="connsiteX6" fmla="*/ 390881 w 468397"/>
              <a:gd name="connsiteY6" fmla="*/ 775022 h 1481887"/>
              <a:gd name="connsiteX7" fmla="*/ 433214 w 468397"/>
              <a:gd name="connsiteY7" fmla="*/ 1105222 h 1481887"/>
              <a:gd name="connsiteX8" fmla="*/ 378181 w 468397"/>
              <a:gd name="connsiteY8" fmla="*/ 1012089 h 1481887"/>
              <a:gd name="connsiteX9" fmla="*/ 348547 w 468397"/>
              <a:gd name="connsiteY9" fmla="*/ 1219522 h 1481887"/>
              <a:gd name="connsiteX10" fmla="*/ 285047 w 468397"/>
              <a:gd name="connsiteY10" fmla="*/ 1003622 h 1481887"/>
              <a:gd name="connsiteX11" fmla="*/ 301981 w 468397"/>
              <a:gd name="connsiteY11" fmla="*/ 1418489 h 1481887"/>
              <a:gd name="connsiteX12" fmla="*/ 306214 w 468397"/>
              <a:gd name="connsiteY12" fmla="*/ 1460822 h 1481887"/>
              <a:gd name="connsiteX13" fmla="*/ 272347 w 468397"/>
              <a:gd name="connsiteY13" fmla="*/ 1223755 h 1481887"/>
              <a:gd name="connsiteX14" fmla="*/ 327381 w 468397"/>
              <a:gd name="connsiteY14" fmla="*/ 851222 h 1481887"/>
              <a:gd name="connsiteX15" fmla="*/ 327381 w 468397"/>
              <a:gd name="connsiteY15" fmla="*/ 635322 h 1481887"/>
              <a:gd name="connsiteX16" fmla="*/ 242714 w 468397"/>
              <a:gd name="connsiteY16" fmla="*/ 381322 h 1481887"/>
              <a:gd name="connsiteX17" fmla="*/ 1414 w 468397"/>
              <a:gd name="connsiteY17" fmla="*/ 322 h 14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8397" h="1481887">
                <a:moveTo>
                  <a:pt x="1414" y="322"/>
                </a:moveTo>
                <a:cubicBezTo>
                  <a:pt x="21875" y="11611"/>
                  <a:pt x="352781" y="430005"/>
                  <a:pt x="365481" y="449055"/>
                </a:cubicBezTo>
                <a:cubicBezTo>
                  <a:pt x="378181" y="468105"/>
                  <a:pt x="64914" y="87811"/>
                  <a:pt x="77614" y="114622"/>
                </a:cubicBezTo>
                <a:cubicBezTo>
                  <a:pt x="90314" y="141433"/>
                  <a:pt x="402170" y="545717"/>
                  <a:pt x="441681" y="609922"/>
                </a:cubicBezTo>
                <a:cubicBezTo>
                  <a:pt x="481192" y="674128"/>
                  <a:pt x="310448" y="463872"/>
                  <a:pt x="314681" y="499855"/>
                </a:cubicBezTo>
                <a:cubicBezTo>
                  <a:pt x="318914" y="535838"/>
                  <a:pt x="454381" y="779961"/>
                  <a:pt x="467081" y="825822"/>
                </a:cubicBezTo>
                <a:cubicBezTo>
                  <a:pt x="479781" y="871683"/>
                  <a:pt x="396525" y="728455"/>
                  <a:pt x="390881" y="775022"/>
                </a:cubicBezTo>
                <a:cubicBezTo>
                  <a:pt x="385237" y="821589"/>
                  <a:pt x="435331" y="1065711"/>
                  <a:pt x="433214" y="1105222"/>
                </a:cubicBezTo>
                <a:cubicBezTo>
                  <a:pt x="431097" y="1144733"/>
                  <a:pt x="392292" y="993039"/>
                  <a:pt x="378181" y="1012089"/>
                </a:cubicBezTo>
                <a:cubicBezTo>
                  <a:pt x="364070" y="1031139"/>
                  <a:pt x="364069" y="1220933"/>
                  <a:pt x="348547" y="1219522"/>
                </a:cubicBezTo>
                <a:cubicBezTo>
                  <a:pt x="333025" y="1218111"/>
                  <a:pt x="292808" y="970461"/>
                  <a:pt x="285047" y="1003622"/>
                </a:cubicBezTo>
                <a:cubicBezTo>
                  <a:pt x="277286" y="1036783"/>
                  <a:pt x="298453" y="1342289"/>
                  <a:pt x="301981" y="1418489"/>
                </a:cubicBezTo>
                <a:cubicBezTo>
                  <a:pt x="305509" y="1494689"/>
                  <a:pt x="311153" y="1493278"/>
                  <a:pt x="306214" y="1460822"/>
                </a:cubicBezTo>
                <a:cubicBezTo>
                  <a:pt x="301275" y="1428366"/>
                  <a:pt x="268819" y="1325355"/>
                  <a:pt x="272347" y="1223755"/>
                </a:cubicBezTo>
                <a:cubicBezTo>
                  <a:pt x="275875" y="1122155"/>
                  <a:pt x="318209" y="949294"/>
                  <a:pt x="327381" y="851222"/>
                </a:cubicBezTo>
                <a:cubicBezTo>
                  <a:pt x="336553" y="753150"/>
                  <a:pt x="341492" y="713639"/>
                  <a:pt x="327381" y="635322"/>
                </a:cubicBezTo>
                <a:cubicBezTo>
                  <a:pt x="313270" y="557005"/>
                  <a:pt x="297042" y="485039"/>
                  <a:pt x="242714" y="381322"/>
                </a:cubicBezTo>
                <a:cubicBezTo>
                  <a:pt x="188386" y="277605"/>
                  <a:pt x="-19047" y="-10967"/>
                  <a:pt x="1414" y="3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3E16EF76-44DE-465D-A085-35BCFDA8E943}"/>
              </a:ext>
            </a:extLst>
          </p:cNvPr>
          <p:cNvSpPr/>
          <p:nvPr/>
        </p:nvSpPr>
        <p:spPr>
          <a:xfrm>
            <a:off x="5386965" y="2514583"/>
            <a:ext cx="961628" cy="800255"/>
          </a:xfrm>
          <a:custGeom>
            <a:avLst/>
            <a:gdLst>
              <a:gd name="connsiteX0" fmla="*/ 946102 w 961628"/>
              <a:gd name="connsiteY0" fmla="*/ 33884 h 800255"/>
              <a:gd name="connsiteX1" fmla="*/ 958802 w 961628"/>
              <a:gd name="connsiteY1" fmla="*/ 330217 h 800255"/>
              <a:gd name="connsiteX2" fmla="*/ 916468 w 961628"/>
              <a:gd name="connsiteY2" fmla="*/ 266717 h 800255"/>
              <a:gd name="connsiteX3" fmla="*/ 912235 w 961628"/>
              <a:gd name="connsiteY3" fmla="*/ 474150 h 800255"/>
              <a:gd name="connsiteX4" fmla="*/ 840268 w 961628"/>
              <a:gd name="connsiteY4" fmla="*/ 431817 h 800255"/>
              <a:gd name="connsiteX5" fmla="*/ 819102 w 961628"/>
              <a:gd name="connsiteY5" fmla="*/ 651950 h 800255"/>
              <a:gd name="connsiteX6" fmla="*/ 819102 w 961628"/>
              <a:gd name="connsiteY6" fmla="*/ 690050 h 800255"/>
              <a:gd name="connsiteX7" fmla="*/ 730202 w 961628"/>
              <a:gd name="connsiteY7" fmla="*/ 702750 h 800255"/>
              <a:gd name="connsiteX8" fmla="*/ 607435 w 961628"/>
              <a:gd name="connsiteY8" fmla="*/ 694284 h 800255"/>
              <a:gd name="connsiteX9" fmla="*/ 692102 w 961628"/>
              <a:gd name="connsiteY9" fmla="*/ 800117 h 800255"/>
              <a:gd name="connsiteX10" fmla="*/ 374602 w 961628"/>
              <a:gd name="connsiteY10" fmla="*/ 668884 h 800255"/>
              <a:gd name="connsiteX11" fmla="*/ 400002 w 961628"/>
              <a:gd name="connsiteY11" fmla="*/ 787417 h 800255"/>
              <a:gd name="connsiteX12" fmla="*/ 336502 w 961628"/>
              <a:gd name="connsiteY12" fmla="*/ 635017 h 800255"/>
              <a:gd name="connsiteX13" fmla="*/ 90968 w 961628"/>
              <a:gd name="connsiteY13" fmla="*/ 783184 h 800255"/>
              <a:gd name="connsiteX14" fmla="*/ 57102 w 961628"/>
              <a:gd name="connsiteY14" fmla="*/ 622317 h 800255"/>
              <a:gd name="connsiteX15" fmla="*/ 27468 w 961628"/>
              <a:gd name="connsiteY15" fmla="*/ 635017 h 800255"/>
              <a:gd name="connsiteX16" fmla="*/ 133302 w 961628"/>
              <a:gd name="connsiteY16" fmla="*/ 512250 h 800255"/>
              <a:gd name="connsiteX17" fmla="*/ 2068 w 961628"/>
              <a:gd name="connsiteY17" fmla="*/ 491084 h 800255"/>
              <a:gd name="connsiteX18" fmla="*/ 260302 w 961628"/>
              <a:gd name="connsiteY18" fmla="*/ 334450 h 800255"/>
              <a:gd name="connsiteX19" fmla="*/ 543935 w 961628"/>
              <a:gd name="connsiteY19" fmla="*/ 292117 h 800255"/>
              <a:gd name="connsiteX20" fmla="*/ 797935 w 961628"/>
              <a:gd name="connsiteY20" fmla="*/ 148184 h 800255"/>
              <a:gd name="connsiteX21" fmla="*/ 294168 w 961628"/>
              <a:gd name="connsiteY21" fmla="*/ 461450 h 800255"/>
              <a:gd name="connsiteX22" fmla="*/ 527002 w 961628"/>
              <a:gd name="connsiteY22" fmla="*/ 292117 h 800255"/>
              <a:gd name="connsiteX23" fmla="*/ 666702 w 961628"/>
              <a:gd name="connsiteY23" fmla="*/ 237084 h 800255"/>
              <a:gd name="connsiteX24" fmla="*/ 869902 w 961628"/>
              <a:gd name="connsiteY24" fmla="*/ 17 h 800255"/>
              <a:gd name="connsiteX25" fmla="*/ 852968 w 961628"/>
              <a:gd name="connsiteY25" fmla="*/ 249784 h 800255"/>
              <a:gd name="connsiteX26" fmla="*/ 946102 w 961628"/>
              <a:gd name="connsiteY26" fmla="*/ 33884 h 80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61628" h="800255">
                <a:moveTo>
                  <a:pt x="946102" y="33884"/>
                </a:moveTo>
                <a:cubicBezTo>
                  <a:pt x="963741" y="47289"/>
                  <a:pt x="963741" y="291412"/>
                  <a:pt x="958802" y="330217"/>
                </a:cubicBezTo>
                <a:cubicBezTo>
                  <a:pt x="953863" y="369022"/>
                  <a:pt x="924229" y="242728"/>
                  <a:pt x="916468" y="266717"/>
                </a:cubicBezTo>
                <a:cubicBezTo>
                  <a:pt x="908707" y="290706"/>
                  <a:pt x="924935" y="446633"/>
                  <a:pt x="912235" y="474150"/>
                </a:cubicBezTo>
                <a:cubicBezTo>
                  <a:pt x="899535" y="501667"/>
                  <a:pt x="855790" y="402184"/>
                  <a:pt x="840268" y="431817"/>
                </a:cubicBezTo>
                <a:cubicBezTo>
                  <a:pt x="824746" y="461450"/>
                  <a:pt x="822630" y="608911"/>
                  <a:pt x="819102" y="651950"/>
                </a:cubicBezTo>
                <a:cubicBezTo>
                  <a:pt x="815574" y="694989"/>
                  <a:pt x="833919" y="681583"/>
                  <a:pt x="819102" y="690050"/>
                </a:cubicBezTo>
                <a:cubicBezTo>
                  <a:pt x="804285" y="698517"/>
                  <a:pt x="765480" y="702044"/>
                  <a:pt x="730202" y="702750"/>
                </a:cubicBezTo>
                <a:cubicBezTo>
                  <a:pt x="694924" y="703456"/>
                  <a:pt x="613785" y="678056"/>
                  <a:pt x="607435" y="694284"/>
                </a:cubicBezTo>
                <a:cubicBezTo>
                  <a:pt x="601085" y="710512"/>
                  <a:pt x="730907" y="804350"/>
                  <a:pt x="692102" y="800117"/>
                </a:cubicBezTo>
                <a:cubicBezTo>
                  <a:pt x="653297" y="795884"/>
                  <a:pt x="423285" y="671001"/>
                  <a:pt x="374602" y="668884"/>
                </a:cubicBezTo>
                <a:cubicBezTo>
                  <a:pt x="325919" y="666767"/>
                  <a:pt x="406352" y="793061"/>
                  <a:pt x="400002" y="787417"/>
                </a:cubicBezTo>
                <a:cubicBezTo>
                  <a:pt x="393652" y="781773"/>
                  <a:pt x="388008" y="635722"/>
                  <a:pt x="336502" y="635017"/>
                </a:cubicBezTo>
                <a:cubicBezTo>
                  <a:pt x="284996" y="634312"/>
                  <a:pt x="137535" y="785301"/>
                  <a:pt x="90968" y="783184"/>
                </a:cubicBezTo>
                <a:cubicBezTo>
                  <a:pt x="44401" y="781067"/>
                  <a:pt x="67685" y="647011"/>
                  <a:pt x="57102" y="622317"/>
                </a:cubicBezTo>
                <a:cubicBezTo>
                  <a:pt x="46519" y="597623"/>
                  <a:pt x="14768" y="653362"/>
                  <a:pt x="27468" y="635017"/>
                </a:cubicBezTo>
                <a:cubicBezTo>
                  <a:pt x="40168" y="616672"/>
                  <a:pt x="137535" y="536239"/>
                  <a:pt x="133302" y="512250"/>
                </a:cubicBezTo>
                <a:cubicBezTo>
                  <a:pt x="129069" y="488261"/>
                  <a:pt x="-19099" y="520717"/>
                  <a:pt x="2068" y="491084"/>
                </a:cubicBezTo>
                <a:cubicBezTo>
                  <a:pt x="23235" y="461451"/>
                  <a:pt x="169991" y="367611"/>
                  <a:pt x="260302" y="334450"/>
                </a:cubicBezTo>
                <a:cubicBezTo>
                  <a:pt x="350613" y="301289"/>
                  <a:pt x="454330" y="323161"/>
                  <a:pt x="543935" y="292117"/>
                </a:cubicBezTo>
                <a:cubicBezTo>
                  <a:pt x="633540" y="261073"/>
                  <a:pt x="839563" y="119962"/>
                  <a:pt x="797935" y="148184"/>
                </a:cubicBezTo>
                <a:cubicBezTo>
                  <a:pt x="756307" y="176406"/>
                  <a:pt x="339323" y="437461"/>
                  <a:pt x="294168" y="461450"/>
                </a:cubicBezTo>
                <a:cubicBezTo>
                  <a:pt x="249012" y="485439"/>
                  <a:pt x="464913" y="329511"/>
                  <a:pt x="527002" y="292117"/>
                </a:cubicBezTo>
                <a:cubicBezTo>
                  <a:pt x="589091" y="254723"/>
                  <a:pt x="609552" y="285767"/>
                  <a:pt x="666702" y="237084"/>
                </a:cubicBezTo>
                <a:cubicBezTo>
                  <a:pt x="723852" y="188401"/>
                  <a:pt x="838858" y="-2100"/>
                  <a:pt x="869902" y="17"/>
                </a:cubicBezTo>
                <a:cubicBezTo>
                  <a:pt x="900946" y="2134"/>
                  <a:pt x="842385" y="239906"/>
                  <a:pt x="852968" y="249784"/>
                </a:cubicBezTo>
                <a:cubicBezTo>
                  <a:pt x="863551" y="259662"/>
                  <a:pt x="928463" y="20479"/>
                  <a:pt x="946102" y="3388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09418ED1-1418-4BCF-95EB-B0F0851E99C3}"/>
              </a:ext>
            </a:extLst>
          </p:cNvPr>
          <p:cNvSpPr/>
          <p:nvPr/>
        </p:nvSpPr>
        <p:spPr>
          <a:xfrm>
            <a:off x="4883057" y="3943182"/>
            <a:ext cx="760441" cy="433268"/>
          </a:xfrm>
          <a:custGeom>
            <a:avLst/>
            <a:gdLst>
              <a:gd name="connsiteX0" fmla="*/ 93 w 760441"/>
              <a:gd name="connsiteY0" fmla="*/ 168 h 433268"/>
              <a:gd name="connsiteX1" fmla="*/ 190593 w 760441"/>
              <a:gd name="connsiteY1" fmla="*/ 279568 h 433268"/>
              <a:gd name="connsiteX2" fmla="*/ 393793 w 760441"/>
              <a:gd name="connsiteY2" fmla="*/ 285918 h 433268"/>
              <a:gd name="connsiteX3" fmla="*/ 755743 w 760441"/>
              <a:gd name="connsiteY3" fmla="*/ 431968 h 433268"/>
              <a:gd name="connsiteX4" fmla="*/ 571593 w 760441"/>
              <a:gd name="connsiteY4" fmla="*/ 355768 h 433268"/>
              <a:gd name="connsiteX5" fmla="*/ 171543 w 760441"/>
              <a:gd name="connsiteY5" fmla="*/ 324018 h 433268"/>
              <a:gd name="connsiteX6" fmla="*/ 93 w 760441"/>
              <a:gd name="connsiteY6" fmla="*/ 168 h 43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441" h="433268">
                <a:moveTo>
                  <a:pt x="93" y="168"/>
                </a:moveTo>
                <a:cubicBezTo>
                  <a:pt x="3268" y="-7240"/>
                  <a:pt x="124976" y="231943"/>
                  <a:pt x="190593" y="279568"/>
                </a:cubicBezTo>
                <a:cubicBezTo>
                  <a:pt x="256210" y="327193"/>
                  <a:pt x="299601" y="260518"/>
                  <a:pt x="393793" y="285918"/>
                </a:cubicBezTo>
                <a:cubicBezTo>
                  <a:pt x="487985" y="311318"/>
                  <a:pt x="726110" y="420326"/>
                  <a:pt x="755743" y="431968"/>
                </a:cubicBezTo>
                <a:cubicBezTo>
                  <a:pt x="785376" y="443610"/>
                  <a:pt x="668960" y="373760"/>
                  <a:pt x="571593" y="355768"/>
                </a:cubicBezTo>
                <a:cubicBezTo>
                  <a:pt x="474226" y="337776"/>
                  <a:pt x="267851" y="379051"/>
                  <a:pt x="171543" y="324018"/>
                </a:cubicBezTo>
                <a:cubicBezTo>
                  <a:pt x="75235" y="268985"/>
                  <a:pt x="-3082" y="7576"/>
                  <a:pt x="93" y="1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1306DE72-5CBA-4225-9E12-C456E8BD58A9}"/>
              </a:ext>
            </a:extLst>
          </p:cNvPr>
          <p:cNvSpPr/>
          <p:nvPr/>
        </p:nvSpPr>
        <p:spPr>
          <a:xfrm>
            <a:off x="3898619" y="4522611"/>
            <a:ext cx="108428" cy="451979"/>
          </a:xfrm>
          <a:custGeom>
            <a:avLst/>
            <a:gdLst>
              <a:gd name="connsiteX0" fmla="*/ 281 w 108428"/>
              <a:gd name="connsiteY0" fmla="*/ 4939 h 451979"/>
              <a:gd name="connsiteX1" fmla="*/ 57431 w 108428"/>
              <a:gd name="connsiteY1" fmla="*/ 347839 h 451979"/>
              <a:gd name="connsiteX2" fmla="*/ 108231 w 108428"/>
              <a:gd name="connsiteY2" fmla="*/ 443089 h 451979"/>
              <a:gd name="connsiteX3" fmla="*/ 38381 w 108428"/>
              <a:gd name="connsiteY3" fmla="*/ 163689 h 451979"/>
              <a:gd name="connsiteX4" fmla="*/ 281 w 108428"/>
              <a:gd name="connsiteY4" fmla="*/ 4939 h 45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28" h="451979">
                <a:moveTo>
                  <a:pt x="281" y="4939"/>
                </a:moveTo>
                <a:cubicBezTo>
                  <a:pt x="3456" y="35631"/>
                  <a:pt x="39439" y="274814"/>
                  <a:pt x="57431" y="347839"/>
                </a:cubicBezTo>
                <a:cubicBezTo>
                  <a:pt x="75423" y="420864"/>
                  <a:pt x="111406" y="473781"/>
                  <a:pt x="108231" y="443089"/>
                </a:cubicBezTo>
                <a:cubicBezTo>
                  <a:pt x="105056" y="412397"/>
                  <a:pt x="55314" y="233539"/>
                  <a:pt x="38381" y="163689"/>
                </a:cubicBezTo>
                <a:cubicBezTo>
                  <a:pt x="21448" y="93839"/>
                  <a:pt x="-2894" y="-25753"/>
                  <a:pt x="281" y="49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B84BB9E3-90F6-47D6-B5A7-96BE7B91ADD2}"/>
              </a:ext>
            </a:extLst>
          </p:cNvPr>
          <p:cNvSpPr/>
          <p:nvPr/>
        </p:nvSpPr>
        <p:spPr>
          <a:xfrm>
            <a:off x="4889492" y="4418990"/>
            <a:ext cx="179614" cy="462701"/>
          </a:xfrm>
          <a:custGeom>
            <a:avLst/>
            <a:gdLst>
              <a:gd name="connsiteX0" fmla="*/ 101608 w 179614"/>
              <a:gd name="connsiteY0" fmla="*/ 610 h 462701"/>
              <a:gd name="connsiteX1" fmla="*/ 57158 w 179614"/>
              <a:gd name="connsiteY1" fmla="*/ 222860 h 462701"/>
              <a:gd name="connsiteX2" fmla="*/ 177808 w 179614"/>
              <a:gd name="connsiteY2" fmla="*/ 457810 h 462701"/>
              <a:gd name="connsiteX3" fmla="*/ 120658 w 179614"/>
              <a:gd name="connsiteY3" fmla="*/ 375260 h 462701"/>
              <a:gd name="connsiteX4" fmla="*/ 8 w 179614"/>
              <a:gd name="connsiteY4" fmla="*/ 292710 h 462701"/>
              <a:gd name="connsiteX5" fmla="*/ 101608 w 179614"/>
              <a:gd name="connsiteY5" fmla="*/ 610 h 46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614" h="462701">
                <a:moveTo>
                  <a:pt x="101608" y="610"/>
                </a:moveTo>
                <a:cubicBezTo>
                  <a:pt x="111133" y="-11032"/>
                  <a:pt x="44458" y="146660"/>
                  <a:pt x="57158" y="222860"/>
                </a:cubicBezTo>
                <a:cubicBezTo>
                  <a:pt x="69858" y="299060"/>
                  <a:pt x="167225" y="432410"/>
                  <a:pt x="177808" y="457810"/>
                </a:cubicBezTo>
                <a:cubicBezTo>
                  <a:pt x="188391" y="483210"/>
                  <a:pt x="150291" y="402777"/>
                  <a:pt x="120658" y="375260"/>
                </a:cubicBezTo>
                <a:cubicBezTo>
                  <a:pt x="91025" y="347743"/>
                  <a:pt x="1066" y="347743"/>
                  <a:pt x="8" y="292710"/>
                </a:cubicBezTo>
                <a:cubicBezTo>
                  <a:pt x="-1050" y="237677"/>
                  <a:pt x="92083" y="12252"/>
                  <a:pt x="101608" y="61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81D7D642-ECF8-4FA4-9CBD-7C2F00E5FFA0}"/>
              </a:ext>
            </a:extLst>
          </p:cNvPr>
          <p:cNvSpPr/>
          <p:nvPr/>
        </p:nvSpPr>
        <p:spPr>
          <a:xfrm>
            <a:off x="5005489" y="2707686"/>
            <a:ext cx="944811" cy="199527"/>
          </a:xfrm>
          <a:custGeom>
            <a:avLst/>
            <a:gdLst>
              <a:gd name="connsiteX0" fmla="*/ 428 w 944811"/>
              <a:gd name="connsiteY0" fmla="*/ 194264 h 199527"/>
              <a:gd name="connsiteX1" fmla="*/ 267128 w 944811"/>
              <a:gd name="connsiteY1" fmla="*/ 196381 h 199527"/>
              <a:gd name="connsiteX2" fmla="*/ 610028 w 944811"/>
              <a:gd name="connsiteY2" fmla="*/ 149814 h 199527"/>
              <a:gd name="connsiteX3" fmla="*/ 861911 w 944811"/>
              <a:gd name="connsiteY3" fmla="*/ 94781 h 199527"/>
              <a:gd name="connsiteX4" fmla="*/ 942344 w 944811"/>
              <a:gd name="connsiteY4" fmla="*/ 1647 h 199527"/>
              <a:gd name="connsiteX5" fmla="*/ 904244 w 944811"/>
              <a:gd name="connsiteY5" fmla="*/ 39747 h 199527"/>
              <a:gd name="connsiteX6" fmla="*/ 711628 w 944811"/>
              <a:gd name="connsiteY6" fmla="*/ 96897 h 199527"/>
              <a:gd name="connsiteX7" fmla="*/ 218444 w 944811"/>
              <a:gd name="connsiteY7" fmla="*/ 185797 h 199527"/>
              <a:gd name="connsiteX8" fmla="*/ 428 w 944811"/>
              <a:gd name="connsiteY8" fmla="*/ 194264 h 19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4811" h="199527">
                <a:moveTo>
                  <a:pt x="428" y="194264"/>
                </a:moveTo>
                <a:cubicBezTo>
                  <a:pt x="8542" y="196028"/>
                  <a:pt x="165528" y="203789"/>
                  <a:pt x="267128" y="196381"/>
                </a:cubicBezTo>
                <a:cubicBezTo>
                  <a:pt x="368728" y="188973"/>
                  <a:pt x="510897" y="166747"/>
                  <a:pt x="610028" y="149814"/>
                </a:cubicBezTo>
                <a:cubicBezTo>
                  <a:pt x="709159" y="132881"/>
                  <a:pt x="806525" y="119475"/>
                  <a:pt x="861911" y="94781"/>
                </a:cubicBezTo>
                <a:cubicBezTo>
                  <a:pt x="917297" y="70087"/>
                  <a:pt x="935289" y="10819"/>
                  <a:pt x="942344" y="1647"/>
                </a:cubicBezTo>
                <a:cubicBezTo>
                  <a:pt x="949399" y="-7525"/>
                  <a:pt x="942697" y="23872"/>
                  <a:pt x="904244" y="39747"/>
                </a:cubicBezTo>
                <a:cubicBezTo>
                  <a:pt x="865791" y="55622"/>
                  <a:pt x="825928" y="72555"/>
                  <a:pt x="711628" y="96897"/>
                </a:cubicBezTo>
                <a:cubicBezTo>
                  <a:pt x="597328" y="121239"/>
                  <a:pt x="336272" y="170980"/>
                  <a:pt x="218444" y="185797"/>
                </a:cubicBezTo>
                <a:cubicBezTo>
                  <a:pt x="100616" y="200614"/>
                  <a:pt x="-7686" y="192500"/>
                  <a:pt x="428" y="19426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C87CE577-7471-450E-856A-848E84D21604}"/>
              </a:ext>
            </a:extLst>
          </p:cNvPr>
          <p:cNvSpPr/>
          <p:nvPr/>
        </p:nvSpPr>
        <p:spPr>
          <a:xfrm>
            <a:off x="4991084" y="2719900"/>
            <a:ext cx="962907" cy="152469"/>
          </a:xfrm>
          <a:custGeom>
            <a:avLst/>
            <a:gdLst>
              <a:gd name="connsiteX0" fmla="*/ 16 w 962907"/>
              <a:gd name="connsiteY0" fmla="*/ 152417 h 152469"/>
              <a:gd name="connsiteX1" fmla="*/ 366199 w 962907"/>
              <a:gd name="connsiteY1" fmla="*/ 118550 h 152469"/>
              <a:gd name="connsiteX2" fmla="*/ 592683 w 962907"/>
              <a:gd name="connsiteY2" fmla="*/ 74100 h 152469"/>
              <a:gd name="connsiteX3" fmla="*/ 960983 w 962907"/>
              <a:gd name="connsiteY3" fmla="*/ 17 h 152469"/>
              <a:gd name="connsiteX4" fmla="*/ 721799 w 962907"/>
              <a:gd name="connsiteY4" fmla="*/ 67750 h 152469"/>
              <a:gd name="connsiteX5" fmla="*/ 381016 w 962907"/>
              <a:gd name="connsiteY5" fmla="*/ 124900 h 152469"/>
              <a:gd name="connsiteX6" fmla="*/ 16 w 962907"/>
              <a:gd name="connsiteY6" fmla="*/ 152417 h 15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907" h="152469">
                <a:moveTo>
                  <a:pt x="16" y="152417"/>
                </a:moveTo>
                <a:cubicBezTo>
                  <a:pt x="-2454" y="151359"/>
                  <a:pt x="267421" y="131603"/>
                  <a:pt x="366199" y="118550"/>
                </a:cubicBezTo>
                <a:cubicBezTo>
                  <a:pt x="464977" y="105497"/>
                  <a:pt x="592683" y="74100"/>
                  <a:pt x="592683" y="74100"/>
                </a:cubicBezTo>
                <a:lnTo>
                  <a:pt x="960983" y="17"/>
                </a:lnTo>
                <a:cubicBezTo>
                  <a:pt x="982502" y="-1041"/>
                  <a:pt x="818460" y="46936"/>
                  <a:pt x="721799" y="67750"/>
                </a:cubicBezTo>
                <a:cubicBezTo>
                  <a:pt x="625138" y="88564"/>
                  <a:pt x="497433" y="111495"/>
                  <a:pt x="381016" y="124900"/>
                </a:cubicBezTo>
                <a:cubicBezTo>
                  <a:pt x="264599" y="138305"/>
                  <a:pt x="2486" y="153475"/>
                  <a:pt x="16" y="15241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30C7C0AE-1483-48F9-AC64-22A32F2A5F14}"/>
              </a:ext>
            </a:extLst>
          </p:cNvPr>
          <p:cNvSpPr/>
          <p:nvPr/>
        </p:nvSpPr>
        <p:spPr>
          <a:xfrm>
            <a:off x="4997872" y="2427864"/>
            <a:ext cx="546233" cy="127487"/>
          </a:xfrm>
          <a:custGeom>
            <a:avLst/>
            <a:gdLst>
              <a:gd name="connsiteX0" fmla="*/ 1695 w 546233"/>
              <a:gd name="connsiteY0" fmla="*/ 126953 h 127487"/>
              <a:gd name="connsiteX1" fmla="*/ 223945 w 546233"/>
              <a:gd name="connsiteY1" fmla="*/ 54986 h 127487"/>
              <a:gd name="connsiteX2" fmla="*/ 541445 w 546233"/>
              <a:gd name="connsiteY2" fmla="*/ 4186 h 127487"/>
              <a:gd name="connsiteX3" fmla="*/ 410211 w 546233"/>
              <a:gd name="connsiteY3" fmla="*/ 4186 h 127487"/>
              <a:gd name="connsiteX4" fmla="*/ 340361 w 546233"/>
              <a:gd name="connsiteY4" fmla="*/ 14769 h 127487"/>
              <a:gd name="connsiteX5" fmla="*/ 1695 w 546233"/>
              <a:gd name="connsiteY5" fmla="*/ 126953 h 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233" h="127487">
                <a:moveTo>
                  <a:pt x="1695" y="126953"/>
                </a:moveTo>
                <a:cubicBezTo>
                  <a:pt x="-17708" y="133656"/>
                  <a:pt x="133987" y="75447"/>
                  <a:pt x="223945" y="54986"/>
                </a:cubicBezTo>
                <a:cubicBezTo>
                  <a:pt x="313903" y="34525"/>
                  <a:pt x="510401" y="12653"/>
                  <a:pt x="541445" y="4186"/>
                </a:cubicBezTo>
                <a:cubicBezTo>
                  <a:pt x="572489" y="-4281"/>
                  <a:pt x="443725" y="2422"/>
                  <a:pt x="410211" y="4186"/>
                </a:cubicBezTo>
                <a:cubicBezTo>
                  <a:pt x="376697" y="5950"/>
                  <a:pt x="404214" y="-1106"/>
                  <a:pt x="340361" y="14769"/>
                </a:cubicBezTo>
                <a:cubicBezTo>
                  <a:pt x="276508" y="30644"/>
                  <a:pt x="21098" y="120250"/>
                  <a:pt x="1695" y="1269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99CEF14D-5D5E-4924-BCB3-3AC3BFB87048}"/>
              </a:ext>
            </a:extLst>
          </p:cNvPr>
          <p:cNvSpPr/>
          <p:nvPr/>
        </p:nvSpPr>
        <p:spPr>
          <a:xfrm>
            <a:off x="4997945" y="2406347"/>
            <a:ext cx="518102" cy="116768"/>
          </a:xfrm>
          <a:custGeom>
            <a:avLst/>
            <a:gdLst>
              <a:gd name="connsiteX0" fmla="*/ 1622 w 518102"/>
              <a:gd name="connsiteY0" fmla="*/ 116720 h 116768"/>
              <a:gd name="connsiteX1" fmla="*/ 137088 w 518102"/>
              <a:gd name="connsiteY1" fmla="*/ 53220 h 116768"/>
              <a:gd name="connsiteX2" fmla="*/ 439772 w 518102"/>
              <a:gd name="connsiteY2" fmla="*/ 4536 h 116768"/>
              <a:gd name="connsiteX3" fmla="*/ 518088 w 518102"/>
              <a:gd name="connsiteY3" fmla="*/ 4536 h 116768"/>
              <a:gd name="connsiteX4" fmla="*/ 444005 w 518102"/>
              <a:gd name="connsiteY4" fmla="*/ 2420 h 116768"/>
              <a:gd name="connsiteX5" fmla="*/ 219638 w 518102"/>
              <a:gd name="connsiteY5" fmla="*/ 42636 h 116768"/>
              <a:gd name="connsiteX6" fmla="*/ 1622 w 518102"/>
              <a:gd name="connsiteY6" fmla="*/ 116720 h 1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102" h="116768">
                <a:moveTo>
                  <a:pt x="1622" y="116720"/>
                </a:moveTo>
                <a:cubicBezTo>
                  <a:pt x="-12136" y="118484"/>
                  <a:pt x="64063" y="71917"/>
                  <a:pt x="137088" y="53220"/>
                </a:cubicBezTo>
                <a:cubicBezTo>
                  <a:pt x="210113" y="34523"/>
                  <a:pt x="376272" y="12650"/>
                  <a:pt x="439772" y="4536"/>
                </a:cubicBezTo>
                <a:cubicBezTo>
                  <a:pt x="503272" y="-3578"/>
                  <a:pt x="517383" y="4889"/>
                  <a:pt x="518088" y="4536"/>
                </a:cubicBezTo>
                <a:cubicBezTo>
                  <a:pt x="518793" y="4183"/>
                  <a:pt x="493747" y="-3930"/>
                  <a:pt x="444005" y="2420"/>
                </a:cubicBezTo>
                <a:cubicBezTo>
                  <a:pt x="394263" y="8770"/>
                  <a:pt x="295132" y="23939"/>
                  <a:pt x="219638" y="42636"/>
                </a:cubicBezTo>
                <a:cubicBezTo>
                  <a:pt x="144144" y="61333"/>
                  <a:pt x="15380" y="114956"/>
                  <a:pt x="1622" y="1167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D53400A7-7930-4CFC-9141-6A5E63AF06E5}"/>
              </a:ext>
            </a:extLst>
          </p:cNvPr>
          <p:cNvSpPr/>
          <p:nvPr/>
        </p:nvSpPr>
        <p:spPr>
          <a:xfrm>
            <a:off x="5710581" y="2364311"/>
            <a:ext cx="349202" cy="29661"/>
          </a:xfrm>
          <a:custGeom>
            <a:avLst/>
            <a:gdLst>
              <a:gd name="connsiteX0" fmla="*/ 186 w 349202"/>
              <a:gd name="connsiteY0" fmla="*/ 29639 h 29661"/>
              <a:gd name="connsiteX1" fmla="*/ 245719 w 349202"/>
              <a:gd name="connsiteY1" fmla="*/ 21172 h 29661"/>
              <a:gd name="connsiteX2" fmla="*/ 347319 w 349202"/>
              <a:gd name="connsiteY2" fmla="*/ 6 h 29661"/>
              <a:gd name="connsiteX3" fmla="*/ 288052 w 349202"/>
              <a:gd name="connsiteY3" fmla="*/ 19056 h 29661"/>
              <a:gd name="connsiteX4" fmla="*/ 186 w 349202"/>
              <a:gd name="connsiteY4" fmla="*/ 29639 h 2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02" h="29661">
                <a:moveTo>
                  <a:pt x="186" y="29639"/>
                </a:moveTo>
                <a:cubicBezTo>
                  <a:pt x="-6869" y="29992"/>
                  <a:pt x="187864" y="26111"/>
                  <a:pt x="245719" y="21172"/>
                </a:cubicBezTo>
                <a:cubicBezTo>
                  <a:pt x="303575" y="16233"/>
                  <a:pt x="340264" y="359"/>
                  <a:pt x="347319" y="6"/>
                </a:cubicBezTo>
                <a:cubicBezTo>
                  <a:pt x="354374" y="-347"/>
                  <a:pt x="343085" y="13764"/>
                  <a:pt x="288052" y="19056"/>
                </a:cubicBezTo>
                <a:cubicBezTo>
                  <a:pt x="233019" y="24348"/>
                  <a:pt x="7241" y="29286"/>
                  <a:pt x="186" y="296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6C1A3C49-1A5E-482F-B7EA-24394F8AD9CE}"/>
              </a:ext>
            </a:extLst>
          </p:cNvPr>
          <p:cNvSpPr/>
          <p:nvPr/>
        </p:nvSpPr>
        <p:spPr>
          <a:xfrm>
            <a:off x="5716973" y="2395202"/>
            <a:ext cx="341843" cy="31117"/>
          </a:xfrm>
          <a:custGeom>
            <a:avLst/>
            <a:gdLst>
              <a:gd name="connsiteX0" fmla="*/ 144 w 341843"/>
              <a:gd name="connsiteY0" fmla="*/ 30498 h 31117"/>
              <a:gd name="connsiteX1" fmla="*/ 266844 w 341843"/>
              <a:gd name="connsiteY1" fmla="*/ 19915 h 31117"/>
              <a:gd name="connsiteX2" fmla="*/ 340927 w 341843"/>
              <a:gd name="connsiteY2" fmla="*/ 7215 h 31117"/>
              <a:gd name="connsiteX3" fmla="*/ 230860 w 341843"/>
              <a:gd name="connsiteY3" fmla="*/ 865 h 31117"/>
              <a:gd name="connsiteX4" fmla="*/ 144 w 341843"/>
              <a:gd name="connsiteY4" fmla="*/ 30498 h 3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843" h="31117">
                <a:moveTo>
                  <a:pt x="144" y="30498"/>
                </a:moveTo>
                <a:cubicBezTo>
                  <a:pt x="6141" y="33673"/>
                  <a:pt x="210047" y="23795"/>
                  <a:pt x="266844" y="19915"/>
                </a:cubicBezTo>
                <a:cubicBezTo>
                  <a:pt x="323641" y="16035"/>
                  <a:pt x="346924" y="10390"/>
                  <a:pt x="340927" y="7215"/>
                </a:cubicBezTo>
                <a:cubicBezTo>
                  <a:pt x="334930" y="4040"/>
                  <a:pt x="284835" y="-2310"/>
                  <a:pt x="230860" y="865"/>
                </a:cubicBezTo>
                <a:cubicBezTo>
                  <a:pt x="176885" y="4040"/>
                  <a:pt x="-5853" y="27323"/>
                  <a:pt x="144" y="3049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44531961-DE40-4FA2-B0E3-47FD5602B86A}"/>
              </a:ext>
            </a:extLst>
          </p:cNvPr>
          <p:cNvSpPr/>
          <p:nvPr/>
        </p:nvSpPr>
        <p:spPr>
          <a:xfrm>
            <a:off x="5071286" y="2237225"/>
            <a:ext cx="976738" cy="437150"/>
          </a:xfrm>
          <a:custGeom>
            <a:avLst/>
            <a:gdLst>
              <a:gd name="connsiteX0" fmla="*/ 247 w 976738"/>
              <a:gd name="connsiteY0" fmla="*/ 92 h 437150"/>
              <a:gd name="connsiteX1" fmla="*/ 296581 w 976738"/>
              <a:gd name="connsiteY1" fmla="*/ 93225 h 437150"/>
              <a:gd name="connsiteX2" fmla="*/ 341031 w 976738"/>
              <a:gd name="connsiteY2" fmla="*/ 127092 h 437150"/>
              <a:gd name="connsiteX3" fmla="*/ 444747 w 976738"/>
              <a:gd name="connsiteY3" fmla="*/ 137675 h 437150"/>
              <a:gd name="connsiteX4" fmla="*/ 819397 w 976738"/>
              <a:gd name="connsiteY4" fmla="*/ 336642 h 437150"/>
              <a:gd name="connsiteX5" fmla="*/ 965447 w 976738"/>
              <a:gd name="connsiteY5" fmla="*/ 436125 h 437150"/>
              <a:gd name="connsiteX6" fmla="*/ 897714 w 976738"/>
              <a:gd name="connsiteY6" fmla="*/ 368392 h 437150"/>
              <a:gd name="connsiteX7" fmla="*/ 351614 w 976738"/>
              <a:gd name="connsiteY7" fmla="*/ 82642 h 437150"/>
              <a:gd name="connsiteX8" fmla="*/ 247 w 976738"/>
              <a:gd name="connsiteY8" fmla="*/ 92 h 43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6738" h="437150">
                <a:moveTo>
                  <a:pt x="247" y="92"/>
                </a:moveTo>
                <a:cubicBezTo>
                  <a:pt x="-8925" y="1856"/>
                  <a:pt x="239784" y="72058"/>
                  <a:pt x="296581" y="93225"/>
                </a:cubicBezTo>
                <a:cubicBezTo>
                  <a:pt x="353378" y="114392"/>
                  <a:pt x="316337" y="119684"/>
                  <a:pt x="341031" y="127092"/>
                </a:cubicBezTo>
                <a:cubicBezTo>
                  <a:pt x="365725" y="134500"/>
                  <a:pt x="365019" y="102750"/>
                  <a:pt x="444747" y="137675"/>
                </a:cubicBezTo>
                <a:cubicBezTo>
                  <a:pt x="524475" y="172600"/>
                  <a:pt x="732614" y="286900"/>
                  <a:pt x="819397" y="336642"/>
                </a:cubicBezTo>
                <a:cubicBezTo>
                  <a:pt x="906180" y="386384"/>
                  <a:pt x="952394" y="430833"/>
                  <a:pt x="965447" y="436125"/>
                </a:cubicBezTo>
                <a:cubicBezTo>
                  <a:pt x="978500" y="441417"/>
                  <a:pt x="1000019" y="427306"/>
                  <a:pt x="897714" y="368392"/>
                </a:cubicBezTo>
                <a:cubicBezTo>
                  <a:pt x="795409" y="309478"/>
                  <a:pt x="498370" y="143673"/>
                  <a:pt x="351614" y="82642"/>
                </a:cubicBezTo>
                <a:cubicBezTo>
                  <a:pt x="204859" y="21611"/>
                  <a:pt x="9419" y="-1672"/>
                  <a:pt x="247" y="9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AA2A37EE-A53B-4D57-9C5E-946AA475481A}"/>
              </a:ext>
            </a:extLst>
          </p:cNvPr>
          <p:cNvSpPr/>
          <p:nvPr/>
        </p:nvSpPr>
        <p:spPr>
          <a:xfrm>
            <a:off x="5084948" y="2210782"/>
            <a:ext cx="981687" cy="380471"/>
          </a:xfrm>
          <a:custGeom>
            <a:avLst/>
            <a:gdLst>
              <a:gd name="connsiteX0" fmla="*/ 18335 w 981687"/>
              <a:gd name="connsiteY0" fmla="*/ 5368 h 380471"/>
              <a:gd name="connsiteX1" fmla="*/ 67019 w 981687"/>
              <a:gd name="connsiteY1" fmla="*/ 18068 h 380471"/>
              <a:gd name="connsiteX2" fmla="*/ 488235 w 981687"/>
              <a:gd name="connsiteY2" fmla="*/ 136601 h 380471"/>
              <a:gd name="connsiteX3" fmla="*/ 583485 w 981687"/>
              <a:gd name="connsiteY3" fmla="*/ 195868 h 380471"/>
              <a:gd name="connsiteX4" fmla="*/ 712602 w 981687"/>
              <a:gd name="connsiteY4" fmla="*/ 193751 h 380471"/>
              <a:gd name="connsiteX5" fmla="*/ 981419 w 981687"/>
              <a:gd name="connsiteY5" fmla="*/ 159885 h 380471"/>
              <a:gd name="connsiteX6" fmla="*/ 659685 w 981687"/>
              <a:gd name="connsiteY6" fmla="*/ 178935 h 380471"/>
              <a:gd name="connsiteX7" fmla="*/ 602535 w 981687"/>
              <a:gd name="connsiteY7" fmla="*/ 204335 h 380471"/>
              <a:gd name="connsiteX8" fmla="*/ 873469 w 981687"/>
              <a:gd name="connsiteY8" fmla="*/ 380018 h 380471"/>
              <a:gd name="connsiteX9" fmla="*/ 666035 w 981687"/>
              <a:gd name="connsiteY9" fmla="*/ 250901 h 380471"/>
              <a:gd name="connsiteX10" fmla="*/ 431085 w 981687"/>
              <a:gd name="connsiteY10" fmla="*/ 121785 h 380471"/>
              <a:gd name="connsiteX11" fmla="*/ 18335 w 981687"/>
              <a:gd name="connsiteY11" fmla="*/ 5368 h 38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1687" h="380471">
                <a:moveTo>
                  <a:pt x="18335" y="5368"/>
                </a:moveTo>
                <a:cubicBezTo>
                  <a:pt x="-42343" y="-11918"/>
                  <a:pt x="67019" y="18068"/>
                  <a:pt x="67019" y="18068"/>
                </a:cubicBezTo>
                <a:cubicBezTo>
                  <a:pt x="145335" y="39940"/>
                  <a:pt x="402157" y="106968"/>
                  <a:pt x="488235" y="136601"/>
                </a:cubicBezTo>
                <a:cubicBezTo>
                  <a:pt x="574313" y="166234"/>
                  <a:pt x="546090" y="186343"/>
                  <a:pt x="583485" y="195868"/>
                </a:cubicBezTo>
                <a:cubicBezTo>
                  <a:pt x="620880" y="205393"/>
                  <a:pt x="646280" y="199748"/>
                  <a:pt x="712602" y="193751"/>
                </a:cubicBezTo>
                <a:cubicBezTo>
                  <a:pt x="778924" y="187754"/>
                  <a:pt x="990239" y="162354"/>
                  <a:pt x="981419" y="159885"/>
                </a:cubicBezTo>
                <a:cubicBezTo>
                  <a:pt x="972600" y="157416"/>
                  <a:pt x="722832" y="171527"/>
                  <a:pt x="659685" y="178935"/>
                </a:cubicBezTo>
                <a:cubicBezTo>
                  <a:pt x="596538" y="186343"/>
                  <a:pt x="566904" y="170821"/>
                  <a:pt x="602535" y="204335"/>
                </a:cubicBezTo>
                <a:cubicBezTo>
                  <a:pt x="638166" y="237849"/>
                  <a:pt x="862886" y="372257"/>
                  <a:pt x="873469" y="380018"/>
                </a:cubicBezTo>
                <a:cubicBezTo>
                  <a:pt x="884052" y="387779"/>
                  <a:pt x="739766" y="293940"/>
                  <a:pt x="666035" y="250901"/>
                </a:cubicBezTo>
                <a:cubicBezTo>
                  <a:pt x="592304" y="207862"/>
                  <a:pt x="539388" y="161296"/>
                  <a:pt x="431085" y="121785"/>
                </a:cubicBezTo>
                <a:cubicBezTo>
                  <a:pt x="322782" y="82274"/>
                  <a:pt x="79013" y="22654"/>
                  <a:pt x="18335" y="53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8800174E-F56D-43DF-B55A-803A0D0F363E}"/>
              </a:ext>
            </a:extLst>
          </p:cNvPr>
          <p:cNvSpPr/>
          <p:nvPr/>
        </p:nvSpPr>
        <p:spPr>
          <a:xfrm>
            <a:off x="5122215" y="2222477"/>
            <a:ext cx="466029" cy="150319"/>
          </a:xfrm>
          <a:custGeom>
            <a:avLst/>
            <a:gdLst>
              <a:gd name="connsiteX0" fmla="*/ 118 w 466029"/>
              <a:gd name="connsiteY0" fmla="*/ 23 h 150319"/>
              <a:gd name="connsiteX1" fmla="*/ 268935 w 466029"/>
              <a:gd name="connsiteY1" fmla="*/ 65640 h 150319"/>
              <a:gd name="connsiteX2" fmla="*/ 465785 w 466029"/>
              <a:gd name="connsiteY2" fmla="*/ 150306 h 150319"/>
              <a:gd name="connsiteX3" fmla="*/ 302802 w 466029"/>
              <a:gd name="connsiteY3" fmla="*/ 59290 h 150319"/>
              <a:gd name="connsiteX4" fmla="*/ 118 w 466029"/>
              <a:gd name="connsiteY4" fmla="*/ 23 h 15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9" h="150319">
                <a:moveTo>
                  <a:pt x="118" y="23"/>
                </a:moveTo>
                <a:cubicBezTo>
                  <a:pt x="-5526" y="1081"/>
                  <a:pt x="191324" y="40593"/>
                  <a:pt x="268935" y="65640"/>
                </a:cubicBezTo>
                <a:cubicBezTo>
                  <a:pt x="346546" y="90687"/>
                  <a:pt x="460141" y="151364"/>
                  <a:pt x="465785" y="150306"/>
                </a:cubicBezTo>
                <a:cubicBezTo>
                  <a:pt x="471429" y="149248"/>
                  <a:pt x="378296" y="85395"/>
                  <a:pt x="302802" y="59290"/>
                </a:cubicBezTo>
                <a:cubicBezTo>
                  <a:pt x="227308" y="33185"/>
                  <a:pt x="5762" y="-1035"/>
                  <a:pt x="118" y="2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245051DC-B6C9-4D18-B7C3-FDEE6DE7FC07}"/>
              </a:ext>
            </a:extLst>
          </p:cNvPr>
          <p:cNvSpPr/>
          <p:nvPr/>
        </p:nvSpPr>
        <p:spPr>
          <a:xfrm>
            <a:off x="5075759" y="2055264"/>
            <a:ext cx="505932" cy="32104"/>
          </a:xfrm>
          <a:custGeom>
            <a:avLst/>
            <a:gdLst>
              <a:gd name="connsiteX0" fmla="*/ 8 w 505932"/>
              <a:gd name="connsiteY0" fmla="*/ 31769 h 32104"/>
              <a:gd name="connsiteX1" fmla="*/ 368308 w 505932"/>
              <a:gd name="connsiteY1" fmla="*/ 16953 h 32104"/>
              <a:gd name="connsiteX2" fmla="*/ 505891 w 505932"/>
              <a:gd name="connsiteY2" fmla="*/ 21186 h 32104"/>
              <a:gd name="connsiteX3" fmla="*/ 357724 w 505932"/>
              <a:gd name="connsiteY3" fmla="*/ 19 h 32104"/>
              <a:gd name="connsiteX4" fmla="*/ 8 w 505932"/>
              <a:gd name="connsiteY4" fmla="*/ 31769 h 3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32" h="32104">
                <a:moveTo>
                  <a:pt x="8" y="31769"/>
                </a:moveTo>
                <a:cubicBezTo>
                  <a:pt x="1772" y="34591"/>
                  <a:pt x="283994" y="18717"/>
                  <a:pt x="368308" y="16953"/>
                </a:cubicBezTo>
                <a:cubicBezTo>
                  <a:pt x="452622" y="15189"/>
                  <a:pt x="507655" y="24008"/>
                  <a:pt x="505891" y="21186"/>
                </a:cubicBezTo>
                <a:cubicBezTo>
                  <a:pt x="504127" y="18364"/>
                  <a:pt x="440627" y="-686"/>
                  <a:pt x="357724" y="19"/>
                </a:cubicBezTo>
                <a:cubicBezTo>
                  <a:pt x="274821" y="724"/>
                  <a:pt x="-1756" y="28947"/>
                  <a:pt x="8" y="3176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F84261B9-0A1E-45D4-BA87-3B86E6E35CFF}"/>
              </a:ext>
            </a:extLst>
          </p:cNvPr>
          <p:cNvSpPr/>
          <p:nvPr/>
        </p:nvSpPr>
        <p:spPr>
          <a:xfrm>
            <a:off x="5395340" y="2109980"/>
            <a:ext cx="71223" cy="131881"/>
          </a:xfrm>
          <a:custGeom>
            <a:avLst/>
            <a:gdLst>
              <a:gd name="connsiteX0" fmla="*/ 23327 w 71223"/>
              <a:gd name="connsiteY0" fmla="*/ 337 h 131881"/>
              <a:gd name="connsiteX1" fmla="*/ 55077 w 71223"/>
              <a:gd name="connsiteY1" fmla="*/ 80770 h 131881"/>
              <a:gd name="connsiteX2" fmla="*/ 43 w 71223"/>
              <a:gd name="connsiteY2" fmla="*/ 131570 h 131881"/>
              <a:gd name="connsiteX3" fmla="*/ 65660 w 71223"/>
              <a:gd name="connsiteY3" fmla="*/ 99820 h 131881"/>
              <a:gd name="connsiteX4" fmla="*/ 63543 w 71223"/>
              <a:gd name="connsiteY4" fmla="*/ 53253 h 131881"/>
              <a:gd name="connsiteX5" fmla="*/ 23327 w 71223"/>
              <a:gd name="connsiteY5" fmla="*/ 337 h 13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223" h="131881">
                <a:moveTo>
                  <a:pt x="23327" y="337"/>
                </a:moveTo>
                <a:cubicBezTo>
                  <a:pt x="21916" y="4923"/>
                  <a:pt x="58958" y="58898"/>
                  <a:pt x="55077" y="80770"/>
                </a:cubicBezTo>
                <a:cubicBezTo>
                  <a:pt x="51196" y="102642"/>
                  <a:pt x="-1721" y="128395"/>
                  <a:pt x="43" y="131570"/>
                </a:cubicBezTo>
                <a:cubicBezTo>
                  <a:pt x="1807" y="134745"/>
                  <a:pt x="55077" y="112873"/>
                  <a:pt x="65660" y="99820"/>
                </a:cubicBezTo>
                <a:cubicBezTo>
                  <a:pt x="76243" y="86767"/>
                  <a:pt x="69540" y="67364"/>
                  <a:pt x="63543" y="53253"/>
                </a:cubicBezTo>
                <a:cubicBezTo>
                  <a:pt x="57546" y="39142"/>
                  <a:pt x="24738" y="-4249"/>
                  <a:pt x="23327" y="33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5058EA32-6EE1-47C4-B836-D028CB04C33D}"/>
              </a:ext>
            </a:extLst>
          </p:cNvPr>
          <p:cNvSpPr/>
          <p:nvPr/>
        </p:nvSpPr>
        <p:spPr>
          <a:xfrm>
            <a:off x="5335224" y="1927968"/>
            <a:ext cx="782689" cy="362078"/>
          </a:xfrm>
          <a:custGeom>
            <a:avLst/>
            <a:gdLst>
              <a:gd name="connsiteX0" fmla="*/ 893 w 782689"/>
              <a:gd name="connsiteY0" fmla="*/ 315 h 362078"/>
              <a:gd name="connsiteX1" fmla="*/ 422109 w 782689"/>
              <a:gd name="connsiteY1" fmla="*/ 144249 h 362078"/>
              <a:gd name="connsiteX2" fmla="*/ 769243 w 782689"/>
              <a:gd name="connsiteY2" fmla="*/ 355915 h 362078"/>
              <a:gd name="connsiteX3" fmla="*/ 695159 w 782689"/>
              <a:gd name="connsiteY3" fmla="*/ 294532 h 362078"/>
              <a:gd name="connsiteX4" fmla="*/ 540643 w 782689"/>
              <a:gd name="connsiteY4" fmla="*/ 182349 h 362078"/>
              <a:gd name="connsiteX5" fmla="*/ 893 w 782689"/>
              <a:gd name="connsiteY5" fmla="*/ 315 h 36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689" h="362078">
                <a:moveTo>
                  <a:pt x="893" y="315"/>
                </a:moveTo>
                <a:cubicBezTo>
                  <a:pt x="-18863" y="-6035"/>
                  <a:pt x="294051" y="84982"/>
                  <a:pt x="422109" y="144249"/>
                </a:cubicBezTo>
                <a:cubicBezTo>
                  <a:pt x="550167" y="203516"/>
                  <a:pt x="723735" y="330868"/>
                  <a:pt x="769243" y="355915"/>
                </a:cubicBezTo>
                <a:cubicBezTo>
                  <a:pt x="814751" y="380962"/>
                  <a:pt x="733259" y="323460"/>
                  <a:pt x="695159" y="294532"/>
                </a:cubicBezTo>
                <a:cubicBezTo>
                  <a:pt x="657059" y="265604"/>
                  <a:pt x="651415" y="229974"/>
                  <a:pt x="540643" y="182349"/>
                </a:cubicBezTo>
                <a:cubicBezTo>
                  <a:pt x="429871" y="134724"/>
                  <a:pt x="20649" y="6665"/>
                  <a:pt x="893" y="31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D156E1E1-A464-4A82-BE87-AA28669CB374}"/>
              </a:ext>
            </a:extLst>
          </p:cNvPr>
          <p:cNvSpPr/>
          <p:nvPr/>
        </p:nvSpPr>
        <p:spPr>
          <a:xfrm>
            <a:off x="5351351" y="1771332"/>
            <a:ext cx="53900" cy="163220"/>
          </a:xfrm>
          <a:custGeom>
            <a:avLst/>
            <a:gdLst>
              <a:gd name="connsiteX0" fmla="*/ 52499 w 53900"/>
              <a:gd name="connsiteY0" fmla="*/ 318 h 163220"/>
              <a:gd name="connsiteX1" fmla="*/ 1699 w 53900"/>
              <a:gd name="connsiteY1" fmla="*/ 133668 h 163220"/>
              <a:gd name="connsiteX2" fmla="*/ 14399 w 53900"/>
              <a:gd name="connsiteY2" fmla="*/ 161185 h 163220"/>
              <a:gd name="connsiteX3" fmla="*/ 37682 w 53900"/>
              <a:gd name="connsiteY3" fmla="*/ 97685 h 163220"/>
              <a:gd name="connsiteX4" fmla="*/ 52499 w 53900"/>
              <a:gd name="connsiteY4" fmla="*/ 318 h 16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00" h="163220">
                <a:moveTo>
                  <a:pt x="52499" y="318"/>
                </a:moveTo>
                <a:cubicBezTo>
                  <a:pt x="46502" y="6315"/>
                  <a:pt x="8049" y="106857"/>
                  <a:pt x="1699" y="133668"/>
                </a:cubicBezTo>
                <a:cubicBezTo>
                  <a:pt x="-4651" y="160479"/>
                  <a:pt x="8402" y="167182"/>
                  <a:pt x="14399" y="161185"/>
                </a:cubicBezTo>
                <a:cubicBezTo>
                  <a:pt x="20396" y="155188"/>
                  <a:pt x="31685" y="120616"/>
                  <a:pt x="37682" y="97685"/>
                </a:cubicBezTo>
                <a:cubicBezTo>
                  <a:pt x="43679" y="74754"/>
                  <a:pt x="58496" y="-5679"/>
                  <a:pt x="52499" y="31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59D0C0A2-EBB8-4290-823A-3B4C2BEE1349}"/>
              </a:ext>
            </a:extLst>
          </p:cNvPr>
          <p:cNvSpPr/>
          <p:nvPr/>
        </p:nvSpPr>
        <p:spPr>
          <a:xfrm>
            <a:off x="5392317" y="1798986"/>
            <a:ext cx="718034" cy="439103"/>
          </a:xfrm>
          <a:custGeom>
            <a:avLst/>
            <a:gdLst>
              <a:gd name="connsiteX0" fmla="*/ 64450 w 718034"/>
              <a:gd name="connsiteY0" fmla="*/ 181 h 439103"/>
              <a:gd name="connsiteX1" fmla="*/ 28466 w 718034"/>
              <a:gd name="connsiteY1" fmla="*/ 91197 h 439103"/>
              <a:gd name="connsiteX2" fmla="*/ 94083 w 718034"/>
              <a:gd name="connsiteY2" fmla="*/ 146231 h 439103"/>
              <a:gd name="connsiteX3" fmla="*/ 331150 w 718034"/>
              <a:gd name="connsiteY3" fmla="*/ 218197 h 439103"/>
              <a:gd name="connsiteX4" fmla="*/ 568216 w 718034"/>
              <a:gd name="connsiteY4" fmla="*/ 330381 h 439103"/>
              <a:gd name="connsiteX5" fmla="*/ 716383 w 718034"/>
              <a:gd name="connsiteY5" fmla="*/ 438331 h 439103"/>
              <a:gd name="connsiteX6" fmla="*/ 621133 w 718034"/>
              <a:gd name="connsiteY6" fmla="*/ 370597 h 439103"/>
              <a:gd name="connsiteX7" fmla="*/ 246483 w 718034"/>
              <a:gd name="connsiteY7" fmla="*/ 220314 h 439103"/>
              <a:gd name="connsiteX8" fmla="*/ 7300 w 718034"/>
              <a:gd name="connsiteY8" fmla="*/ 116597 h 439103"/>
              <a:gd name="connsiteX9" fmla="*/ 64450 w 718034"/>
              <a:gd name="connsiteY9" fmla="*/ 181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8034" h="439103">
                <a:moveTo>
                  <a:pt x="64450" y="181"/>
                </a:moveTo>
                <a:cubicBezTo>
                  <a:pt x="67978" y="-4052"/>
                  <a:pt x="23527" y="66855"/>
                  <a:pt x="28466" y="91197"/>
                </a:cubicBezTo>
                <a:cubicBezTo>
                  <a:pt x="33405" y="115539"/>
                  <a:pt x="43636" y="125064"/>
                  <a:pt x="94083" y="146231"/>
                </a:cubicBezTo>
                <a:cubicBezTo>
                  <a:pt x="144530" y="167398"/>
                  <a:pt x="252128" y="187505"/>
                  <a:pt x="331150" y="218197"/>
                </a:cubicBezTo>
                <a:cubicBezTo>
                  <a:pt x="410172" y="248889"/>
                  <a:pt x="504011" y="293692"/>
                  <a:pt x="568216" y="330381"/>
                </a:cubicBezTo>
                <a:cubicBezTo>
                  <a:pt x="632421" y="367070"/>
                  <a:pt x="707564" y="431628"/>
                  <a:pt x="716383" y="438331"/>
                </a:cubicBezTo>
                <a:cubicBezTo>
                  <a:pt x="725203" y="445034"/>
                  <a:pt x="699450" y="406933"/>
                  <a:pt x="621133" y="370597"/>
                </a:cubicBezTo>
                <a:cubicBezTo>
                  <a:pt x="542816" y="334261"/>
                  <a:pt x="348789" y="262647"/>
                  <a:pt x="246483" y="220314"/>
                </a:cubicBezTo>
                <a:cubicBezTo>
                  <a:pt x="144178" y="177981"/>
                  <a:pt x="39755" y="152228"/>
                  <a:pt x="7300" y="116597"/>
                </a:cubicBezTo>
                <a:cubicBezTo>
                  <a:pt x="-25156" y="80967"/>
                  <a:pt x="60922" y="4414"/>
                  <a:pt x="64450" y="18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15F94827-B8B7-4E74-B914-9905B686FAE5}"/>
              </a:ext>
            </a:extLst>
          </p:cNvPr>
          <p:cNvSpPr/>
          <p:nvPr/>
        </p:nvSpPr>
        <p:spPr>
          <a:xfrm>
            <a:off x="5030638" y="1659395"/>
            <a:ext cx="447322" cy="95570"/>
          </a:xfrm>
          <a:custGeom>
            <a:avLst/>
            <a:gdLst>
              <a:gd name="connsiteX0" fmla="*/ 2795 w 447322"/>
              <a:gd name="connsiteY0" fmla="*/ 72 h 95570"/>
              <a:gd name="connsiteX1" fmla="*/ 180595 w 447322"/>
              <a:gd name="connsiteY1" fmla="*/ 69922 h 95570"/>
              <a:gd name="connsiteX2" fmla="*/ 443062 w 447322"/>
              <a:gd name="connsiteY2" fmla="*/ 95322 h 95570"/>
              <a:gd name="connsiteX3" fmla="*/ 320295 w 447322"/>
              <a:gd name="connsiteY3" fmla="*/ 57222 h 95570"/>
              <a:gd name="connsiteX4" fmla="*/ 2795 w 447322"/>
              <a:gd name="connsiteY4" fmla="*/ 72 h 9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322" h="95570">
                <a:moveTo>
                  <a:pt x="2795" y="72"/>
                </a:moveTo>
                <a:cubicBezTo>
                  <a:pt x="-20488" y="2189"/>
                  <a:pt x="107217" y="54047"/>
                  <a:pt x="180595" y="69922"/>
                </a:cubicBezTo>
                <a:cubicBezTo>
                  <a:pt x="253973" y="85797"/>
                  <a:pt x="419779" y="97439"/>
                  <a:pt x="443062" y="95322"/>
                </a:cubicBezTo>
                <a:cubicBezTo>
                  <a:pt x="466345" y="93205"/>
                  <a:pt x="389792" y="71333"/>
                  <a:pt x="320295" y="57222"/>
                </a:cubicBezTo>
                <a:cubicBezTo>
                  <a:pt x="250798" y="43111"/>
                  <a:pt x="26078" y="-2045"/>
                  <a:pt x="2795" y="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41CC5538-C273-4A42-B115-A463D1D0FAAD}"/>
              </a:ext>
            </a:extLst>
          </p:cNvPr>
          <p:cNvSpPr/>
          <p:nvPr/>
        </p:nvSpPr>
        <p:spPr>
          <a:xfrm>
            <a:off x="5036154" y="1633048"/>
            <a:ext cx="438074" cy="114589"/>
          </a:xfrm>
          <a:custGeom>
            <a:avLst/>
            <a:gdLst>
              <a:gd name="connsiteX0" fmla="*/ 1513 w 438074"/>
              <a:gd name="connsiteY0" fmla="*/ 1019 h 114589"/>
              <a:gd name="connsiteX1" fmla="*/ 426963 w 438074"/>
              <a:gd name="connsiteY1" fmla="*/ 113202 h 114589"/>
              <a:gd name="connsiteX2" fmla="*/ 289379 w 438074"/>
              <a:gd name="connsiteY2" fmla="*/ 60285 h 114589"/>
              <a:gd name="connsiteX3" fmla="*/ 1513 w 438074"/>
              <a:gd name="connsiteY3" fmla="*/ 1019 h 11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074" h="114589">
                <a:moveTo>
                  <a:pt x="1513" y="1019"/>
                </a:moveTo>
                <a:cubicBezTo>
                  <a:pt x="24444" y="9838"/>
                  <a:pt x="378985" y="103324"/>
                  <a:pt x="426963" y="113202"/>
                </a:cubicBezTo>
                <a:cubicBezTo>
                  <a:pt x="474941" y="123080"/>
                  <a:pt x="356054" y="77571"/>
                  <a:pt x="289379" y="60285"/>
                </a:cubicBezTo>
                <a:cubicBezTo>
                  <a:pt x="222704" y="42999"/>
                  <a:pt x="-21418" y="-7800"/>
                  <a:pt x="1513" y="10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C37FB2F7-C446-4C3A-94D0-73E984616CC5}"/>
              </a:ext>
            </a:extLst>
          </p:cNvPr>
          <p:cNvSpPr/>
          <p:nvPr/>
        </p:nvSpPr>
        <p:spPr>
          <a:xfrm>
            <a:off x="4977838" y="1547760"/>
            <a:ext cx="952579" cy="352649"/>
          </a:xfrm>
          <a:custGeom>
            <a:avLst/>
            <a:gdLst>
              <a:gd name="connsiteX0" fmla="*/ 562 w 952579"/>
              <a:gd name="connsiteY0" fmla="*/ 130757 h 352649"/>
              <a:gd name="connsiteX1" fmla="*/ 76762 w 952579"/>
              <a:gd name="connsiteY1" fmla="*/ 37623 h 352649"/>
              <a:gd name="connsiteX2" fmla="*/ 169895 w 952579"/>
              <a:gd name="connsiteY2" fmla="*/ 48207 h 352649"/>
              <a:gd name="connsiteX3" fmla="*/ 940362 w 952579"/>
              <a:gd name="connsiteY3" fmla="*/ 348773 h 352649"/>
              <a:gd name="connsiteX4" fmla="*/ 603812 w 952579"/>
              <a:gd name="connsiteY4" fmla="*/ 204840 h 352649"/>
              <a:gd name="connsiteX5" fmla="*/ 85229 w 952579"/>
              <a:gd name="connsiteY5" fmla="*/ 1640 h 352649"/>
              <a:gd name="connsiteX6" fmla="*/ 562 w 952579"/>
              <a:gd name="connsiteY6" fmla="*/ 130757 h 35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79" h="352649">
                <a:moveTo>
                  <a:pt x="562" y="130757"/>
                </a:moveTo>
                <a:cubicBezTo>
                  <a:pt x="-849" y="136754"/>
                  <a:pt x="48540" y="51381"/>
                  <a:pt x="76762" y="37623"/>
                </a:cubicBezTo>
                <a:cubicBezTo>
                  <a:pt x="104984" y="23865"/>
                  <a:pt x="25962" y="-3651"/>
                  <a:pt x="169895" y="48207"/>
                </a:cubicBezTo>
                <a:cubicBezTo>
                  <a:pt x="313828" y="100065"/>
                  <a:pt x="868043" y="322668"/>
                  <a:pt x="940362" y="348773"/>
                </a:cubicBezTo>
                <a:cubicBezTo>
                  <a:pt x="1012681" y="374878"/>
                  <a:pt x="746334" y="262695"/>
                  <a:pt x="603812" y="204840"/>
                </a:cubicBezTo>
                <a:cubicBezTo>
                  <a:pt x="461290" y="146985"/>
                  <a:pt x="187535" y="19984"/>
                  <a:pt x="85229" y="1640"/>
                </a:cubicBezTo>
                <a:cubicBezTo>
                  <a:pt x="-17077" y="-16705"/>
                  <a:pt x="1973" y="124760"/>
                  <a:pt x="562" y="13075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F85A3A50-0F70-4875-9FF2-73103FD9766C}"/>
              </a:ext>
            </a:extLst>
          </p:cNvPr>
          <p:cNvSpPr/>
          <p:nvPr/>
        </p:nvSpPr>
        <p:spPr>
          <a:xfrm>
            <a:off x="5053750" y="1533624"/>
            <a:ext cx="907178" cy="315884"/>
          </a:xfrm>
          <a:custGeom>
            <a:avLst/>
            <a:gdLst>
              <a:gd name="connsiteX0" fmla="*/ 850 w 907178"/>
              <a:gd name="connsiteY0" fmla="*/ 959 h 315884"/>
              <a:gd name="connsiteX1" fmla="*/ 356450 w 907178"/>
              <a:gd name="connsiteY1" fmla="*/ 28476 h 315884"/>
              <a:gd name="connsiteX2" fmla="*/ 394550 w 907178"/>
              <a:gd name="connsiteY2" fmla="*/ 91976 h 315884"/>
              <a:gd name="connsiteX3" fmla="*/ 591400 w 907178"/>
              <a:gd name="connsiteY3" fmla="*/ 149126 h 315884"/>
              <a:gd name="connsiteX4" fmla="*/ 902550 w 907178"/>
              <a:gd name="connsiteY4" fmla="*/ 312109 h 315884"/>
              <a:gd name="connsiteX5" fmla="*/ 786133 w 907178"/>
              <a:gd name="connsiteY5" fmla="*/ 267659 h 315884"/>
              <a:gd name="connsiteX6" fmla="*/ 273900 w 907178"/>
              <a:gd name="connsiteY6" fmla="*/ 60226 h 315884"/>
              <a:gd name="connsiteX7" fmla="*/ 850 w 907178"/>
              <a:gd name="connsiteY7" fmla="*/ 959 h 31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178" h="315884">
                <a:moveTo>
                  <a:pt x="850" y="959"/>
                </a:moveTo>
                <a:cubicBezTo>
                  <a:pt x="14608" y="-4333"/>
                  <a:pt x="290833" y="13307"/>
                  <a:pt x="356450" y="28476"/>
                </a:cubicBezTo>
                <a:cubicBezTo>
                  <a:pt x="422067" y="43645"/>
                  <a:pt x="355392" y="71868"/>
                  <a:pt x="394550" y="91976"/>
                </a:cubicBezTo>
                <a:cubicBezTo>
                  <a:pt x="433708" y="112084"/>
                  <a:pt x="506733" y="112437"/>
                  <a:pt x="591400" y="149126"/>
                </a:cubicBezTo>
                <a:cubicBezTo>
                  <a:pt x="676067" y="185815"/>
                  <a:pt x="870095" y="292354"/>
                  <a:pt x="902550" y="312109"/>
                </a:cubicBezTo>
                <a:cubicBezTo>
                  <a:pt x="935005" y="331864"/>
                  <a:pt x="786133" y="267659"/>
                  <a:pt x="786133" y="267659"/>
                </a:cubicBezTo>
                <a:cubicBezTo>
                  <a:pt x="681358" y="225679"/>
                  <a:pt x="404781" y="101501"/>
                  <a:pt x="273900" y="60226"/>
                </a:cubicBezTo>
                <a:cubicBezTo>
                  <a:pt x="143020" y="18951"/>
                  <a:pt x="-12908" y="6251"/>
                  <a:pt x="850" y="9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0ACD4E27-7491-4830-AD29-E755F6AB18F9}"/>
              </a:ext>
            </a:extLst>
          </p:cNvPr>
          <p:cNvSpPr/>
          <p:nvPr/>
        </p:nvSpPr>
        <p:spPr>
          <a:xfrm>
            <a:off x="5018038" y="1383887"/>
            <a:ext cx="777971" cy="267384"/>
          </a:xfrm>
          <a:custGeom>
            <a:avLst/>
            <a:gdLst>
              <a:gd name="connsiteX0" fmla="*/ 50 w 777971"/>
              <a:gd name="connsiteY0" fmla="*/ 413 h 267384"/>
              <a:gd name="connsiteX1" fmla="*/ 303262 w 777971"/>
              <a:gd name="connsiteY1" fmla="*/ 46451 h 267384"/>
              <a:gd name="connsiteX2" fmla="*/ 462012 w 777971"/>
              <a:gd name="connsiteY2" fmla="*/ 103601 h 267384"/>
              <a:gd name="connsiteX3" fmla="*/ 687437 w 777971"/>
              <a:gd name="connsiteY3" fmla="*/ 181388 h 267384"/>
              <a:gd name="connsiteX4" fmla="*/ 777925 w 777971"/>
              <a:gd name="connsiteY4" fmla="*/ 267113 h 267384"/>
              <a:gd name="connsiteX5" fmla="*/ 677912 w 777971"/>
              <a:gd name="connsiteY5" fmla="*/ 203613 h 267384"/>
              <a:gd name="connsiteX6" fmla="*/ 327075 w 777971"/>
              <a:gd name="connsiteY6" fmla="*/ 73438 h 267384"/>
              <a:gd name="connsiteX7" fmla="*/ 50 w 777971"/>
              <a:gd name="connsiteY7" fmla="*/ 413 h 26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971" h="267384">
                <a:moveTo>
                  <a:pt x="50" y="413"/>
                </a:moveTo>
                <a:cubicBezTo>
                  <a:pt x="-3919" y="-4085"/>
                  <a:pt x="226268" y="29253"/>
                  <a:pt x="303262" y="46451"/>
                </a:cubicBezTo>
                <a:cubicBezTo>
                  <a:pt x="380256" y="63649"/>
                  <a:pt x="462012" y="103601"/>
                  <a:pt x="462012" y="103601"/>
                </a:cubicBezTo>
                <a:cubicBezTo>
                  <a:pt x="526041" y="126091"/>
                  <a:pt x="634785" y="154136"/>
                  <a:pt x="687437" y="181388"/>
                </a:cubicBezTo>
                <a:cubicBezTo>
                  <a:pt x="740089" y="208640"/>
                  <a:pt x="779512" y="263409"/>
                  <a:pt x="777925" y="267113"/>
                </a:cubicBezTo>
                <a:cubicBezTo>
                  <a:pt x="776338" y="270817"/>
                  <a:pt x="753054" y="235892"/>
                  <a:pt x="677912" y="203613"/>
                </a:cubicBezTo>
                <a:cubicBezTo>
                  <a:pt x="602770" y="171334"/>
                  <a:pt x="442698" y="105452"/>
                  <a:pt x="327075" y="73438"/>
                </a:cubicBezTo>
                <a:cubicBezTo>
                  <a:pt x="211452" y="41424"/>
                  <a:pt x="4019" y="4911"/>
                  <a:pt x="50" y="4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A3C4C164-56DC-46C0-B044-107B591ACAC4}"/>
              </a:ext>
            </a:extLst>
          </p:cNvPr>
          <p:cNvSpPr/>
          <p:nvPr/>
        </p:nvSpPr>
        <p:spPr>
          <a:xfrm>
            <a:off x="5033536" y="1454695"/>
            <a:ext cx="441790" cy="68216"/>
          </a:xfrm>
          <a:custGeom>
            <a:avLst/>
            <a:gdLst>
              <a:gd name="connsiteX0" fmla="*/ 427 w 441790"/>
              <a:gd name="connsiteY0" fmla="*/ 1043 h 68216"/>
              <a:gd name="connsiteX1" fmla="*/ 284589 w 441790"/>
              <a:gd name="connsiteY1" fmla="*/ 66130 h 68216"/>
              <a:gd name="connsiteX2" fmla="*/ 441752 w 441790"/>
              <a:gd name="connsiteY2" fmla="*/ 51843 h 68216"/>
              <a:gd name="connsiteX3" fmla="*/ 298877 w 441790"/>
              <a:gd name="connsiteY3" fmla="*/ 48668 h 68216"/>
              <a:gd name="connsiteX4" fmla="*/ 222677 w 441790"/>
              <a:gd name="connsiteY4" fmla="*/ 28030 h 68216"/>
              <a:gd name="connsiteX5" fmla="*/ 427 w 441790"/>
              <a:gd name="connsiteY5" fmla="*/ 1043 h 6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790" h="68216">
                <a:moveTo>
                  <a:pt x="427" y="1043"/>
                </a:moveTo>
                <a:cubicBezTo>
                  <a:pt x="10746" y="7393"/>
                  <a:pt x="211035" y="57663"/>
                  <a:pt x="284589" y="66130"/>
                </a:cubicBezTo>
                <a:cubicBezTo>
                  <a:pt x="358143" y="74597"/>
                  <a:pt x="439371" y="54753"/>
                  <a:pt x="441752" y="51843"/>
                </a:cubicBezTo>
                <a:cubicBezTo>
                  <a:pt x="444133" y="48933"/>
                  <a:pt x="335390" y="52637"/>
                  <a:pt x="298877" y="48668"/>
                </a:cubicBezTo>
                <a:cubicBezTo>
                  <a:pt x="262365" y="44699"/>
                  <a:pt x="275858" y="37026"/>
                  <a:pt x="222677" y="28030"/>
                </a:cubicBezTo>
                <a:cubicBezTo>
                  <a:pt x="169496" y="19034"/>
                  <a:pt x="-9892" y="-5307"/>
                  <a:pt x="427" y="104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6E7F2018-EA95-4EE9-8F1E-37C3D872129E}"/>
              </a:ext>
            </a:extLst>
          </p:cNvPr>
          <p:cNvSpPr/>
          <p:nvPr/>
        </p:nvSpPr>
        <p:spPr>
          <a:xfrm>
            <a:off x="5034522" y="1497650"/>
            <a:ext cx="733034" cy="140757"/>
          </a:xfrm>
          <a:custGeom>
            <a:avLst/>
            <a:gdLst>
              <a:gd name="connsiteX0" fmla="*/ 1028 w 733034"/>
              <a:gd name="connsiteY0" fmla="*/ 950 h 140757"/>
              <a:gd name="connsiteX1" fmla="*/ 364566 w 733034"/>
              <a:gd name="connsiteY1" fmla="*/ 56513 h 140757"/>
              <a:gd name="connsiteX2" fmla="*/ 488391 w 733034"/>
              <a:gd name="connsiteY2" fmla="*/ 37463 h 140757"/>
              <a:gd name="connsiteX3" fmla="*/ 732866 w 733034"/>
              <a:gd name="connsiteY3" fmla="*/ 140650 h 140757"/>
              <a:gd name="connsiteX4" fmla="*/ 448703 w 733034"/>
              <a:gd name="connsiteY4" fmla="*/ 15238 h 140757"/>
              <a:gd name="connsiteX5" fmla="*/ 261378 w 733034"/>
              <a:gd name="connsiteY5" fmla="*/ 20000 h 140757"/>
              <a:gd name="connsiteX6" fmla="*/ 1028 w 733034"/>
              <a:gd name="connsiteY6" fmla="*/ 950 h 1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034" h="140757">
                <a:moveTo>
                  <a:pt x="1028" y="950"/>
                </a:moveTo>
                <a:cubicBezTo>
                  <a:pt x="18226" y="7035"/>
                  <a:pt x="283339" y="50427"/>
                  <a:pt x="364566" y="56513"/>
                </a:cubicBezTo>
                <a:cubicBezTo>
                  <a:pt x="445793" y="62599"/>
                  <a:pt x="427008" y="23440"/>
                  <a:pt x="488391" y="37463"/>
                </a:cubicBezTo>
                <a:cubicBezTo>
                  <a:pt x="549774" y="51486"/>
                  <a:pt x="739481" y="144354"/>
                  <a:pt x="732866" y="140650"/>
                </a:cubicBezTo>
                <a:cubicBezTo>
                  <a:pt x="726251" y="136946"/>
                  <a:pt x="527284" y="35346"/>
                  <a:pt x="448703" y="15238"/>
                </a:cubicBezTo>
                <a:cubicBezTo>
                  <a:pt x="370122" y="-4870"/>
                  <a:pt x="335726" y="20000"/>
                  <a:pt x="261378" y="20000"/>
                </a:cubicBezTo>
                <a:cubicBezTo>
                  <a:pt x="187030" y="20000"/>
                  <a:pt x="-16170" y="-5135"/>
                  <a:pt x="1028" y="9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8F88F916-6882-4C1B-AD55-06B936116471}"/>
              </a:ext>
            </a:extLst>
          </p:cNvPr>
          <p:cNvSpPr/>
          <p:nvPr/>
        </p:nvSpPr>
        <p:spPr>
          <a:xfrm>
            <a:off x="4989472" y="1989137"/>
            <a:ext cx="59083" cy="122239"/>
          </a:xfrm>
          <a:custGeom>
            <a:avLst/>
            <a:gdLst>
              <a:gd name="connsiteX0" fmla="*/ 41 w 59083"/>
              <a:gd name="connsiteY0" fmla="*/ 1 h 122239"/>
              <a:gd name="connsiteX1" fmla="*/ 49253 w 59083"/>
              <a:gd name="connsiteY1" fmla="*/ 69851 h 122239"/>
              <a:gd name="connsiteX2" fmla="*/ 41316 w 59083"/>
              <a:gd name="connsiteY2" fmla="*/ 122238 h 122239"/>
              <a:gd name="connsiteX3" fmla="*/ 58778 w 59083"/>
              <a:gd name="connsiteY3" fmla="*/ 71438 h 122239"/>
              <a:gd name="connsiteX4" fmla="*/ 41 w 59083"/>
              <a:gd name="connsiteY4" fmla="*/ 1 h 12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83" h="122239">
                <a:moveTo>
                  <a:pt x="41" y="1"/>
                </a:moveTo>
                <a:cubicBezTo>
                  <a:pt x="-1546" y="-263"/>
                  <a:pt x="42374" y="49478"/>
                  <a:pt x="49253" y="69851"/>
                </a:cubicBezTo>
                <a:cubicBezTo>
                  <a:pt x="56132" y="90224"/>
                  <a:pt x="39729" y="121974"/>
                  <a:pt x="41316" y="122238"/>
                </a:cubicBezTo>
                <a:cubicBezTo>
                  <a:pt x="42903" y="122502"/>
                  <a:pt x="61688" y="87842"/>
                  <a:pt x="58778" y="71438"/>
                </a:cubicBezTo>
                <a:cubicBezTo>
                  <a:pt x="55868" y="55034"/>
                  <a:pt x="1628" y="265"/>
                  <a:pt x="41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FE5EFECE-E761-44C0-88B7-6A7473BBFA96}"/>
              </a:ext>
            </a:extLst>
          </p:cNvPr>
          <p:cNvSpPr/>
          <p:nvPr/>
        </p:nvSpPr>
        <p:spPr>
          <a:xfrm>
            <a:off x="5016094" y="1993771"/>
            <a:ext cx="555668" cy="63710"/>
          </a:xfrm>
          <a:custGeom>
            <a:avLst/>
            <a:gdLst>
              <a:gd name="connsiteX0" fmla="*/ 406 w 555668"/>
              <a:gd name="connsiteY0" fmla="*/ 129 h 63710"/>
              <a:gd name="connsiteX1" fmla="*/ 52794 w 555668"/>
              <a:gd name="connsiteY1" fmla="*/ 46167 h 63710"/>
              <a:gd name="connsiteX2" fmla="*/ 59144 w 555668"/>
              <a:gd name="connsiteY2" fmla="*/ 60454 h 63710"/>
              <a:gd name="connsiteX3" fmla="*/ 132169 w 555668"/>
              <a:gd name="connsiteY3" fmla="*/ 60454 h 63710"/>
              <a:gd name="connsiteX4" fmla="*/ 549681 w 555668"/>
              <a:gd name="connsiteY4" fmla="*/ 50929 h 63710"/>
              <a:gd name="connsiteX5" fmla="*/ 359181 w 555668"/>
              <a:gd name="connsiteY5" fmla="*/ 49342 h 63710"/>
              <a:gd name="connsiteX6" fmla="*/ 84544 w 555668"/>
              <a:gd name="connsiteY6" fmla="*/ 62042 h 63710"/>
              <a:gd name="connsiteX7" fmla="*/ 406 w 555668"/>
              <a:gd name="connsiteY7" fmla="*/ 129 h 6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668" h="63710">
                <a:moveTo>
                  <a:pt x="406" y="129"/>
                </a:moveTo>
                <a:cubicBezTo>
                  <a:pt x="-4886" y="-2517"/>
                  <a:pt x="43004" y="36113"/>
                  <a:pt x="52794" y="46167"/>
                </a:cubicBezTo>
                <a:cubicBezTo>
                  <a:pt x="62584" y="56221"/>
                  <a:pt x="45915" y="58073"/>
                  <a:pt x="59144" y="60454"/>
                </a:cubicBezTo>
                <a:cubicBezTo>
                  <a:pt x="72373" y="62835"/>
                  <a:pt x="132169" y="60454"/>
                  <a:pt x="132169" y="60454"/>
                </a:cubicBezTo>
                <a:lnTo>
                  <a:pt x="549681" y="50929"/>
                </a:lnTo>
                <a:cubicBezTo>
                  <a:pt x="587516" y="49077"/>
                  <a:pt x="436704" y="47490"/>
                  <a:pt x="359181" y="49342"/>
                </a:cubicBezTo>
                <a:cubicBezTo>
                  <a:pt x="281658" y="51194"/>
                  <a:pt x="142752" y="69186"/>
                  <a:pt x="84544" y="62042"/>
                </a:cubicBezTo>
                <a:cubicBezTo>
                  <a:pt x="26336" y="54898"/>
                  <a:pt x="5698" y="2775"/>
                  <a:pt x="406" y="1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B6C52794-93DE-4341-95D5-C3C1867D1D15}"/>
              </a:ext>
            </a:extLst>
          </p:cNvPr>
          <p:cNvSpPr/>
          <p:nvPr/>
        </p:nvSpPr>
        <p:spPr>
          <a:xfrm>
            <a:off x="5009921" y="2131654"/>
            <a:ext cx="64374" cy="189872"/>
          </a:xfrm>
          <a:custGeom>
            <a:avLst/>
            <a:gdLst>
              <a:gd name="connsiteX0" fmla="*/ 229 w 64374"/>
              <a:gd name="connsiteY0" fmla="*/ 359 h 189872"/>
              <a:gd name="connsiteX1" fmla="*/ 63729 w 64374"/>
              <a:gd name="connsiteY1" fmla="*/ 92434 h 189872"/>
              <a:gd name="connsiteX2" fmla="*/ 33567 w 64374"/>
              <a:gd name="connsiteY2" fmla="*/ 189271 h 189872"/>
              <a:gd name="connsiteX3" fmla="*/ 41504 w 64374"/>
              <a:gd name="connsiteY3" fmla="*/ 127359 h 189872"/>
              <a:gd name="connsiteX4" fmla="*/ 229 w 64374"/>
              <a:gd name="connsiteY4" fmla="*/ 359 h 1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74" h="189872">
                <a:moveTo>
                  <a:pt x="229" y="359"/>
                </a:moveTo>
                <a:cubicBezTo>
                  <a:pt x="3933" y="-5462"/>
                  <a:pt x="58173" y="60949"/>
                  <a:pt x="63729" y="92434"/>
                </a:cubicBezTo>
                <a:cubicBezTo>
                  <a:pt x="69285" y="123919"/>
                  <a:pt x="37271" y="183450"/>
                  <a:pt x="33567" y="189271"/>
                </a:cubicBezTo>
                <a:cubicBezTo>
                  <a:pt x="29863" y="195092"/>
                  <a:pt x="44150" y="157521"/>
                  <a:pt x="41504" y="127359"/>
                </a:cubicBezTo>
                <a:cubicBezTo>
                  <a:pt x="38858" y="97197"/>
                  <a:pt x="-3475" y="6180"/>
                  <a:pt x="229" y="3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24B2A0CF-BA27-4914-A8FA-341ED099FF1D}"/>
              </a:ext>
            </a:extLst>
          </p:cNvPr>
          <p:cNvSpPr/>
          <p:nvPr/>
        </p:nvSpPr>
        <p:spPr>
          <a:xfrm>
            <a:off x="5002056" y="2147875"/>
            <a:ext cx="32380" cy="163542"/>
          </a:xfrm>
          <a:custGeom>
            <a:avLst/>
            <a:gdLst>
              <a:gd name="connsiteX0" fmla="*/ 157 w 32380"/>
              <a:gd name="connsiteY0" fmla="*/ 13 h 163542"/>
              <a:gd name="connsiteX1" fmla="*/ 31907 w 32380"/>
              <a:gd name="connsiteY1" fmla="*/ 85738 h 163542"/>
              <a:gd name="connsiteX2" fmla="*/ 19207 w 32380"/>
              <a:gd name="connsiteY2" fmla="*/ 163525 h 163542"/>
              <a:gd name="connsiteX3" fmla="*/ 19207 w 32380"/>
              <a:gd name="connsiteY3" fmla="*/ 92088 h 163542"/>
              <a:gd name="connsiteX4" fmla="*/ 157 w 32380"/>
              <a:gd name="connsiteY4" fmla="*/ 13 h 16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0" h="163542">
                <a:moveTo>
                  <a:pt x="157" y="13"/>
                </a:moveTo>
                <a:cubicBezTo>
                  <a:pt x="2274" y="-1045"/>
                  <a:pt x="28732" y="58486"/>
                  <a:pt x="31907" y="85738"/>
                </a:cubicBezTo>
                <a:cubicBezTo>
                  <a:pt x="35082" y="112990"/>
                  <a:pt x="21324" y="162467"/>
                  <a:pt x="19207" y="163525"/>
                </a:cubicBezTo>
                <a:cubicBezTo>
                  <a:pt x="17090" y="164583"/>
                  <a:pt x="20530" y="117488"/>
                  <a:pt x="19207" y="92088"/>
                </a:cubicBezTo>
                <a:cubicBezTo>
                  <a:pt x="17884" y="66688"/>
                  <a:pt x="-1960" y="1071"/>
                  <a:pt x="157" y="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C95D4633-D271-4FC1-92D1-60E0268E57CF}"/>
              </a:ext>
            </a:extLst>
          </p:cNvPr>
          <p:cNvSpPr/>
          <p:nvPr/>
        </p:nvSpPr>
        <p:spPr>
          <a:xfrm>
            <a:off x="4775127" y="1346911"/>
            <a:ext cx="206784" cy="124704"/>
          </a:xfrm>
          <a:custGeom>
            <a:avLst/>
            <a:gdLst>
              <a:gd name="connsiteX0" fmla="*/ 73 w 206784"/>
              <a:gd name="connsiteY0" fmla="*/ 15164 h 124704"/>
              <a:gd name="connsiteX1" fmla="*/ 131836 w 206784"/>
              <a:gd name="connsiteY1" fmla="*/ 29452 h 124704"/>
              <a:gd name="connsiteX2" fmla="*/ 204861 w 206784"/>
              <a:gd name="connsiteY2" fmla="*/ 124702 h 124704"/>
              <a:gd name="connsiteX3" fmla="*/ 182636 w 206784"/>
              <a:gd name="connsiteY3" fmla="*/ 32627 h 124704"/>
              <a:gd name="connsiteX4" fmla="*/ 150886 w 206784"/>
              <a:gd name="connsiteY4" fmla="*/ 877 h 124704"/>
              <a:gd name="connsiteX5" fmla="*/ 73 w 206784"/>
              <a:gd name="connsiteY5" fmla="*/ 15164 h 1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784" h="124704">
                <a:moveTo>
                  <a:pt x="73" y="15164"/>
                </a:moveTo>
                <a:cubicBezTo>
                  <a:pt x="-3102" y="19926"/>
                  <a:pt x="97705" y="11196"/>
                  <a:pt x="131836" y="29452"/>
                </a:cubicBezTo>
                <a:cubicBezTo>
                  <a:pt x="165967" y="47708"/>
                  <a:pt x="196394" y="124173"/>
                  <a:pt x="204861" y="124702"/>
                </a:cubicBezTo>
                <a:cubicBezTo>
                  <a:pt x="213328" y="125231"/>
                  <a:pt x="191632" y="53265"/>
                  <a:pt x="182636" y="32627"/>
                </a:cubicBezTo>
                <a:cubicBezTo>
                  <a:pt x="173640" y="11989"/>
                  <a:pt x="181842" y="5375"/>
                  <a:pt x="150886" y="877"/>
                </a:cubicBezTo>
                <a:cubicBezTo>
                  <a:pt x="119930" y="-3621"/>
                  <a:pt x="3248" y="10402"/>
                  <a:pt x="73" y="1516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525D6A03-0A25-4CCE-A977-DC390FF89111}"/>
              </a:ext>
            </a:extLst>
          </p:cNvPr>
          <p:cNvSpPr/>
          <p:nvPr/>
        </p:nvSpPr>
        <p:spPr>
          <a:xfrm>
            <a:off x="4837105" y="1423682"/>
            <a:ext cx="200055" cy="121155"/>
          </a:xfrm>
          <a:custGeom>
            <a:avLst/>
            <a:gdLst>
              <a:gd name="connsiteX0" fmla="*/ 8 w 200055"/>
              <a:gd name="connsiteY0" fmla="*/ 306 h 121155"/>
              <a:gd name="connsiteX1" fmla="*/ 127008 w 200055"/>
              <a:gd name="connsiteY1" fmla="*/ 43168 h 121155"/>
              <a:gd name="connsiteX2" fmla="*/ 200033 w 200055"/>
              <a:gd name="connsiteY2" fmla="*/ 120956 h 121155"/>
              <a:gd name="connsiteX3" fmla="*/ 133358 w 200055"/>
              <a:gd name="connsiteY3" fmla="*/ 63806 h 121155"/>
              <a:gd name="connsiteX4" fmla="*/ 8 w 200055"/>
              <a:gd name="connsiteY4" fmla="*/ 306 h 12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55" h="121155">
                <a:moveTo>
                  <a:pt x="8" y="306"/>
                </a:moveTo>
                <a:cubicBezTo>
                  <a:pt x="-1050" y="-3133"/>
                  <a:pt x="93671" y="23060"/>
                  <a:pt x="127008" y="43168"/>
                </a:cubicBezTo>
                <a:cubicBezTo>
                  <a:pt x="160346" y="63276"/>
                  <a:pt x="198975" y="117517"/>
                  <a:pt x="200033" y="120956"/>
                </a:cubicBezTo>
                <a:cubicBezTo>
                  <a:pt x="201091" y="124395"/>
                  <a:pt x="165108" y="82592"/>
                  <a:pt x="133358" y="63806"/>
                </a:cubicBezTo>
                <a:cubicBezTo>
                  <a:pt x="101608" y="45021"/>
                  <a:pt x="1066" y="3745"/>
                  <a:pt x="8" y="30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EA98618E-B79E-43BE-A67B-A7D9D721A9ED}"/>
              </a:ext>
            </a:extLst>
          </p:cNvPr>
          <p:cNvSpPr/>
          <p:nvPr/>
        </p:nvSpPr>
        <p:spPr>
          <a:xfrm>
            <a:off x="4769537" y="1152261"/>
            <a:ext cx="197012" cy="116219"/>
          </a:xfrm>
          <a:custGeom>
            <a:avLst/>
            <a:gdLst>
              <a:gd name="connsiteX0" fmla="*/ 901 w 197012"/>
              <a:gd name="connsiteY0" fmla="*/ 65352 h 116219"/>
              <a:gd name="connsiteX1" fmla="*/ 80276 w 197012"/>
              <a:gd name="connsiteY1" fmla="*/ 9789 h 116219"/>
              <a:gd name="connsiteX2" fmla="*/ 145363 w 197012"/>
              <a:gd name="connsiteY2" fmla="*/ 24077 h 116219"/>
              <a:gd name="connsiteX3" fmla="*/ 181876 w 197012"/>
              <a:gd name="connsiteY3" fmla="*/ 116152 h 116219"/>
              <a:gd name="connsiteX4" fmla="*/ 194576 w 197012"/>
              <a:gd name="connsiteY4" fmla="*/ 38364 h 116219"/>
              <a:gd name="connsiteX5" fmla="*/ 135838 w 197012"/>
              <a:gd name="connsiteY5" fmla="*/ 264 h 116219"/>
              <a:gd name="connsiteX6" fmla="*/ 901 w 197012"/>
              <a:gd name="connsiteY6" fmla="*/ 65352 h 1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12" h="116219">
                <a:moveTo>
                  <a:pt x="901" y="65352"/>
                </a:moveTo>
                <a:cubicBezTo>
                  <a:pt x="-8359" y="66940"/>
                  <a:pt x="56199" y="16668"/>
                  <a:pt x="80276" y="9789"/>
                </a:cubicBezTo>
                <a:cubicBezTo>
                  <a:pt x="104353" y="2910"/>
                  <a:pt x="128430" y="6350"/>
                  <a:pt x="145363" y="24077"/>
                </a:cubicBezTo>
                <a:cubicBezTo>
                  <a:pt x="162296" y="41804"/>
                  <a:pt x="173674" y="113771"/>
                  <a:pt x="181876" y="116152"/>
                </a:cubicBezTo>
                <a:cubicBezTo>
                  <a:pt x="190078" y="118533"/>
                  <a:pt x="202249" y="57679"/>
                  <a:pt x="194576" y="38364"/>
                </a:cubicBezTo>
                <a:cubicBezTo>
                  <a:pt x="186903" y="19049"/>
                  <a:pt x="166001" y="-2647"/>
                  <a:pt x="135838" y="264"/>
                </a:cubicBezTo>
                <a:cubicBezTo>
                  <a:pt x="105676" y="3174"/>
                  <a:pt x="10161" y="63764"/>
                  <a:pt x="901" y="653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0DD171F5-B305-4953-BB5D-3647B98A5DDD}"/>
              </a:ext>
            </a:extLst>
          </p:cNvPr>
          <p:cNvSpPr/>
          <p:nvPr/>
        </p:nvSpPr>
        <p:spPr>
          <a:xfrm>
            <a:off x="4673167" y="1152012"/>
            <a:ext cx="178244" cy="91019"/>
          </a:xfrm>
          <a:custGeom>
            <a:avLst/>
            <a:gdLst>
              <a:gd name="connsiteX0" fmla="*/ 433 w 178244"/>
              <a:gd name="connsiteY0" fmla="*/ 91001 h 91019"/>
              <a:gd name="connsiteX1" fmla="*/ 30596 w 178244"/>
              <a:gd name="connsiteY1" fmla="*/ 10038 h 91019"/>
              <a:gd name="connsiteX2" fmla="*/ 78221 w 178244"/>
              <a:gd name="connsiteY2" fmla="*/ 3688 h 91019"/>
              <a:gd name="connsiteX3" fmla="*/ 113146 w 178244"/>
              <a:gd name="connsiteY3" fmla="*/ 32263 h 91019"/>
              <a:gd name="connsiteX4" fmla="*/ 178233 w 178244"/>
              <a:gd name="connsiteY4" fmla="*/ 51313 h 91019"/>
              <a:gd name="connsiteX5" fmla="*/ 117908 w 178244"/>
              <a:gd name="connsiteY5" fmla="*/ 44963 h 91019"/>
              <a:gd name="connsiteX6" fmla="*/ 52821 w 178244"/>
              <a:gd name="connsiteY6" fmla="*/ 17976 h 91019"/>
              <a:gd name="connsiteX7" fmla="*/ 433 w 178244"/>
              <a:gd name="connsiteY7" fmla="*/ 91001 h 9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244" h="91019">
                <a:moveTo>
                  <a:pt x="433" y="91001"/>
                </a:moveTo>
                <a:cubicBezTo>
                  <a:pt x="-3271" y="89678"/>
                  <a:pt x="17631" y="24590"/>
                  <a:pt x="30596" y="10038"/>
                </a:cubicBezTo>
                <a:cubicBezTo>
                  <a:pt x="43561" y="-4514"/>
                  <a:pt x="64463" y="-16"/>
                  <a:pt x="78221" y="3688"/>
                </a:cubicBezTo>
                <a:cubicBezTo>
                  <a:pt x="91979" y="7392"/>
                  <a:pt x="96477" y="24326"/>
                  <a:pt x="113146" y="32263"/>
                </a:cubicBezTo>
                <a:cubicBezTo>
                  <a:pt x="129815" y="40200"/>
                  <a:pt x="177439" y="49196"/>
                  <a:pt x="178233" y="51313"/>
                </a:cubicBezTo>
                <a:cubicBezTo>
                  <a:pt x="179027" y="53430"/>
                  <a:pt x="138810" y="50519"/>
                  <a:pt x="117908" y="44963"/>
                </a:cubicBezTo>
                <a:cubicBezTo>
                  <a:pt x="97006" y="39407"/>
                  <a:pt x="72665" y="13214"/>
                  <a:pt x="52821" y="17976"/>
                </a:cubicBezTo>
                <a:cubicBezTo>
                  <a:pt x="32977" y="22738"/>
                  <a:pt x="4137" y="92324"/>
                  <a:pt x="433" y="9100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AD956843-FE7B-44F0-8CA4-B8FDEADB9DBF}"/>
              </a:ext>
            </a:extLst>
          </p:cNvPr>
          <p:cNvSpPr/>
          <p:nvPr/>
        </p:nvSpPr>
        <p:spPr>
          <a:xfrm>
            <a:off x="4849595" y="1215985"/>
            <a:ext cx="255074" cy="193805"/>
          </a:xfrm>
          <a:custGeom>
            <a:avLst/>
            <a:gdLst>
              <a:gd name="connsiteX0" fmla="*/ 218 w 255074"/>
              <a:gd name="connsiteY0" fmla="*/ 40 h 193805"/>
              <a:gd name="connsiteX1" fmla="*/ 124043 w 255074"/>
              <a:gd name="connsiteY1" fmla="*/ 68303 h 193805"/>
              <a:gd name="connsiteX2" fmla="*/ 95468 w 255074"/>
              <a:gd name="connsiteY2" fmla="*/ 93703 h 193805"/>
              <a:gd name="connsiteX3" fmla="*/ 254218 w 255074"/>
              <a:gd name="connsiteY3" fmla="*/ 190540 h 193805"/>
              <a:gd name="connsiteX4" fmla="*/ 155793 w 255074"/>
              <a:gd name="connsiteY4" fmla="*/ 163553 h 193805"/>
              <a:gd name="connsiteX5" fmla="*/ 90705 w 255074"/>
              <a:gd name="connsiteY5" fmla="*/ 90528 h 193805"/>
              <a:gd name="connsiteX6" fmla="*/ 93880 w 255074"/>
              <a:gd name="connsiteY6" fmla="*/ 58778 h 193805"/>
              <a:gd name="connsiteX7" fmla="*/ 218 w 255074"/>
              <a:gd name="connsiteY7" fmla="*/ 40 h 19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074" h="193805">
                <a:moveTo>
                  <a:pt x="218" y="40"/>
                </a:moveTo>
                <a:cubicBezTo>
                  <a:pt x="5245" y="1627"/>
                  <a:pt x="108168" y="52693"/>
                  <a:pt x="124043" y="68303"/>
                </a:cubicBezTo>
                <a:cubicBezTo>
                  <a:pt x="139918" y="83913"/>
                  <a:pt x="73772" y="73330"/>
                  <a:pt x="95468" y="93703"/>
                </a:cubicBezTo>
                <a:cubicBezTo>
                  <a:pt x="117164" y="114076"/>
                  <a:pt x="244164" y="178898"/>
                  <a:pt x="254218" y="190540"/>
                </a:cubicBezTo>
                <a:cubicBezTo>
                  <a:pt x="264272" y="202182"/>
                  <a:pt x="183045" y="180222"/>
                  <a:pt x="155793" y="163553"/>
                </a:cubicBezTo>
                <a:cubicBezTo>
                  <a:pt x="128541" y="146884"/>
                  <a:pt x="101024" y="107991"/>
                  <a:pt x="90705" y="90528"/>
                </a:cubicBezTo>
                <a:cubicBezTo>
                  <a:pt x="80386" y="73065"/>
                  <a:pt x="109490" y="74124"/>
                  <a:pt x="93880" y="58778"/>
                </a:cubicBezTo>
                <a:cubicBezTo>
                  <a:pt x="78270" y="43432"/>
                  <a:pt x="-4809" y="-1547"/>
                  <a:pt x="218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49102661-AF3D-4B9B-8149-4A649F9EE0B3}"/>
              </a:ext>
            </a:extLst>
          </p:cNvPr>
          <p:cNvSpPr/>
          <p:nvPr/>
        </p:nvSpPr>
        <p:spPr>
          <a:xfrm>
            <a:off x="4747990" y="1238551"/>
            <a:ext cx="179623" cy="97417"/>
          </a:xfrm>
          <a:custGeom>
            <a:avLst/>
            <a:gdLst>
              <a:gd name="connsiteX0" fmla="*/ 223 w 179623"/>
              <a:gd name="connsiteY0" fmla="*/ 36212 h 97417"/>
              <a:gd name="connsiteX1" fmla="*/ 124048 w 179623"/>
              <a:gd name="connsiteY1" fmla="*/ 94949 h 97417"/>
              <a:gd name="connsiteX2" fmla="*/ 179610 w 179623"/>
              <a:gd name="connsiteY2" fmla="*/ 80662 h 97417"/>
              <a:gd name="connsiteX3" fmla="*/ 128810 w 179623"/>
              <a:gd name="connsiteY3" fmla="*/ 28274 h 97417"/>
              <a:gd name="connsiteX4" fmla="*/ 70073 w 179623"/>
              <a:gd name="connsiteY4" fmla="*/ 1287 h 97417"/>
              <a:gd name="connsiteX5" fmla="*/ 157385 w 179623"/>
              <a:gd name="connsiteY5" fmla="*/ 67962 h 97417"/>
              <a:gd name="connsiteX6" fmla="*/ 157385 w 179623"/>
              <a:gd name="connsiteY6" fmla="*/ 77487 h 97417"/>
              <a:gd name="connsiteX7" fmla="*/ 223 w 179623"/>
              <a:gd name="connsiteY7" fmla="*/ 36212 h 9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623" h="97417">
                <a:moveTo>
                  <a:pt x="223" y="36212"/>
                </a:moveTo>
                <a:cubicBezTo>
                  <a:pt x="-5333" y="39122"/>
                  <a:pt x="94150" y="87541"/>
                  <a:pt x="124048" y="94949"/>
                </a:cubicBezTo>
                <a:cubicBezTo>
                  <a:pt x="153946" y="102357"/>
                  <a:pt x="178816" y="91774"/>
                  <a:pt x="179610" y="80662"/>
                </a:cubicBezTo>
                <a:cubicBezTo>
                  <a:pt x="180404" y="69550"/>
                  <a:pt x="147066" y="41503"/>
                  <a:pt x="128810" y="28274"/>
                </a:cubicBezTo>
                <a:cubicBezTo>
                  <a:pt x="110554" y="15045"/>
                  <a:pt x="65311" y="-5328"/>
                  <a:pt x="70073" y="1287"/>
                </a:cubicBezTo>
                <a:cubicBezTo>
                  <a:pt x="74835" y="7902"/>
                  <a:pt x="142833" y="55262"/>
                  <a:pt x="157385" y="67962"/>
                </a:cubicBezTo>
                <a:cubicBezTo>
                  <a:pt x="171937" y="80662"/>
                  <a:pt x="182256" y="82779"/>
                  <a:pt x="157385" y="77487"/>
                </a:cubicBezTo>
                <a:cubicBezTo>
                  <a:pt x="132514" y="72195"/>
                  <a:pt x="5779" y="33302"/>
                  <a:pt x="223" y="362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EF369717-ED0C-4563-877F-B1E64026D8A4}"/>
              </a:ext>
            </a:extLst>
          </p:cNvPr>
          <p:cNvSpPr/>
          <p:nvPr/>
        </p:nvSpPr>
        <p:spPr>
          <a:xfrm>
            <a:off x="4811662" y="1547759"/>
            <a:ext cx="178531" cy="130026"/>
          </a:xfrm>
          <a:custGeom>
            <a:avLst/>
            <a:gdLst>
              <a:gd name="connsiteX0" fmla="*/ 51 w 178531"/>
              <a:gd name="connsiteY0" fmla="*/ 54 h 130026"/>
              <a:gd name="connsiteX1" fmla="*/ 66726 w 178531"/>
              <a:gd name="connsiteY1" fmla="*/ 92129 h 130026"/>
              <a:gd name="connsiteX2" fmla="*/ 119113 w 178531"/>
              <a:gd name="connsiteY2" fmla="*/ 114354 h 130026"/>
              <a:gd name="connsiteX3" fmla="*/ 177851 w 178531"/>
              <a:gd name="connsiteY3" fmla="*/ 128641 h 130026"/>
              <a:gd name="connsiteX4" fmla="*/ 77838 w 178531"/>
              <a:gd name="connsiteY4" fmla="*/ 79429 h 130026"/>
              <a:gd name="connsiteX5" fmla="*/ 51 w 178531"/>
              <a:gd name="connsiteY5" fmla="*/ 54 h 13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1" h="130026">
                <a:moveTo>
                  <a:pt x="51" y="54"/>
                </a:moveTo>
                <a:cubicBezTo>
                  <a:pt x="-1801" y="2171"/>
                  <a:pt x="46882" y="73079"/>
                  <a:pt x="66726" y="92129"/>
                </a:cubicBezTo>
                <a:cubicBezTo>
                  <a:pt x="86570" y="111179"/>
                  <a:pt x="100592" y="108269"/>
                  <a:pt x="119113" y="114354"/>
                </a:cubicBezTo>
                <a:cubicBezTo>
                  <a:pt x="137634" y="120439"/>
                  <a:pt x="184730" y="134462"/>
                  <a:pt x="177851" y="128641"/>
                </a:cubicBezTo>
                <a:cubicBezTo>
                  <a:pt x="170972" y="122820"/>
                  <a:pt x="107207" y="100860"/>
                  <a:pt x="77838" y="79429"/>
                </a:cubicBezTo>
                <a:cubicBezTo>
                  <a:pt x="48469" y="57998"/>
                  <a:pt x="1903" y="-2063"/>
                  <a:pt x="51" y="5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A614F5DB-3860-48E9-9F75-A5C478721172}"/>
              </a:ext>
            </a:extLst>
          </p:cNvPr>
          <p:cNvSpPr/>
          <p:nvPr/>
        </p:nvSpPr>
        <p:spPr>
          <a:xfrm>
            <a:off x="4886005" y="1501847"/>
            <a:ext cx="125571" cy="144391"/>
          </a:xfrm>
          <a:custGeom>
            <a:avLst/>
            <a:gdLst>
              <a:gd name="connsiteX0" fmla="*/ 320 w 125571"/>
              <a:gd name="connsiteY0" fmla="*/ 1516 h 144391"/>
              <a:gd name="connsiteX1" fmla="*/ 86045 w 125571"/>
              <a:gd name="connsiteY1" fmla="*/ 25328 h 144391"/>
              <a:gd name="connsiteX2" fmla="*/ 55883 w 125571"/>
              <a:gd name="connsiteY2" fmla="*/ 49141 h 144391"/>
              <a:gd name="connsiteX3" fmla="*/ 100333 w 125571"/>
              <a:gd name="connsiteY3" fmla="*/ 71366 h 144391"/>
              <a:gd name="connsiteX4" fmla="*/ 89220 w 125571"/>
              <a:gd name="connsiteY4" fmla="*/ 144391 h 144391"/>
              <a:gd name="connsiteX5" fmla="*/ 122558 w 125571"/>
              <a:gd name="connsiteY5" fmla="*/ 71366 h 144391"/>
              <a:gd name="connsiteX6" fmla="*/ 320 w 125571"/>
              <a:gd name="connsiteY6" fmla="*/ 1516 h 14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71" h="144391">
                <a:moveTo>
                  <a:pt x="320" y="1516"/>
                </a:moveTo>
                <a:cubicBezTo>
                  <a:pt x="-5765" y="-6157"/>
                  <a:pt x="76785" y="17391"/>
                  <a:pt x="86045" y="25328"/>
                </a:cubicBezTo>
                <a:cubicBezTo>
                  <a:pt x="95305" y="33265"/>
                  <a:pt x="53502" y="41468"/>
                  <a:pt x="55883" y="49141"/>
                </a:cubicBezTo>
                <a:cubicBezTo>
                  <a:pt x="58264" y="56814"/>
                  <a:pt x="94777" y="55491"/>
                  <a:pt x="100333" y="71366"/>
                </a:cubicBezTo>
                <a:cubicBezTo>
                  <a:pt x="105889" y="87241"/>
                  <a:pt x="85516" y="144391"/>
                  <a:pt x="89220" y="144391"/>
                </a:cubicBezTo>
                <a:cubicBezTo>
                  <a:pt x="92924" y="144391"/>
                  <a:pt x="137375" y="95178"/>
                  <a:pt x="122558" y="71366"/>
                </a:cubicBezTo>
                <a:cubicBezTo>
                  <a:pt x="107741" y="47554"/>
                  <a:pt x="6405" y="9189"/>
                  <a:pt x="320" y="15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4641FEA8-C640-484A-94F7-03955ED6A91A}"/>
              </a:ext>
            </a:extLst>
          </p:cNvPr>
          <p:cNvSpPr/>
          <p:nvPr/>
        </p:nvSpPr>
        <p:spPr>
          <a:xfrm>
            <a:off x="4987727" y="1671612"/>
            <a:ext cx="84628" cy="107992"/>
          </a:xfrm>
          <a:custGeom>
            <a:avLst/>
            <a:gdLst>
              <a:gd name="connsiteX0" fmla="*/ 198 w 84628"/>
              <a:gd name="connsiteY0" fmla="*/ 26 h 107992"/>
              <a:gd name="connsiteX1" fmla="*/ 17661 w 84628"/>
              <a:gd name="connsiteY1" fmla="*/ 90513 h 107992"/>
              <a:gd name="connsiteX2" fmla="*/ 198 w 84628"/>
              <a:gd name="connsiteY2" fmla="*/ 107976 h 107992"/>
              <a:gd name="connsiteX3" fmla="*/ 31948 w 84628"/>
              <a:gd name="connsiteY3" fmla="*/ 93688 h 107992"/>
              <a:gd name="connsiteX4" fmla="*/ 65286 w 84628"/>
              <a:gd name="connsiteY4" fmla="*/ 93688 h 107992"/>
              <a:gd name="connsiteX5" fmla="*/ 84336 w 84628"/>
              <a:gd name="connsiteY5" fmla="*/ 11138 h 107992"/>
              <a:gd name="connsiteX6" fmla="*/ 50998 w 84628"/>
              <a:gd name="connsiteY6" fmla="*/ 69876 h 107992"/>
              <a:gd name="connsiteX7" fmla="*/ 30361 w 84628"/>
              <a:gd name="connsiteY7" fmla="*/ 80988 h 107992"/>
              <a:gd name="connsiteX8" fmla="*/ 198 w 84628"/>
              <a:gd name="connsiteY8" fmla="*/ 26 h 10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28" h="107992">
                <a:moveTo>
                  <a:pt x="198" y="26"/>
                </a:moveTo>
                <a:cubicBezTo>
                  <a:pt x="-1919" y="1614"/>
                  <a:pt x="17661" y="72521"/>
                  <a:pt x="17661" y="90513"/>
                </a:cubicBezTo>
                <a:cubicBezTo>
                  <a:pt x="17661" y="108505"/>
                  <a:pt x="-2183" y="107447"/>
                  <a:pt x="198" y="107976"/>
                </a:cubicBezTo>
                <a:cubicBezTo>
                  <a:pt x="2579" y="108505"/>
                  <a:pt x="21100" y="96069"/>
                  <a:pt x="31948" y="93688"/>
                </a:cubicBezTo>
                <a:cubicBezTo>
                  <a:pt x="42796" y="91307"/>
                  <a:pt x="56555" y="107446"/>
                  <a:pt x="65286" y="93688"/>
                </a:cubicBezTo>
                <a:cubicBezTo>
                  <a:pt x="74017" y="79930"/>
                  <a:pt x="86717" y="15107"/>
                  <a:pt x="84336" y="11138"/>
                </a:cubicBezTo>
                <a:cubicBezTo>
                  <a:pt x="81955" y="7169"/>
                  <a:pt x="59994" y="58234"/>
                  <a:pt x="50998" y="69876"/>
                </a:cubicBezTo>
                <a:cubicBezTo>
                  <a:pt x="42002" y="81518"/>
                  <a:pt x="36446" y="92101"/>
                  <a:pt x="30361" y="80988"/>
                </a:cubicBezTo>
                <a:cubicBezTo>
                  <a:pt x="24276" y="69876"/>
                  <a:pt x="2315" y="-1562"/>
                  <a:pt x="198" y="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FE643FCF-9141-4B46-8336-E8EFF3C8681C}"/>
              </a:ext>
            </a:extLst>
          </p:cNvPr>
          <p:cNvSpPr/>
          <p:nvPr/>
        </p:nvSpPr>
        <p:spPr>
          <a:xfrm>
            <a:off x="4951619" y="1698298"/>
            <a:ext cx="122897" cy="243205"/>
          </a:xfrm>
          <a:custGeom>
            <a:avLst/>
            <a:gdLst>
              <a:gd name="connsiteX0" fmla="*/ 17256 w 122897"/>
              <a:gd name="connsiteY0" fmla="*/ 327 h 243205"/>
              <a:gd name="connsiteX1" fmla="*/ 39481 w 122897"/>
              <a:gd name="connsiteY1" fmla="*/ 92402 h 243205"/>
              <a:gd name="connsiteX2" fmla="*/ 107744 w 122897"/>
              <a:gd name="connsiteY2" fmla="*/ 119390 h 243205"/>
              <a:gd name="connsiteX3" fmla="*/ 90281 w 122897"/>
              <a:gd name="connsiteY3" fmla="*/ 241627 h 243205"/>
              <a:gd name="connsiteX4" fmla="*/ 122031 w 122897"/>
              <a:gd name="connsiteY4" fmla="*/ 184477 h 243205"/>
              <a:gd name="connsiteX5" fmla="*/ 49006 w 122897"/>
              <a:gd name="connsiteY5" fmla="*/ 120977 h 243205"/>
              <a:gd name="connsiteX6" fmla="*/ 1381 w 122897"/>
              <a:gd name="connsiteY6" fmla="*/ 63827 h 243205"/>
              <a:gd name="connsiteX7" fmla="*/ 17256 w 122897"/>
              <a:gd name="connsiteY7" fmla="*/ 327 h 24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97" h="243205">
                <a:moveTo>
                  <a:pt x="17256" y="327"/>
                </a:moveTo>
                <a:cubicBezTo>
                  <a:pt x="23606" y="5089"/>
                  <a:pt x="24400" y="72558"/>
                  <a:pt x="39481" y="92402"/>
                </a:cubicBezTo>
                <a:cubicBezTo>
                  <a:pt x="54562" y="112246"/>
                  <a:pt x="99277" y="94519"/>
                  <a:pt x="107744" y="119390"/>
                </a:cubicBezTo>
                <a:cubicBezTo>
                  <a:pt x="116211" y="144261"/>
                  <a:pt x="87900" y="230779"/>
                  <a:pt x="90281" y="241627"/>
                </a:cubicBezTo>
                <a:cubicBezTo>
                  <a:pt x="92662" y="252475"/>
                  <a:pt x="128910" y="204585"/>
                  <a:pt x="122031" y="184477"/>
                </a:cubicBezTo>
                <a:cubicBezTo>
                  <a:pt x="115152" y="164369"/>
                  <a:pt x="69114" y="141085"/>
                  <a:pt x="49006" y="120977"/>
                </a:cubicBezTo>
                <a:cubicBezTo>
                  <a:pt x="28898" y="100869"/>
                  <a:pt x="7466" y="83671"/>
                  <a:pt x="1381" y="63827"/>
                </a:cubicBezTo>
                <a:cubicBezTo>
                  <a:pt x="-4704" y="43983"/>
                  <a:pt x="10906" y="-4435"/>
                  <a:pt x="17256" y="32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199F529B-842F-41B2-99CA-6805F7190397}"/>
              </a:ext>
            </a:extLst>
          </p:cNvPr>
          <p:cNvSpPr/>
          <p:nvPr/>
        </p:nvSpPr>
        <p:spPr>
          <a:xfrm>
            <a:off x="4936224" y="1690275"/>
            <a:ext cx="88390" cy="254431"/>
          </a:xfrm>
          <a:custGeom>
            <a:avLst/>
            <a:gdLst>
              <a:gd name="connsiteX0" fmla="*/ 8839 w 88390"/>
              <a:gd name="connsiteY0" fmla="*/ 413 h 254431"/>
              <a:gd name="connsiteX1" fmla="*/ 2489 w 88390"/>
              <a:gd name="connsiteY1" fmla="*/ 95663 h 254431"/>
              <a:gd name="connsiteX2" fmla="*/ 31064 w 88390"/>
              <a:gd name="connsiteY2" fmla="*/ 127413 h 254431"/>
              <a:gd name="connsiteX3" fmla="*/ 69164 w 88390"/>
              <a:gd name="connsiteY3" fmla="*/ 189325 h 254431"/>
              <a:gd name="connsiteX4" fmla="*/ 77101 w 88390"/>
              <a:gd name="connsiteY4" fmla="*/ 254413 h 254431"/>
              <a:gd name="connsiteX5" fmla="*/ 88214 w 88390"/>
              <a:gd name="connsiteY5" fmla="*/ 182975 h 254431"/>
              <a:gd name="connsiteX6" fmla="*/ 67576 w 88390"/>
              <a:gd name="connsiteY6" fmla="*/ 136938 h 254431"/>
              <a:gd name="connsiteX7" fmla="*/ 8839 w 88390"/>
              <a:gd name="connsiteY7" fmla="*/ 413 h 25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90" h="254431">
                <a:moveTo>
                  <a:pt x="8839" y="413"/>
                </a:moveTo>
                <a:cubicBezTo>
                  <a:pt x="-2009" y="-6466"/>
                  <a:pt x="-1215" y="74496"/>
                  <a:pt x="2489" y="95663"/>
                </a:cubicBezTo>
                <a:cubicBezTo>
                  <a:pt x="6193" y="116830"/>
                  <a:pt x="19951" y="111803"/>
                  <a:pt x="31064" y="127413"/>
                </a:cubicBezTo>
                <a:cubicBezTo>
                  <a:pt x="42177" y="143023"/>
                  <a:pt x="61491" y="168158"/>
                  <a:pt x="69164" y="189325"/>
                </a:cubicBezTo>
                <a:cubicBezTo>
                  <a:pt x="76837" y="210492"/>
                  <a:pt x="73926" y="255471"/>
                  <a:pt x="77101" y="254413"/>
                </a:cubicBezTo>
                <a:cubicBezTo>
                  <a:pt x="80276" y="253355"/>
                  <a:pt x="89801" y="202554"/>
                  <a:pt x="88214" y="182975"/>
                </a:cubicBezTo>
                <a:cubicBezTo>
                  <a:pt x="86627" y="163396"/>
                  <a:pt x="82128" y="163661"/>
                  <a:pt x="67576" y="136938"/>
                </a:cubicBezTo>
                <a:cubicBezTo>
                  <a:pt x="53024" y="110215"/>
                  <a:pt x="19687" y="7292"/>
                  <a:pt x="8839" y="4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617A3258-2DF6-4E5D-A95B-B4D9EB94FCCF}"/>
              </a:ext>
            </a:extLst>
          </p:cNvPr>
          <p:cNvSpPr/>
          <p:nvPr/>
        </p:nvSpPr>
        <p:spPr>
          <a:xfrm>
            <a:off x="4914795" y="2626681"/>
            <a:ext cx="137040" cy="266328"/>
          </a:xfrm>
          <a:custGeom>
            <a:avLst/>
            <a:gdLst>
              <a:gd name="connsiteX0" fmla="*/ 105 w 137040"/>
              <a:gd name="connsiteY0" fmla="*/ 2219 h 266328"/>
              <a:gd name="connsiteX1" fmla="*/ 109643 w 137040"/>
              <a:gd name="connsiteY1" fmla="*/ 49844 h 266328"/>
              <a:gd name="connsiteX2" fmla="*/ 108055 w 137040"/>
              <a:gd name="connsiteY2" fmla="*/ 126044 h 266328"/>
              <a:gd name="connsiteX3" fmla="*/ 57255 w 137040"/>
              <a:gd name="connsiteY3" fmla="*/ 183194 h 266328"/>
              <a:gd name="connsiteX4" fmla="*/ 82655 w 137040"/>
              <a:gd name="connsiteY4" fmla="*/ 246694 h 266328"/>
              <a:gd name="connsiteX5" fmla="*/ 130280 w 137040"/>
              <a:gd name="connsiteY5" fmla="*/ 265744 h 266328"/>
              <a:gd name="connsiteX6" fmla="*/ 57255 w 137040"/>
              <a:gd name="connsiteY6" fmla="*/ 229232 h 266328"/>
              <a:gd name="connsiteX7" fmla="*/ 106468 w 137040"/>
              <a:gd name="connsiteY7" fmla="*/ 189544 h 266328"/>
              <a:gd name="connsiteX8" fmla="*/ 131868 w 137040"/>
              <a:gd name="connsiteY8" fmla="*/ 121282 h 266328"/>
              <a:gd name="connsiteX9" fmla="*/ 105 w 137040"/>
              <a:gd name="connsiteY9" fmla="*/ 2219 h 26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040" h="266328">
                <a:moveTo>
                  <a:pt x="105" y="2219"/>
                </a:moveTo>
                <a:cubicBezTo>
                  <a:pt x="-3599" y="-9687"/>
                  <a:pt x="91651" y="29207"/>
                  <a:pt x="109643" y="49844"/>
                </a:cubicBezTo>
                <a:cubicBezTo>
                  <a:pt x="127635" y="70482"/>
                  <a:pt x="116786" y="103819"/>
                  <a:pt x="108055" y="126044"/>
                </a:cubicBezTo>
                <a:cubicBezTo>
                  <a:pt x="99324" y="148269"/>
                  <a:pt x="61488" y="163086"/>
                  <a:pt x="57255" y="183194"/>
                </a:cubicBezTo>
                <a:cubicBezTo>
                  <a:pt x="53022" y="203302"/>
                  <a:pt x="70484" y="232936"/>
                  <a:pt x="82655" y="246694"/>
                </a:cubicBezTo>
                <a:cubicBezTo>
                  <a:pt x="94826" y="260452"/>
                  <a:pt x="134513" y="268654"/>
                  <a:pt x="130280" y="265744"/>
                </a:cubicBezTo>
                <a:cubicBezTo>
                  <a:pt x="126047" y="262834"/>
                  <a:pt x="61224" y="241932"/>
                  <a:pt x="57255" y="229232"/>
                </a:cubicBezTo>
                <a:cubicBezTo>
                  <a:pt x="53286" y="216532"/>
                  <a:pt x="94033" y="207536"/>
                  <a:pt x="106468" y="189544"/>
                </a:cubicBezTo>
                <a:cubicBezTo>
                  <a:pt x="118904" y="171552"/>
                  <a:pt x="149066" y="152767"/>
                  <a:pt x="131868" y="121282"/>
                </a:cubicBezTo>
                <a:cubicBezTo>
                  <a:pt x="114670" y="89797"/>
                  <a:pt x="3809" y="14125"/>
                  <a:pt x="105" y="22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0436D72D-FB83-4DD8-994A-5A3CF6DA592F}"/>
              </a:ext>
            </a:extLst>
          </p:cNvPr>
          <p:cNvSpPr/>
          <p:nvPr/>
        </p:nvSpPr>
        <p:spPr>
          <a:xfrm>
            <a:off x="4921318" y="2703487"/>
            <a:ext cx="67130" cy="181251"/>
          </a:xfrm>
          <a:custGeom>
            <a:avLst/>
            <a:gdLst>
              <a:gd name="connsiteX0" fmla="*/ 66607 w 67130"/>
              <a:gd name="connsiteY0" fmla="*/ 26 h 181251"/>
              <a:gd name="connsiteX1" fmla="*/ 49145 w 67130"/>
              <a:gd name="connsiteY1" fmla="*/ 63526 h 181251"/>
              <a:gd name="connsiteX2" fmla="*/ 6282 w 67130"/>
              <a:gd name="connsiteY2" fmla="*/ 100038 h 181251"/>
              <a:gd name="connsiteX3" fmla="*/ 6282 w 67130"/>
              <a:gd name="connsiteY3" fmla="*/ 142901 h 181251"/>
              <a:gd name="connsiteX4" fmla="*/ 63432 w 67130"/>
              <a:gd name="connsiteY4" fmla="*/ 181001 h 181251"/>
              <a:gd name="connsiteX5" fmla="*/ 15807 w 67130"/>
              <a:gd name="connsiteY5" fmla="*/ 123851 h 181251"/>
              <a:gd name="connsiteX6" fmla="*/ 58670 w 67130"/>
              <a:gd name="connsiteY6" fmla="*/ 71463 h 181251"/>
              <a:gd name="connsiteX7" fmla="*/ 66607 w 67130"/>
              <a:gd name="connsiteY7" fmla="*/ 26 h 18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30" h="181251">
                <a:moveTo>
                  <a:pt x="66607" y="26"/>
                </a:moveTo>
                <a:cubicBezTo>
                  <a:pt x="65020" y="-1297"/>
                  <a:pt x="59199" y="46857"/>
                  <a:pt x="49145" y="63526"/>
                </a:cubicBezTo>
                <a:cubicBezTo>
                  <a:pt x="39091" y="80195"/>
                  <a:pt x="13426" y="86809"/>
                  <a:pt x="6282" y="100038"/>
                </a:cubicBezTo>
                <a:cubicBezTo>
                  <a:pt x="-862" y="113267"/>
                  <a:pt x="-3243" y="129407"/>
                  <a:pt x="6282" y="142901"/>
                </a:cubicBezTo>
                <a:cubicBezTo>
                  <a:pt x="15807" y="156395"/>
                  <a:pt x="61845" y="184176"/>
                  <a:pt x="63432" y="181001"/>
                </a:cubicBezTo>
                <a:cubicBezTo>
                  <a:pt x="65019" y="177826"/>
                  <a:pt x="16601" y="142107"/>
                  <a:pt x="15807" y="123851"/>
                </a:cubicBezTo>
                <a:cubicBezTo>
                  <a:pt x="15013" y="105595"/>
                  <a:pt x="50997" y="93953"/>
                  <a:pt x="58670" y="71463"/>
                </a:cubicBezTo>
                <a:cubicBezTo>
                  <a:pt x="66343" y="48973"/>
                  <a:pt x="68194" y="1349"/>
                  <a:pt x="66607" y="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C3609D02-DAE8-433B-ACDE-3045FC0CFB14}"/>
              </a:ext>
            </a:extLst>
          </p:cNvPr>
          <p:cNvSpPr/>
          <p:nvPr/>
        </p:nvSpPr>
        <p:spPr>
          <a:xfrm>
            <a:off x="6646006" y="3491335"/>
            <a:ext cx="827606" cy="1620510"/>
          </a:xfrm>
          <a:custGeom>
            <a:avLst/>
            <a:gdLst>
              <a:gd name="connsiteX0" fmla="*/ 434244 w 827606"/>
              <a:gd name="connsiteY0" fmla="*/ 1165 h 1620510"/>
              <a:gd name="connsiteX1" fmla="*/ 659669 w 827606"/>
              <a:gd name="connsiteY1" fmla="*/ 1052090 h 1620510"/>
              <a:gd name="connsiteX2" fmla="*/ 583469 w 827606"/>
              <a:gd name="connsiteY2" fmla="*/ 740940 h 1620510"/>
              <a:gd name="connsiteX3" fmla="*/ 612044 w 827606"/>
              <a:gd name="connsiteY3" fmla="*/ 1125115 h 1620510"/>
              <a:gd name="connsiteX4" fmla="*/ 786669 w 827606"/>
              <a:gd name="connsiteY4" fmla="*/ 1537865 h 1620510"/>
              <a:gd name="connsiteX5" fmla="*/ 793019 w 827606"/>
              <a:gd name="connsiteY5" fmla="*/ 1588665 h 1620510"/>
              <a:gd name="connsiteX6" fmla="*/ 396144 w 827606"/>
              <a:gd name="connsiteY6" fmla="*/ 1163215 h 1620510"/>
              <a:gd name="connsiteX7" fmla="*/ 656494 w 827606"/>
              <a:gd name="connsiteY7" fmla="*/ 1525165 h 1620510"/>
              <a:gd name="connsiteX8" fmla="*/ 2444 w 827606"/>
              <a:gd name="connsiteY8" fmla="*/ 636165 h 1620510"/>
              <a:gd name="connsiteX9" fmla="*/ 421544 w 827606"/>
              <a:gd name="connsiteY9" fmla="*/ 1277515 h 1620510"/>
              <a:gd name="connsiteX10" fmla="*/ 88169 w 827606"/>
              <a:gd name="connsiteY10" fmla="*/ 207540 h 1620510"/>
              <a:gd name="connsiteX11" fmla="*/ 259619 w 827606"/>
              <a:gd name="connsiteY11" fmla="*/ 982240 h 1620510"/>
              <a:gd name="connsiteX12" fmla="*/ 218344 w 827606"/>
              <a:gd name="connsiteY12" fmla="*/ 207540 h 1620510"/>
              <a:gd name="connsiteX13" fmla="*/ 316769 w 827606"/>
              <a:gd name="connsiteY13" fmla="*/ 788565 h 1620510"/>
              <a:gd name="connsiteX14" fmla="*/ 329469 w 827606"/>
              <a:gd name="connsiteY14" fmla="*/ 58315 h 1620510"/>
              <a:gd name="connsiteX15" fmla="*/ 338994 w 827606"/>
              <a:gd name="connsiteY15" fmla="*/ 829840 h 1620510"/>
              <a:gd name="connsiteX16" fmla="*/ 434244 w 827606"/>
              <a:gd name="connsiteY16" fmla="*/ 1165 h 162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27606" h="1620510">
                <a:moveTo>
                  <a:pt x="434244" y="1165"/>
                </a:moveTo>
                <a:cubicBezTo>
                  <a:pt x="487690" y="38207"/>
                  <a:pt x="634798" y="928794"/>
                  <a:pt x="659669" y="1052090"/>
                </a:cubicBezTo>
                <a:cubicBezTo>
                  <a:pt x="684540" y="1175386"/>
                  <a:pt x="591406" y="728769"/>
                  <a:pt x="583469" y="740940"/>
                </a:cubicBezTo>
                <a:cubicBezTo>
                  <a:pt x="575532" y="753111"/>
                  <a:pt x="578177" y="992294"/>
                  <a:pt x="612044" y="1125115"/>
                </a:cubicBezTo>
                <a:cubicBezTo>
                  <a:pt x="645911" y="1257936"/>
                  <a:pt x="756507" y="1460607"/>
                  <a:pt x="786669" y="1537865"/>
                </a:cubicBezTo>
                <a:cubicBezTo>
                  <a:pt x="816831" y="1615123"/>
                  <a:pt x="858106" y="1651107"/>
                  <a:pt x="793019" y="1588665"/>
                </a:cubicBezTo>
                <a:cubicBezTo>
                  <a:pt x="727932" y="1526223"/>
                  <a:pt x="418898" y="1173798"/>
                  <a:pt x="396144" y="1163215"/>
                </a:cubicBezTo>
                <a:cubicBezTo>
                  <a:pt x="373390" y="1152632"/>
                  <a:pt x="722111" y="1613007"/>
                  <a:pt x="656494" y="1525165"/>
                </a:cubicBezTo>
                <a:cubicBezTo>
                  <a:pt x="590877" y="1437323"/>
                  <a:pt x="41602" y="677440"/>
                  <a:pt x="2444" y="636165"/>
                </a:cubicBezTo>
                <a:cubicBezTo>
                  <a:pt x="-36714" y="594890"/>
                  <a:pt x="407256" y="1348953"/>
                  <a:pt x="421544" y="1277515"/>
                </a:cubicBezTo>
                <a:cubicBezTo>
                  <a:pt x="435832" y="1206078"/>
                  <a:pt x="115156" y="256752"/>
                  <a:pt x="88169" y="207540"/>
                </a:cubicBezTo>
                <a:cubicBezTo>
                  <a:pt x="61182" y="158328"/>
                  <a:pt x="237923" y="982240"/>
                  <a:pt x="259619" y="982240"/>
                </a:cubicBezTo>
                <a:cubicBezTo>
                  <a:pt x="281315" y="982240"/>
                  <a:pt x="208819" y="239819"/>
                  <a:pt x="218344" y="207540"/>
                </a:cubicBezTo>
                <a:cubicBezTo>
                  <a:pt x="227869" y="175261"/>
                  <a:pt x="298248" y="813436"/>
                  <a:pt x="316769" y="788565"/>
                </a:cubicBezTo>
                <a:cubicBezTo>
                  <a:pt x="335290" y="763694"/>
                  <a:pt x="325765" y="51436"/>
                  <a:pt x="329469" y="58315"/>
                </a:cubicBezTo>
                <a:cubicBezTo>
                  <a:pt x="333173" y="65194"/>
                  <a:pt x="322590" y="837248"/>
                  <a:pt x="338994" y="829840"/>
                </a:cubicBezTo>
                <a:cubicBezTo>
                  <a:pt x="355398" y="822432"/>
                  <a:pt x="380798" y="-35877"/>
                  <a:pt x="434244" y="116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A0CBEF0A-E7A3-472B-A499-0624F68C77B6}"/>
              </a:ext>
            </a:extLst>
          </p:cNvPr>
          <p:cNvSpPr/>
          <p:nvPr/>
        </p:nvSpPr>
        <p:spPr>
          <a:xfrm>
            <a:off x="6035476" y="4009467"/>
            <a:ext cx="448314" cy="638208"/>
          </a:xfrm>
          <a:custGeom>
            <a:avLst/>
            <a:gdLst>
              <a:gd name="connsiteX0" fmla="*/ 6549 w 448314"/>
              <a:gd name="connsiteY0" fmla="*/ 558 h 638208"/>
              <a:gd name="connsiteX1" fmla="*/ 165299 w 448314"/>
              <a:gd name="connsiteY1" fmla="*/ 197408 h 638208"/>
              <a:gd name="connsiteX2" fmla="*/ 314524 w 448314"/>
              <a:gd name="connsiteY2" fmla="*/ 302183 h 638208"/>
              <a:gd name="connsiteX3" fmla="*/ 447874 w 448314"/>
              <a:gd name="connsiteY3" fmla="*/ 635558 h 638208"/>
              <a:gd name="connsiteX4" fmla="*/ 346274 w 448314"/>
              <a:gd name="connsiteY4" fmla="*/ 448233 h 638208"/>
              <a:gd name="connsiteX5" fmla="*/ 63699 w 448314"/>
              <a:gd name="connsiteY5" fmla="*/ 264083 h 638208"/>
              <a:gd name="connsiteX6" fmla="*/ 6549 w 448314"/>
              <a:gd name="connsiteY6" fmla="*/ 558 h 63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314" h="638208">
                <a:moveTo>
                  <a:pt x="6549" y="558"/>
                </a:moveTo>
                <a:cubicBezTo>
                  <a:pt x="23482" y="-10554"/>
                  <a:pt x="113970" y="147137"/>
                  <a:pt x="165299" y="197408"/>
                </a:cubicBezTo>
                <a:cubicBezTo>
                  <a:pt x="216628" y="247679"/>
                  <a:pt x="267428" y="229158"/>
                  <a:pt x="314524" y="302183"/>
                </a:cubicBezTo>
                <a:cubicBezTo>
                  <a:pt x="361620" y="375208"/>
                  <a:pt x="442582" y="611216"/>
                  <a:pt x="447874" y="635558"/>
                </a:cubicBezTo>
                <a:cubicBezTo>
                  <a:pt x="453166" y="659900"/>
                  <a:pt x="410303" y="510145"/>
                  <a:pt x="346274" y="448233"/>
                </a:cubicBezTo>
                <a:cubicBezTo>
                  <a:pt x="282245" y="386321"/>
                  <a:pt x="122966" y="334991"/>
                  <a:pt x="63699" y="264083"/>
                </a:cubicBezTo>
                <a:cubicBezTo>
                  <a:pt x="4432" y="193175"/>
                  <a:pt x="-10384" y="11670"/>
                  <a:pt x="6549" y="55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A89CEE80-8D91-4BDA-B213-0571569308D3}"/>
              </a:ext>
            </a:extLst>
          </p:cNvPr>
          <p:cNvSpPr/>
          <p:nvPr/>
        </p:nvSpPr>
        <p:spPr>
          <a:xfrm>
            <a:off x="7251397" y="2824493"/>
            <a:ext cx="279767" cy="1865279"/>
          </a:xfrm>
          <a:custGeom>
            <a:avLst/>
            <a:gdLst>
              <a:gd name="connsiteX0" fmla="*/ 303 w 279767"/>
              <a:gd name="connsiteY0" fmla="*/ 4432 h 1865279"/>
              <a:gd name="connsiteX1" fmla="*/ 193978 w 279767"/>
              <a:gd name="connsiteY1" fmla="*/ 1156957 h 1865279"/>
              <a:gd name="connsiteX2" fmla="*/ 54278 w 279767"/>
              <a:gd name="connsiteY2" fmla="*/ 407657 h 1865279"/>
              <a:gd name="connsiteX3" fmla="*/ 213028 w 279767"/>
              <a:gd name="connsiteY3" fmla="*/ 1464932 h 1865279"/>
              <a:gd name="connsiteX4" fmla="*/ 279703 w 279767"/>
              <a:gd name="connsiteY4" fmla="*/ 1753857 h 1865279"/>
              <a:gd name="connsiteX5" fmla="*/ 225728 w 279767"/>
              <a:gd name="connsiteY5" fmla="*/ 1839582 h 1865279"/>
              <a:gd name="connsiteX6" fmla="*/ 247953 w 279767"/>
              <a:gd name="connsiteY6" fmla="*/ 1668132 h 1865279"/>
              <a:gd name="connsiteX7" fmla="*/ 303 w 279767"/>
              <a:gd name="connsiteY7" fmla="*/ 4432 h 186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767" h="1865279">
                <a:moveTo>
                  <a:pt x="303" y="4432"/>
                </a:moveTo>
                <a:cubicBezTo>
                  <a:pt x="-8693" y="-80764"/>
                  <a:pt x="184982" y="1089753"/>
                  <a:pt x="193978" y="1156957"/>
                </a:cubicBezTo>
                <a:cubicBezTo>
                  <a:pt x="202974" y="1224161"/>
                  <a:pt x="51103" y="356328"/>
                  <a:pt x="54278" y="407657"/>
                </a:cubicBezTo>
                <a:cubicBezTo>
                  <a:pt x="57453" y="458986"/>
                  <a:pt x="175457" y="1240565"/>
                  <a:pt x="213028" y="1464932"/>
                </a:cubicBezTo>
                <a:cubicBezTo>
                  <a:pt x="250599" y="1689299"/>
                  <a:pt x="277586" y="1691415"/>
                  <a:pt x="279703" y="1753857"/>
                </a:cubicBezTo>
                <a:cubicBezTo>
                  <a:pt x="281820" y="1816299"/>
                  <a:pt x="231020" y="1853869"/>
                  <a:pt x="225728" y="1839582"/>
                </a:cubicBezTo>
                <a:cubicBezTo>
                  <a:pt x="220436" y="1825295"/>
                  <a:pt x="287641" y="1979282"/>
                  <a:pt x="247953" y="1668132"/>
                </a:cubicBezTo>
                <a:cubicBezTo>
                  <a:pt x="208266" y="1356982"/>
                  <a:pt x="9299" y="89628"/>
                  <a:pt x="303" y="443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B125D2AA-544D-497E-B321-863436C47973}"/>
              </a:ext>
            </a:extLst>
          </p:cNvPr>
          <p:cNvSpPr/>
          <p:nvPr/>
        </p:nvSpPr>
        <p:spPr>
          <a:xfrm>
            <a:off x="7113551" y="2722311"/>
            <a:ext cx="313071" cy="1631414"/>
          </a:xfrm>
          <a:custGeom>
            <a:avLst/>
            <a:gdLst>
              <a:gd name="connsiteX0" fmla="*/ 1624 w 313071"/>
              <a:gd name="connsiteY0" fmla="*/ 24064 h 1631414"/>
              <a:gd name="connsiteX1" fmla="*/ 134974 w 313071"/>
              <a:gd name="connsiteY1" fmla="*/ 751139 h 1631414"/>
              <a:gd name="connsiteX2" fmla="*/ 249274 w 313071"/>
              <a:gd name="connsiteY2" fmla="*/ 1325814 h 1631414"/>
              <a:gd name="connsiteX3" fmla="*/ 312774 w 313071"/>
              <a:gd name="connsiteY3" fmla="*/ 1630614 h 1631414"/>
              <a:gd name="connsiteX4" fmla="*/ 274674 w 313071"/>
              <a:gd name="connsiteY4" fmla="*/ 1421064 h 1631414"/>
              <a:gd name="connsiteX5" fmla="*/ 74649 w 313071"/>
              <a:gd name="connsiteY5" fmla="*/ 287589 h 1631414"/>
              <a:gd name="connsiteX6" fmla="*/ 1624 w 313071"/>
              <a:gd name="connsiteY6" fmla="*/ 24064 h 163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71" h="1631414">
                <a:moveTo>
                  <a:pt x="1624" y="24064"/>
                </a:moveTo>
                <a:cubicBezTo>
                  <a:pt x="11678" y="101322"/>
                  <a:pt x="93699" y="534181"/>
                  <a:pt x="134974" y="751139"/>
                </a:cubicBezTo>
                <a:cubicBezTo>
                  <a:pt x="176249" y="968097"/>
                  <a:pt x="219641" y="1179235"/>
                  <a:pt x="249274" y="1325814"/>
                </a:cubicBezTo>
                <a:cubicBezTo>
                  <a:pt x="278907" y="1472393"/>
                  <a:pt x="308541" y="1614739"/>
                  <a:pt x="312774" y="1630614"/>
                </a:cubicBezTo>
                <a:cubicBezTo>
                  <a:pt x="317007" y="1646489"/>
                  <a:pt x="274674" y="1421064"/>
                  <a:pt x="274674" y="1421064"/>
                </a:cubicBezTo>
                <a:cubicBezTo>
                  <a:pt x="234987" y="1197227"/>
                  <a:pt x="119628" y="514072"/>
                  <a:pt x="74649" y="287589"/>
                </a:cubicBezTo>
                <a:cubicBezTo>
                  <a:pt x="29670" y="61106"/>
                  <a:pt x="-8430" y="-53194"/>
                  <a:pt x="1624" y="2406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B73AB230-330A-44D3-87FD-8D624CB091CC}"/>
              </a:ext>
            </a:extLst>
          </p:cNvPr>
          <p:cNvSpPr/>
          <p:nvPr/>
        </p:nvSpPr>
        <p:spPr>
          <a:xfrm>
            <a:off x="7042261" y="2777194"/>
            <a:ext cx="364462" cy="1644790"/>
          </a:xfrm>
          <a:custGeom>
            <a:avLst/>
            <a:gdLst>
              <a:gd name="connsiteX0" fmla="*/ 9414 w 364462"/>
              <a:gd name="connsiteY0" fmla="*/ 32681 h 1644790"/>
              <a:gd name="connsiteX1" fmla="*/ 345964 w 364462"/>
              <a:gd name="connsiteY1" fmla="*/ 1559856 h 1644790"/>
              <a:gd name="connsiteX2" fmla="*/ 298339 w 364462"/>
              <a:gd name="connsiteY2" fmla="*/ 1356656 h 1644790"/>
              <a:gd name="connsiteX3" fmla="*/ 111014 w 364462"/>
              <a:gd name="connsiteY3" fmla="*/ 578781 h 1644790"/>
              <a:gd name="connsiteX4" fmla="*/ 9414 w 364462"/>
              <a:gd name="connsiteY4" fmla="*/ 32681 h 164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62" h="1644790">
                <a:moveTo>
                  <a:pt x="9414" y="32681"/>
                </a:moveTo>
                <a:cubicBezTo>
                  <a:pt x="48572" y="196193"/>
                  <a:pt x="297810" y="1339194"/>
                  <a:pt x="345964" y="1559856"/>
                </a:cubicBezTo>
                <a:cubicBezTo>
                  <a:pt x="394118" y="1780519"/>
                  <a:pt x="337497" y="1520168"/>
                  <a:pt x="298339" y="1356656"/>
                </a:cubicBezTo>
                <a:cubicBezTo>
                  <a:pt x="259181" y="1193144"/>
                  <a:pt x="159168" y="796268"/>
                  <a:pt x="111014" y="578781"/>
                </a:cubicBezTo>
                <a:cubicBezTo>
                  <a:pt x="62860" y="361294"/>
                  <a:pt x="-29744" y="-130831"/>
                  <a:pt x="9414" y="3268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135548B5-4A2B-42A3-AF9C-D73D3071D267}"/>
              </a:ext>
            </a:extLst>
          </p:cNvPr>
          <p:cNvSpPr/>
          <p:nvPr/>
        </p:nvSpPr>
        <p:spPr>
          <a:xfrm>
            <a:off x="6972172" y="2850804"/>
            <a:ext cx="509294" cy="1801628"/>
          </a:xfrm>
          <a:custGeom>
            <a:avLst/>
            <a:gdLst>
              <a:gd name="connsiteX0" fmla="*/ 128 w 509294"/>
              <a:gd name="connsiteY0" fmla="*/ 346 h 1801628"/>
              <a:gd name="connsiteX1" fmla="*/ 327153 w 509294"/>
              <a:gd name="connsiteY1" fmla="*/ 1498946 h 1801628"/>
              <a:gd name="connsiteX2" fmla="*/ 371603 w 509294"/>
              <a:gd name="connsiteY2" fmla="*/ 1695796 h 1801628"/>
              <a:gd name="connsiteX3" fmla="*/ 489078 w 509294"/>
              <a:gd name="connsiteY3" fmla="*/ 1791046 h 1801628"/>
              <a:gd name="connsiteX4" fmla="*/ 501778 w 509294"/>
              <a:gd name="connsiteY4" fmla="*/ 1787871 h 1801628"/>
              <a:gd name="connsiteX5" fmla="*/ 409703 w 509294"/>
              <a:gd name="connsiteY5" fmla="*/ 1689446 h 1801628"/>
              <a:gd name="connsiteX6" fmla="*/ 368428 w 509294"/>
              <a:gd name="connsiteY6" fmla="*/ 1362421 h 1801628"/>
              <a:gd name="connsiteX7" fmla="*/ 128 w 509294"/>
              <a:gd name="connsiteY7" fmla="*/ 346 h 180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294" h="1801628">
                <a:moveTo>
                  <a:pt x="128" y="346"/>
                </a:moveTo>
                <a:cubicBezTo>
                  <a:pt x="-6751" y="23100"/>
                  <a:pt x="265241" y="1216371"/>
                  <a:pt x="327153" y="1498946"/>
                </a:cubicBezTo>
                <a:cubicBezTo>
                  <a:pt x="389065" y="1781521"/>
                  <a:pt x="344616" y="1647113"/>
                  <a:pt x="371603" y="1695796"/>
                </a:cubicBezTo>
                <a:cubicBezTo>
                  <a:pt x="398591" y="1744479"/>
                  <a:pt x="467382" y="1775700"/>
                  <a:pt x="489078" y="1791046"/>
                </a:cubicBezTo>
                <a:cubicBezTo>
                  <a:pt x="510774" y="1806392"/>
                  <a:pt x="515007" y="1804804"/>
                  <a:pt x="501778" y="1787871"/>
                </a:cubicBezTo>
                <a:cubicBezTo>
                  <a:pt x="488549" y="1770938"/>
                  <a:pt x="431928" y="1760354"/>
                  <a:pt x="409703" y="1689446"/>
                </a:cubicBezTo>
                <a:cubicBezTo>
                  <a:pt x="387478" y="1618538"/>
                  <a:pt x="432986" y="1642879"/>
                  <a:pt x="368428" y="1362421"/>
                </a:cubicBezTo>
                <a:cubicBezTo>
                  <a:pt x="303870" y="1081963"/>
                  <a:pt x="7007" y="-22408"/>
                  <a:pt x="128" y="3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5E8351CF-67B3-4CE9-8721-F1CE9F22A6BF}"/>
              </a:ext>
            </a:extLst>
          </p:cNvPr>
          <p:cNvSpPr/>
          <p:nvPr/>
        </p:nvSpPr>
        <p:spPr>
          <a:xfrm>
            <a:off x="3745933" y="2789487"/>
            <a:ext cx="1025125" cy="112499"/>
          </a:xfrm>
          <a:custGeom>
            <a:avLst/>
            <a:gdLst>
              <a:gd name="connsiteX0" fmla="*/ 567 w 1025125"/>
              <a:gd name="connsiteY0" fmla="*/ 280 h 112499"/>
              <a:gd name="connsiteX1" fmla="*/ 591117 w 1025125"/>
              <a:gd name="connsiteY1" fmla="*/ 63780 h 112499"/>
              <a:gd name="connsiteX2" fmla="*/ 963650 w 1025125"/>
              <a:gd name="connsiteY2" fmla="*/ 110346 h 112499"/>
              <a:gd name="connsiteX3" fmla="*/ 1018684 w 1025125"/>
              <a:gd name="connsiteY3" fmla="*/ 101880 h 112499"/>
              <a:gd name="connsiteX4" fmla="*/ 898034 w 1025125"/>
              <a:gd name="connsiteY4" fmla="*/ 76480 h 112499"/>
              <a:gd name="connsiteX5" fmla="*/ 703300 w 1025125"/>
              <a:gd name="connsiteY5" fmla="*/ 42613 h 112499"/>
              <a:gd name="connsiteX6" fmla="*/ 567 w 1025125"/>
              <a:gd name="connsiteY6" fmla="*/ 280 h 11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125" h="112499">
                <a:moveTo>
                  <a:pt x="567" y="280"/>
                </a:moveTo>
                <a:cubicBezTo>
                  <a:pt x="-18130" y="3808"/>
                  <a:pt x="430603" y="45436"/>
                  <a:pt x="591117" y="63780"/>
                </a:cubicBezTo>
                <a:cubicBezTo>
                  <a:pt x="751631" y="82124"/>
                  <a:pt x="892389" y="103996"/>
                  <a:pt x="963650" y="110346"/>
                </a:cubicBezTo>
                <a:cubicBezTo>
                  <a:pt x="1034911" y="116696"/>
                  <a:pt x="1029620" y="107524"/>
                  <a:pt x="1018684" y="101880"/>
                </a:cubicBezTo>
                <a:cubicBezTo>
                  <a:pt x="1007748" y="96236"/>
                  <a:pt x="898034" y="76480"/>
                  <a:pt x="898034" y="76480"/>
                </a:cubicBezTo>
                <a:cubicBezTo>
                  <a:pt x="845470" y="66602"/>
                  <a:pt x="849350" y="57782"/>
                  <a:pt x="703300" y="42613"/>
                </a:cubicBezTo>
                <a:cubicBezTo>
                  <a:pt x="557250" y="27444"/>
                  <a:pt x="19264" y="-3248"/>
                  <a:pt x="567" y="28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7C6EBEC8-C8EE-4100-92ED-93077B389CB0}"/>
              </a:ext>
            </a:extLst>
          </p:cNvPr>
          <p:cNvSpPr/>
          <p:nvPr/>
        </p:nvSpPr>
        <p:spPr>
          <a:xfrm>
            <a:off x="3750202" y="2735597"/>
            <a:ext cx="1042673" cy="143070"/>
          </a:xfrm>
          <a:custGeom>
            <a:avLst/>
            <a:gdLst>
              <a:gd name="connsiteX0" fmla="*/ 6881 w 1042673"/>
              <a:gd name="connsiteY0" fmla="*/ 1253 h 143070"/>
              <a:gd name="connsiteX1" fmla="*/ 68265 w 1042673"/>
              <a:gd name="connsiteY1" fmla="*/ 5486 h 143070"/>
              <a:gd name="connsiteX2" fmla="*/ 766765 w 1042673"/>
              <a:gd name="connsiteY2" fmla="*/ 79570 h 143070"/>
              <a:gd name="connsiteX3" fmla="*/ 1039815 w 1042673"/>
              <a:gd name="connsiteY3" fmla="*/ 119786 h 143070"/>
              <a:gd name="connsiteX4" fmla="*/ 917048 w 1042673"/>
              <a:gd name="connsiteY4" fmla="*/ 143070 h 143070"/>
              <a:gd name="connsiteX5" fmla="*/ 929748 w 1042673"/>
              <a:gd name="connsiteY5" fmla="*/ 119786 h 143070"/>
              <a:gd name="connsiteX6" fmla="*/ 6881 w 1042673"/>
              <a:gd name="connsiteY6" fmla="*/ 1253 h 14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673" h="143070">
                <a:moveTo>
                  <a:pt x="6881" y="1253"/>
                </a:moveTo>
                <a:cubicBezTo>
                  <a:pt x="-25751" y="-3157"/>
                  <a:pt x="68265" y="5486"/>
                  <a:pt x="68265" y="5486"/>
                </a:cubicBezTo>
                <a:lnTo>
                  <a:pt x="766765" y="79570"/>
                </a:lnTo>
                <a:cubicBezTo>
                  <a:pt x="928690" y="98620"/>
                  <a:pt x="1014768" y="109203"/>
                  <a:pt x="1039815" y="119786"/>
                </a:cubicBezTo>
                <a:cubicBezTo>
                  <a:pt x="1064862" y="130369"/>
                  <a:pt x="917048" y="143070"/>
                  <a:pt x="917048" y="143070"/>
                </a:cubicBezTo>
                <a:cubicBezTo>
                  <a:pt x="898704" y="143070"/>
                  <a:pt x="1078620" y="140247"/>
                  <a:pt x="929748" y="119786"/>
                </a:cubicBezTo>
                <a:cubicBezTo>
                  <a:pt x="780876" y="99325"/>
                  <a:pt x="402345" y="59814"/>
                  <a:pt x="6881" y="12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8972C5E1-A458-4413-9B4E-617635A419CA}"/>
              </a:ext>
            </a:extLst>
          </p:cNvPr>
          <p:cNvSpPr/>
          <p:nvPr/>
        </p:nvSpPr>
        <p:spPr>
          <a:xfrm>
            <a:off x="3674918" y="2266066"/>
            <a:ext cx="971708" cy="398907"/>
          </a:xfrm>
          <a:custGeom>
            <a:avLst/>
            <a:gdLst>
              <a:gd name="connsiteX0" fmla="*/ 10199 w 971708"/>
              <a:gd name="connsiteY0" fmla="*/ 396701 h 398907"/>
              <a:gd name="connsiteX1" fmla="*/ 264199 w 971708"/>
              <a:gd name="connsiteY1" fmla="*/ 216784 h 398907"/>
              <a:gd name="connsiteX2" fmla="*/ 954232 w 971708"/>
              <a:gd name="connsiteY2" fmla="*/ 9351 h 398907"/>
              <a:gd name="connsiteX3" fmla="*/ 748915 w 971708"/>
              <a:gd name="connsiteY3" fmla="*/ 41101 h 398907"/>
              <a:gd name="connsiteX4" fmla="*/ 568999 w 971708"/>
              <a:gd name="connsiteY4" fmla="*/ 89784 h 398907"/>
              <a:gd name="connsiteX5" fmla="*/ 10199 w 971708"/>
              <a:gd name="connsiteY5" fmla="*/ 396701 h 39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708" h="398907">
                <a:moveTo>
                  <a:pt x="10199" y="396701"/>
                </a:moveTo>
                <a:cubicBezTo>
                  <a:pt x="-40601" y="417868"/>
                  <a:pt x="106860" y="281342"/>
                  <a:pt x="264199" y="216784"/>
                </a:cubicBezTo>
                <a:cubicBezTo>
                  <a:pt x="421538" y="152226"/>
                  <a:pt x="873446" y="38631"/>
                  <a:pt x="954232" y="9351"/>
                </a:cubicBezTo>
                <a:cubicBezTo>
                  <a:pt x="1035018" y="-19929"/>
                  <a:pt x="813120" y="27696"/>
                  <a:pt x="748915" y="41101"/>
                </a:cubicBezTo>
                <a:cubicBezTo>
                  <a:pt x="684710" y="54506"/>
                  <a:pt x="693530" y="32281"/>
                  <a:pt x="568999" y="89784"/>
                </a:cubicBezTo>
                <a:cubicBezTo>
                  <a:pt x="444469" y="147287"/>
                  <a:pt x="60999" y="375534"/>
                  <a:pt x="10199" y="39670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47C63AB0-8384-4115-8EA7-0E53838A175A}"/>
              </a:ext>
            </a:extLst>
          </p:cNvPr>
          <p:cNvSpPr/>
          <p:nvPr/>
        </p:nvSpPr>
        <p:spPr>
          <a:xfrm>
            <a:off x="3676637" y="2245980"/>
            <a:ext cx="1004294" cy="216698"/>
          </a:xfrm>
          <a:custGeom>
            <a:avLst/>
            <a:gdLst>
              <a:gd name="connsiteX0" fmla="*/ 971563 w 1004294"/>
              <a:gd name="connsiteY0" fmla="*/ 10387 h 216698"/>
              <a:gd name="connsiteX1" fmla="*/ 912296 w 1004294"/>
              <a:gd name="connsiteY1" fmla="*/ 12503 h 216698"/>
              <a:gd name="connsiteX2" fmla="*/ 537646 w 1004294"/>
              <a:gd name="connsiteY2" fmla="*/ 88703 h 216698"/>
              <a:gd name="connsiteX3" fmla="*/ 503780 w 1004294"/>
              <a:gd name="connsiteY3" fmla="*/ 92937 h 216698"/>
              <a:gd name="connsiteX4" fmla="*/ 529180 w 1004294"/>
              <a:gd name="connsiteY4" fmla="*/ 29437 h 216698"/>
              <a:gd name="connsiteX5" fmla="*/ 459330 w 1004294"/>
              <a:gd name="connsiteY5" fmla="*/ 103520 h 216698"/>
              <a:gd name="connsiteX6" fmla="*/ 315396 w 1004294"/>
              <a:gd name="connsiteY6" fmla="*/ 175487 h 216698"/>
              <a:gd name="connsiteX7" fmla="*/ 260363 w 1004294"/>
              <a:gd name="connsiteY7" fmla="*/ 198770 h 216698"/>
              <a:gd name="connsiteX8" fmla="*/ 13 w 1004294"/>
              <a:gd name="connsiteY8" fmla="*/ 203003 h 216698"/>
              <a:gd name="connsiteX9" fmla="*/ 249780 w 1004294"/>
              <a:gd name="connsiteY9" fmla="*/ 211470 h 216698"/>
              <a:gd name="connsiteX10" fmla="*/ 480496 w 1004294"/>
              <a:gd name="connsiteY10" fmla="*/ 114103 h 216698"/>
              <a:gd name="connsiteX11" fmla="*/ 971563 w 1004294"/>
              <a:gd name="connsiteY11" fmla="*/ 10387 h 21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4294" h="216698">
                <a:moveTo>
                  <a:pt x="971563" y="10387"/>
                </a:moveTo>
                <a:cubicBezTo>
                  <a:pt x="1043530" y="-6546"/>
                  <a:pt x="984615" y="-550"/>
                  <a:pt x="912296" y="12503"/>
                </a:cubicBezTo>
                <a:cubicBezTo>
                  <a:pt x="839977" y="25556"/>
                  <a:pt x="605732" y="75297"/>
                  <a:pt x="537646" y="88703"/>
                </a:cubicBezTo>
                <a:cubicBezTo>
                  <a:pt x="469560" y="102109"/>
                  <a:pt x="505191" y="102815"/>
                  <a:pt x="503780" y="92937"/>
                </a:cubicBezTo>
                <a:cubicBezTo>
                  <a:pt x="502369" y="83059"/>
                  <a:pt x="536588" y="27673"/>
                  <a:pt x="529180" y="29437"/>
                </a:cubicBezTo>
                <a:cubicBezTo>
                  <a:pt x="521772" y="31201"/>
                  <a:pt x="494961" y="79178"/>
                  <a:pt x="459330" y="103520"/>
                </a:cubicBezTo>
                <a:cubicBezTo>
                  <a:pt x="423699" y="127862"/>
                  <a:pt x="348557" y="159612"/>
                  <a:pt x="315396" y="175487"/>
                </a:cubicBezTo>
                <a:cubicBezTo>
                  <a:pt x="282235" y="191362"/>
                  <a:pt x="312927" y="194184"/>
                  <a:pt x="260363" y="198770"/>
                </a:cubicBezTo>
                <a:cubicBezTo>
                  <a:pt x="207799" y="203356"/>
                  <a:pt x="1777" y="200886"/>
                  <a:pt x="13" y="203003"/>
                </a:cubicBezTo>
                <a:cubicBezTo>
                  <a:pt x="-1751" y="205120"/>
                  <a:pt x="169699" y="226287"/>
                  <a:pt x="249780" y="211470"/>
                </a:cubicBezTo>
                <a:cubicBezTo>
                  <a:pt x="329861" y="196653"/>
                  <a:pt x="356318" y="147617"/>
                  <a:pt x="480496" y="114103"/>
                </a:cubicBezTo>
                <a:cubicBezTo>
                  <a:pt x="604674" y="80589"/>
                  <a:pt x="899596" y="27320"/>
                  <a:pt x="971563" y="1038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B643C65E-7F2C-4278-94C4-0F2D2C34744B}"/>
              </a:ext>
            </a:extLst>
          </p:cNvPr>
          <p:cNvSpPr/>
          <p:nvPr/>
        </p:nvSpPr>
        <p:spPr>
          <a:xfrm>
            <a:off x="3723211" y="2468688"/>
            <a:ext cx="213904" cy="41456"/>
          </a:xfrm>
          <a:custGeom>
            <a:avLst/>
            <a:gdLst>
              <a:gd name="connsiteX0" fmla="*/ 6 w 213904"/>
              <a:gd name="connsiteY0" fmla="*/ 5695 h 41456"/>
              <a:gd name="connsiteX1" fmla="*/ 173572 w 213904"/>
              <a:gd name="connsiteY1" fmla="*/ 33212 h 41456"/>
              <a:gd name="connsiteX2" fmla="*/ 213789 w 213904"/>
              <a:gd name="connsiteY2" fmla="*/ 39562 h 41456"/>
              <a:gd name="connsiteX3" fmla="*/ 167222 w 213904"/>
              <a:gd name="connsiteY3" fmla="*/ 3579 h 41456"/>
              <a:gd name="connsiteX4" fmla="*/ 6 w 213904"/>
              <a:gd name="connsiteY4" fmla="*/ 5695 h 4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04" h="41456">
                <a:moveTo>
                  <a:pt x="6" y="5695"/>
                </a:moveTo>
                <a:cubicBezTo>
                  <a:pt x="1064" y="10634"/>
                  <a:pt x="173572" y="33212"/>
                  <a:pt x="173572" y="33212"/>
                </a:cubicBezTo>
                <a:cubicBezTo>
                  <a:pt x="209203" y="38857"/>
                  <a:pt x="214847" y="44501"/>
                  <a:pt x="213789" y="39562"/>
                </a:cubicBezTo>
                <a:cubicBezTo>
                  <a:pt x="212731" y="34623"/>
                  <a:pt x="197914" y="10282"/>
                  <a:pt x="167222" y="3579"/>
                </a:cubicBezTo>
                <a:cubicBezTo>
                  <a:pt x="136530" y="-3124"/>
                  <a:pt x="-1052" y="756"/>
                  <a:pt x="6" y="569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EF78BA68-9124-4E3B-AD35-5BBB21F0A741}"/>
              </a:ext>
            </a:extLst>
          </p:cNvPr>
          <p:cNvSpPr/>
          <p:nvPr/>
        </p:nvSpPr>
        <p:spPr>
          <a:xfrm>
            <a:off x="4122826" y="2452974"/>
            <a:ext cx="656262" cy="93454"/>
          </a:xfrm>
          <a:custGeom>
            <a:avLst/>
            <a:gdLst>
              <a:gd name="connsiteX0" fmla="*/ 2557 w 656262"/>
              <a:gd name="connsiteY0" fmla="*/ 21409 h 93454"/>
              <a:gd name="connsiteX1" fmla="*/ 146491 w 656262"/>
              <a:gd name="connsiteY1" fmla="*/ 8709 h 93454"/>
              <a:gd name="connsiteX2" fmla="*/ 389907 w 656262"/>
              <a:gd name="connsiteY2" fmla="*/ 40459 h 93454"/>
              <a:gd name="connsiteX3" fmla="*/ 652374 w 656262"/>
              <a:gd name="connsiteY3" fmla="*/ 93376 h 93454"/>
              <a:gd name="connsiteX4" fmla="*/ 527491 w 656262"/>
              <a:gd name="connsiteY4" fmla="*/ 51043 h 93454"/>
              <a:gd name="connsiteX5" fmla="*/ 265024 w 656262"/>
              <a:gd name="connsiteY5" fmla="*/ 243 h 93454"/>
              <a:gd name="connsiteX6" fmla="*/ 2557 w 656262"/>
              <a:gd name="connsiteY6" fmla="*/ 21409 h 9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262" h="93454">
                <a:moveTo>
                  <a:pt x="2557" y="21409"/>
                </a:moveTo>
                <a:cubicBezTo>
                  <a:pt x="-17198" y="22820"/>
                  <a:pt x="81933" y="5534"/>
                  <a:pt x="146491" y="8709"/>
                </a:cubicBezTo>
                <a:cubicBezTo>
                  <a:pt x="211049" y="11884"/>
                  <a:pt x="305593" y="26348"/>
                  <a:pt x="389907" y="40459"/>
                </a:cubicBezTo>
                <a:cubicBezTo>
                  <a:pt x="474221" y="54570"/>
                  <a:pt x="629443" y="91612"/>
                  <a:pt x="652374" y="93376"/>
                </a:cubicBezTo>
                <a:cubicBezTo>
                  <a:pt x="675305" y="95140"/>
                  <a:pt x="592049" y="66565"/>
                  <a:pt x="527491" y="51043"/>
                </a:cubicBezTo>
                <a:cubicBezTo>
                  <a:pt x="462933" y="35521"/>
                  <a:pt x="350396" y="3065"/>
                  <a:pt x="265024" y="243"/>
                </a:cubicBezTo>
                <a:cubicBezTo>
                  <a:pt x="179652" y="-2579"/>
                  <a:pt x="22312" y="19998"/>
                  <a:pt x="2557" y="2140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BB2069B5-F267-4FBF-BCFF-3400D7913B35}"/>
              </a:ext>
            </a:extLst>
          </p:cNvPr>
          <p:cNvSpPr/>
          <p:nvPr/>
        </p:nvSpPr>
        <p:spPr>
          <a:xfrm>
            <a:off x="4162606" y="2487060"/>
            <a:ext cx="602879" cy="88938"/>
          </a:xfrm>
          <a:custGeom>
            <a:avLst/>
            <a:gdLst>
              <a:gd name="connsiteX0" fmla="*/ 877 w 602879"/>
              <a:gd name="connsiteY0" fmla="*/ 19073 h 88938"/>
              <a:gd name="connsiteX1" fmla="*/ 328961 w 602879"/>
              <a:gd name="connsiteY1" fmla="*/ 25423 h 88938"/>
              <a:gd name="connsiteX2" fmla="*/ 602011 w 602879"/>
              <a:gd name="connsiteY2" fmla="*/ 88923 h 88938"/>
              <a:gd name="connsiteX3" fmla="*/ 409394 w 602879"/>
              <a:gd name="connsiteY3" fmla="*/ 19073 h 88938"/>
              <a:gd name="connsiteX4" fmla="*/ 237944 w 602879"/>
              <a:gd name="connsiteY4" fmla="*/ 23 h 88938"/>
              <a:gd name="connsiteX5" fmla="*/ 877 w 602879"/>
              <a:gd name="connsiteY5" fmla="*/ 19073 h 8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879" h="88938">
                <a:moveTo>
                  <a:pt x="877" y="19073"/>
                </a:moveTo>
                <a:cubicBezTo>
                  <a:pt x="16046" y="23306"/>
                  <a:pt x="228772" y="13781"/>
                  <a:pt x="328961" y="25423"/>
                </a:cubicBezTo>
                <a:cubicBezTo>
                  <a:pt x="429150" y="37065"/>
                  <a:pt x="588606" y="89981"/>
                  <a:pt x="602011" y="88923"/>
                </a:cubicBezTo>
                <a:cubicBezTo>
                  <a:pt x="615417" y="87865"/>
                  <a:pt x="470072" y="33890"/>
                  <a:pt x="409394" y="19073"/>
                </a:cubicBezTo>
                <a:cubicBezTo>
                  <a:pt x="348716" y="4256"/>
                  <a:pt x="304619" y="728"/>
                  <a:pt x="237944" y="23"/>
                </a:cubicBezTo>
                <a:cubicBezTo>
                  <a:pt x="171269" y="-683"/>
                  <a:pt x="-14292" y="14840"/>
                  <a:pt x="877" y="1907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D1798645-8F3E-4005-93AD-247597B132E7}"/>
              </a:ext>
            </a:extLst>
          </p:cNvPr>
          <p:cNvSpPr/>
          <p:nvPr/>
        </p:nvSpPr>
        <p:spPr>
          <a:xfrm>
            <a:off x="3507091" y="1805526"/>
            <a:ext cx="1134956" cy="484746"/>
          </a:xfrm>
          <a:custGeom>
            <a:avLst/>
            <a:gdLst>
              <a:gd name="connsiteX0" fmla="*/ 226 w 1134956"/>
              <a:gd name="connsiteY0" fmla="*/ 484707 h 484746"/>
              <a:gd name="connsiteX1" fmla="*/ 514576 w 1134956"/>
              <a:gd name="connsiteY1" fmla="*/ 215891 h 484746"/>
              <a:gd name="connsiteX2" fmla="*/ 829959 w 1134956"/>
              <a:gd name="connsiteY2" fmla="*/ 78307 h 484746"/>
              <a:gd name="connsiteX3" fmla="*/ 1132642 w 1134956"/>
              <a:gd name="connsiteY3" fmla="*/ 4224 h 484746"/>
              <a:gd name="connsiteX4" fmla="*/ 959076 w 1134956"/>
              <a:gd name="connsiteY4" fmla="*/ 19041 h 484746"/>
              <a:gd name="connsiteX5" fmla="*/ 766459 w 1134956"/>
              <a:gd name="connsiteY5" fmla="*/ 101591 h 484746"/>
              <a:gd name="connsiteX6" fmla="*/ 453192 w 1134956"/>
              <a:gd name="connsiteY6" fmla="*/ 234941 h 484746"/>
              <a:gd name="connsiteX7" fmla="*/ 226 w 1134956"/>
              <a:gd name="connsiteY7" fmla="*/ 484707 h 48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4956" h="484746">
                <a:moveTo>
                  <a:pt x="226" y="484707"/>
                </a:moveTo>
                <a:cubicBezTo>
                  <a:pt x="10457" y="481532"/>
                  <a:pt x="376287" y="283624"/>
                  <a:pt x="514576" y="215891"/>
                </a:cubicBezTo>
                <a:cubicBezTo>
                  <a:pt x="652865" y="148158"/>
                  <a:pt x="726948" y="113585"/>
                  <a:pt x="829959" y="78307"/>
                </a:cubicBezTo>
                <a:cubicBezTo>
                  <a:pt x="932970" y="43029"/>
                  <a:pt x="1111123" y="14102"/>
                  <a:pt x="1132642" y="4224"/>
                </a:cubicBezTo>
                <a:cubicBezTo>
                  <a:pt x="1154161" y="-5654"/>
                  <a:pt x="1020107" y="2813"/>
                  <a:pt x="959076" y="19041"/>
                </a:cubicBezTo>
                <a:cubicBezTo>
                  <a:pt x="898046" y="35269"/>
                  <a:pt x="766459" y="101591"/>
                  <a:pt x="766459" y="101591"/>
                </a:cubicBezTo>
                <a:cubicBezTo>
                  <a:pt x="682145" y="137574"/>
                  <a:pt x="577722" y="170736"/>
                  <a:pt x="453192" y="234941"/>
                </a:cubicBezTo>
                <a:cubicBezTo>
                  <a:pt x="328662" y="299146"/>
                  <a:pt x="-10005" y="487882"/>
                  <a:pt x="226" y="48470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95D6965A-92FD-491B-9CDC-C91F5D5660E4}"/>
              </a:ext>
            </a:extLst>
          </p:cNvPr>
          <p:cNvSpPr/>
          <p:nvPr/>
        </p:nvSpPr>
        <p:spPr>
          <a:xfrm>
            <a:off x="3553970" y="1765151"/>
            <a:ext cx="1048019" cy="327249"/>
          </a:xfrm>
          <a:custGeom>
            <a:avLst/>
            <a:gdLst>
              <a:gd name="connsiteX0" fmla="*/ 319530 w 1048019"/>
              <a:gd name="connsiteY0" fmla="*/ 321882 h 327249"/>
              <a:gd name="connsiteX1" fmla="*/ 2030 w 1048019"/>
              <a:gd name="connsiteY1" fmla="*/ 326116 h 327249"/>
              <a:gd name="connsiteX2" fmla="*/ 184063 w 1048019"/>
              <a:gd name="connsiteY2" fmla="*/ 300716 h 327249"/>
              <a:gd name="connsiteX3" fmla="*/ 194647 w 1048019"/>
              <a:gd name="connsiteY3" fmla="*/ 292249 h 327249"/>
              <a:gd name="connsiteX4" fmla="*/ 442297 w 1048019"/>
              <a:gd name="connsiteY4" fmla="*/ 224516 h 327249"/>
              <a:gd name="connsiteX5" fmla="*/ 653963 w 1048019"/>
              <a:gd name="connsiteY5" fmla="*/ 120799 h 327249"/>
              <a:gd name="connsiteX6" fmla="*/ 1047663 w 1048019"/>
              <a:gd name="connsiteY6" fmla="*/ 149 h 327249"/>
              <a:gd name="connsiteX7" fmla="*/ 717463 w 1048019"/>
              <a:gd name="connsiteY7" fmla="*/ 99632 h 327249"/>
              <a:gd name="connsiteX8" fmla="*/ 368213 w 1048019"/>
              <a:gd name="connsiteY8" fmla="*/ 260499 h 327249"/>
              <a:gd name="connsiteX9" fmla="*/ 27430 w 1048019"/>
              <a:gd name="connsiteY9" fmla="*/ 313416 h 327249"/>
              <a:gd name="connsiteX10" fmla="*/ 319530 w 1048019"/>
              <a:gd name="connsiteY10" fmla="*/ 321882 h 32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019" h="327249">
                <a:moveTo>
                  <a:pt x="319530" y="321882"/>
                </a:moveTo>
                <a:cubicBezTo>
                  <a:pt x="315297" y="323999"/>
                  <a:pt x="24608" y="329644"/>
                  <a:pt x="2030" y="326116"/>
                </a:cubicBezTo>
                <a:cubicBezTo>
                  <a:pt x="-20548" y="322588"/>
                  <a:pt x="151960" y="306360"/>
                  <a:pt x="184063" y="300716"/>
                </a:cubicBezTo>
                <a:cubicBezTo>
                  <a:pt x="216166" y="295072"/>
                  <a:pt x="151608" y="304949"/>
                  <a:pt x="194647" y="292249"/>
                </a:cubicBezTo>
                <a:cubicBezTo>
                  <a:pt x="237686" y="279549"/>
                  <a:pt x="365744" y="253091"/>
                  <a:pt x="442297" y="224516"/>
                </a:cubicBezTo>
                <a:cubicBezTo>
                  <a:pt x="518850" y="195941"/>
                  <a:pt x="553069" y="158193"/>
                  <a:pt x="653963" y="120799"/>
                </a:cubicBezTo>
                <a:cubicBezTo>
                  <a:pt x="754857" y="83404"/>
                  <a:pt x="1037080" y="3677"/>
                  <a:pt x="1047663" y="149"/>
                </a:cubicBezTo>
                <a:cubicBezTo>
                  <a:pt x="1058246" y="-3379"/>
                  <a:pt x="830705" y="56240"/>
                  <a:pt x="717463" y="99632"/>
                </a:cubicBezTo>
                <a:cubicBezTo>
                  <a:pt x="604221" y="143024"/>
                  <a:pt x="483219" y="224868"/>
                  <a:pt x="368213" y="260499"/>
                </a:cubicBezTo>
                <a:cubicBezTo>
                  <a:pt x="253207" y="296130"/>
                  <a:pt x="41188" y="305655"/>
                  <a:pt x="27430" y="313416"/>
                </a:cubicBezTo>
                <a:cubicBezTo>
                  <a:pt x="13672" y="321177"/>
                  <a:pt x="323763" y="319765"/>
                  <a:pt x="319530" y="321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0B7F3EA3-3EED-434F-A409-B9144D79C34F}"/>
              </a:ext>
            </a:extLst>
          </p:cNvPr>
          <p:cNvSpPr/>
          <p:nvPr/>
        </p:nvSpPr>
        <p:spPr>
          <a:xfrm>
            <a:off x="4629487" y="1720805"/>
            <a:ext cx="105983" cy="172557"/>
          </a:xfrm>
          <a:custGeom>
            <a:avLst/>
            <a:gdLst>
              <a:gd name="connsiteX0" fmla="*/ 105496 w 105983"/>
              <a:gd name="connsiteY0" fmla="*/ 45 h 172557"/>
              <a:gd name="connsiteX1" fmla="*/ 41996 w 105983"/>
              <a:gd name="connsiteY1" fmla="*/ 76245 h 172557"/>
              <a:gd name="connsiteX2" fmla="*/ 71630 w 105983"/>
              <a:gd name="connsiteY2" fmla="*/ 171495 h 172557"/>
              <a:gd name="connsiteX3" fmla="*/ 39880 w 105983"/>
              <a:gd name="connsiteY3" fmla="*/ 124928 h 172557"/>
              <a:gd name="connsiteX4" fmla="*/ 1780 w 105983"/>
              <a:gd name="connsiteY4" fmla="*/ 86828 h 172557"/>
              <a:gd name="connsiteX5" fmla="*/ 105496 w 105983"/>
              <a:gd name="connsiteY5" fmla="*/ 45 h 17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983" h="172557">
                <a:moveTo>
                  <a:pt x="105496" y="45"/>
                </a:moveTo>
                <a:cubicBezTo>
                  <a:pt x="112199" y="-1719"/>
                  <a:pt x="47640" y="47670"/>
                  <a:pt x="41996" y="76245"/>
                </a:cubicBezTo>
                <a:cubicBezTo>
                  <a:pt x="36352" y="104820"/>
                  <a:pt x="71983" y="163381"/>
                  <a:pt x="71630" y="171495"/>
                </a:cubicBezTo>
                <a:cubicBezTo>
                  <a:pt x="71277" y="179609"/>
                  <a:pt x="51522" y="139039"/>
                  <a:pt x="39880" y="124928"/>
                </a:cubicBezTo>
                <a:cubicBezTo>
                  <a:pt x="28238" y="110817"/>
                  <a:pt x="-8450" y="105525"/>
                  <a:pt x="1780" y="86828"/>
                </a:cubicBezTo>
                <a:cubicBezTo>
                  <a:pt x="12010" y="68131"/>
                  <a:pt x="98793" y="1809"/>
                  <a:pt x="10549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8A0D77F3-7238-4FC9-93C8-7B640D34C359}"/>
              </a:ext>
            </a:extLst>
          </p:cNvPr>
          <p:cNvSpPr/>
          <p:nvPr/>
        </p:nvSpPr>
        <p:spPr>
          <a:xfrm>
            <a:off x="3988986" y="1898470"/>
            <a:ext cx="735339" cy="159235"/>
          </a:xfrm>
          <a:custGeom>
            <a:avLst/>
            <a:gdLst>
              <a:gd name="connsiteX0" fmla="*/ 13631 w 735339"/>
              <a:gd name="connsiteY0" fmla="*/ 127180 h 159235"/>
              <a:gd name="connsiteX1" fmla="*/ 134281 w 735339"/>
              <a:gd name="connsiteY1" fmla="*/ 158930 h 159235"/>
              <a:gd name="connsiteX2" fmla="*/ 280331 w 735339"/>
              <a:gd name="connsiteY2" fmla="*/ 144113 h 159235"/>
              <a:gd name="connsiteX3" fmla="*/ 678264 w 735339"/>
              <a:gd name="connsiteY3" fmla="*/ 112363 h 159235"/>
              <a:gd name="connsiteX4" fmla="*/ 731181 w 735339"/>
              <a:gd name="connsiteY4" fmla="*/ 180 h 159235"/>
              <a:gd name="connsiteX5" fmla="*/ 663447 w 735339"/>
              <a:gd name="connsiteY5" fmla="*/ 86963 h 159235"/>
              <a:gd name="connsiteX6" fmla="*/ 470831 w 735339"/>
              <a:gd name="connsiteY6" fmla="*/ 116597 h 159235"/>
              <a:gd name="connsiteX7" fmla="*/ 13631 w 735339"/>
              <a:gd name="connsiteY7" fmla="*/ 127180 h 15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339" h="159235">
                <a:moveTo>
                  <a:pt x="13631" y="127180"/>
                </a:moveTo>
                <a:cubicBezTo>
                  <a:pt x="-42461" y="134235"/>
                  <a:pt x="89831" y="156108"/>
                  <a:pt x="134281" y="158930"/>
                </a:cubicBezTo>
                <a:cubicBezTo>
                  <a:pt x="178731" y="161752"/>
                  <a:pt x="280331" y="144113"/>
                  <a:pt x="280331" y="144113"/>
                </a:cubicBezTo>
                <a:cubicBezTo>
                  <a:pt x="370995" y="136352"/>
                  <a:pt x="603122" y="136352"/>
                  <a:pt x="678264" y="112363"/>
                </a:cubicBezTo>
                <a:cubicBezTo>
                  <a:pt x="753406" y="88374"/>
                  <a:pt x="733650" y="4413"/>
                  <a:pt x="731181" y="180"/>
                </a:cubicBezTo>
                <a:cubicBezTo>
                  <a:pt x="728712" y="-4053"/>
                  <a:pt x="706839" y="67560"/>
                  <a:pt x="663447" y="86963"/>
                </a:cubicBezTo>
                <a:cubicBezTo>
                  <a:pt x="620055" y="106366"/>
                  <a:pt x="584073" y="107072"/>
                  <a:pt x="470831" y="116597"/>
                </a:cubicBezTo>
                <a:cubicBezTo>
                  <a:pt x="357589" y="126122"/>
                  <a:pt x="69723" y="120125"/>
                  <a:pt x="13631" y="12718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1495F622-B84D-4ACE-A710-F0690550292C}"/>
              </a:ext>
            </a:extLst>
          </p:cNvPr>
          <p:cNvSpPr/>
          <p:nvPr/>
        </p:nvSpPr>
        <p:spPr>
          <a:xfrm>
            <a:off x="4135216" y="1959504"/>
            <a:ext cx="564397" cy="51586"/>
          </a:xfrm>
          <a:custGeom>
            <a:avLst/>
            <a:gdLst>
              <a:gd name="connsiteX0" fmla="*/ 751 w 564397"/>
              <a:gd name="connsiteY0" fmla="*/ 49213 h 51586"/>
              <a:gd name="connsiteX1" fmla="*/ 328834 w 564397"/>
              <a:gd name="connsiteY1" fmla="*/ 44979 h 51586"/>
              <a:gd name="connsiteX2" fmla="*/ 561667 w 564397"/>
              <a:gd name="connsiteY2" fmla="*/ 529 h 51586"/>
              <a:gd name="connsiteX3" fmla="*/ 426201 w 564397"/>
              <a:gd name="connsiteY3" fmla="*/ 23813 h 51586"/>
              <a:gd name="connsiteX4" fmla="*/ 751 w 564397"/>
              <a:gd name="connsiteY4" fmla="*/ 49213 h 5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397" h="51586">
                <a:moveTo>
                  <a:pt x="751" y="49213"/>
                </a:moveTo>
                <a:cubicBezTo>
                  <a:pt x="-15477" y="52741"/>
                  <a:pt x="235348" y="53093"/>
                  <a:pt x="328834" y="44979"/>
                </a:cubicBezTo>
                <a:cubicBezTo>
                  <a:pt x="422320" y="36865"/>
                  <a:pt x="545439" y="4057"/>
                  <a:pt x="561667" y="529"/>
                </a:cubicBezTo>
                <a:cubicBezTo>
                  <a:pt x="577895" y="-2999"/>
                  <a:pt x="520393" y="11819"/>
                  <a:pt x="426201" y="23813"/>
                </a:cubicBezTo>
                <a:cubicBezTo>
                  <a:pt x="332009" y="35807"/>
                  <a:pt x="16979" y="45685"/>
                  <a:pt x="751" y="492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CDD51D74-C147-4B5F-9703-9E710AA0FF5E}"/>
              </a:ext>
            </a:extLst>
          </p:cNvPr>
          <p:cNvSpPr/>
          <p:nvPr/>
        </p:nvSpPr>
        <p:spPr>
          <a:xfrm>
            <a:off x="3573643" y="1690206"/>
            <a:ext cx="665329" cy="228858"/>
          </a:xfrm>
          <a:custGeom>
            <a:avLst/>
            <a:gdLst>
              <a:gd name="connsiteX0" fmla="*/ 24690 w 665329"/>
              <a:gd name="connsiteY0" fmla="*/ 225377 h 228858"/>
              <a:gd name="connsiteX1" fmla="*/ 291390 w 665329"/>
              <a:gd name="connsiteY1" fmla="*/ 104727 h 228858"/>
              <a:gd name="connsiteX2" fmla="*/ 655457 w 665329"/>
              <a:gd name="connsiteY2" fmla="*/ 5244 h 228858"/>
              <a:gd name="connsiteX3" fmla="*/ 553857 w 665329"/>
              <a:gd name="connsiteY3" fmla="*/ 15827 h 228858"/>
              <a:gd name="connsiteX4" fmla="*/ 467074 w 665329"/>
              <a:gd name="connsiteY4" fmla="*/ 32761 h 228858"/>
              <a:gd name="connsiteX5" fmla="*/ 60674 w 665329"/>
              <a:gd name="connsiteY5" fmla="*/ 183044 h 228858"/>
              <a:gd name="connsiteX6" fmla="*/ 24690 w 665329"/>
              <a:gd name="connsiteY6" fmla="*/ 225377 h 22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329" h="228858">
                <a:moveTo>
                  <a:pt x="24690" y="225377"/>
                </a:moveTo>
                <a:cubicBezTo>
                  <a:pt x="63143" y="212324"/>
                  <a:pt x="186262" y="141416"/>
                  <a:pt x="291390" y="104727"/>
                </a:cubicBezTo>
                <a:cubicBezTo>
                  <a:pt x="396518" y="68038"/>
                  <a:pt x="611712" y="20061"/>
                  <a:pt x="655457" y="5244"/>
                </a:cubicBezTo>
                <a:cubicBezTo>
                  <a:pt x="699202" y="-9573"/>
                  <a:pt x="585254" y="11241"/>
                  <a:pt x="553857" y="15827"/>
                </a:cubicBezTo>
                <a:cubicBezTo>
                  <a:pt x="522460" y="20413"/>
                  <a:pt x="549271" y="4892"/>
                  <a:pt x="467074" y="32761"/>
                </a:cubicBezTo>
                <a:cubicBezTo>
                  <a:pt x="384877" y="60630"/>
                  <a:pt x="132641" y="153411"/>
                  <a:pt x="60674" y="183044"/>
                </a:cubicBezTo>
                <a:cubicBezTo>
                  <a:pt x="-11293" y="212677"/>
                  <a:pt x="-13763" y="238430"/>
                  <a:pt x="24690" y="2253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1FE64880-0AE3-423E-A10B-FB6F13795805}"/>
              </a:ext>
            </a:extLst>
          </p:cNvPr>
          <p:cNvSpPr/>
          <p:nvPr/>
        </p:nvSpPr>
        <p:spPr>
          <a:xfrm>
            <a:off x="3568810" y="1695600"/>
            <a:ext cx="611654" cy="218303"/>
          </a:xfrm>
          <a:custGeom>
            <a:avLst/>
            <a:gdLst>
              <a:gd name="connsiteX0" fmla="*/ 6240 w 611654"/>
              <a:gd name="connsiteY0" fmla="*/ 217867 h 218303"/>
              <a:gd name="connsiteX1" fmla="*/ 116307 w 611654"/>
              <a:gd name="connsiteY1" fmla="*/ 122617 h 218303"/>
              <a:gd name="connsiteX2" fmla="*/ 374540 w 611654"/>
              <a:gd name="connsiteY2" fmla="*/ 40067 h 218303"/>
              <a:gd name="connsiteX3" fmla="*/ 520590 w 611654"/>
              <a:gd name="connsiteY3" fmla="*/ 1967 h 218303"/>
              <a:gd name="connsiteX4" fmla="*/ 611607 w 611654"/>
              <a:gd name="connsiteY4" fmla="*/ 6200 h 218303"/>
              <a:gd name="connsiteX5" fmla="*/ 529057 w 611654"/>
              <a:gd name="connsiteY5" fmla="*/ 12550 h 218303"/>
              <a:gd name="connsiteX6" fmla="*/ 289873 w 611654"/>
              <a:gd name="connsiteY6" fmla="*/ 82400 h 218303"/>
              <a:gd name="connsiteX7" fmla="*/ 6240 w 611654"/>
              <a:gd name="connsiteY7" fmla="*/ 217867 h 2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654" h="218303">
                <a:moveTo>
                  <a:pt x="6240" y="217867"/>
                </a:moveTo>
                <a:cubicBezTo>
                  <a:pt x="-22687" y="224570"/>
                  <a:pt x="54924" y="152250"/>
                  <a:pt x="116307" y="122617"/>
                </a:cubicBezTo>
                <a:cubicBezTo>
                  <a:pt x="177690" y="92984"/>
                  <a:pt x="307160" y="60175"/>
                  <a:pt x="374540" y="40067"/>
                </a:cubicBezTo>
                <a:cubicBezTo>
                  <a:pt x="441920" y="19959"/>
                  <a:pt x="481079" y="7611"/>
                  <a:pt x="520590" y="1967"/>
                </a:cubicBezTo>
                <a:cubicBezTo>
                  <a:pt x="560101" y="-3677"/>
                  <a:pt x="610196" y="4436"/>
                  <a:pt x="611607" y="6200"/>
                </a:cubicBezTo>
                <a:cubicBezTo>
                  <a:pt x="613018" y="7964"/>
                  <a:pt x="582679" y="-150"/>
                  <a:pt x="529057" y="12550"/>
                </a:cubicBezTo>
                <a:cubicBezTo>
                  <a:pt x="475435" y="25250"/>
                  <a:pt x="373834" y="52414"/>
                  <a:pt x="289873" y="82400"/>
                </a:cubicBezTo>
                <a:cubicBezTo>
                  <a:pt x="205912" y="112386"/>
                  <a:pt x="35167" y="211164"/>
                  <a:pt x="6240" y="21786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2E03F0C5-6CAA-4155-AC03-594316293BE8}"/>
              </a:ext>
            </a:extLst>
          </p:cNvPr>
          <p:cNvSpPr/>
          <p:nvPr/>
        </p:nvSpPr>
        <p:spPr>
          <a:xfrm>
            <a:off x="3680222" y="1523738"/>
            <a:ext cx="459494" cy="142122"/>
          </a:xfrm>
          <a:custGeom>
            <a:avLst/>
            <a:gdLst>
              <a:gd name="connsiteX0" fmla="*/ 2778 w 459494"/>
              <a:gd name="connsiteY0" fmla="*/ 120912 h 142122"/>
              <a:gd name="connsiteX1" fmla="*/ 186928 w 459494"/>
              <a:gd name="connsiteY1" fmla="*/ 118795 h 142122"/>
              <a:gd name="connsiteX2" fmla="*/ 208095 w 459494"/>
              <a:gd name="connsiteY2" fmla="*/ 76462 h 142122"/>
              <a:gd name="connsiteX3" fmla="*/ 364728 w 459494"/>
              <a:gd name="connsiteY3" fmla="*/ 36245 h 142122"/>
              <a:gd name="connsiteX4" fmla="*/ 457861 w 459494"/>
              <a:gd name="connsiteY4" fmla="*/ 262 h 142122"/>
              <a:gd name="connsiteX5" fmla="*/ 288528 w 459494"/>
              <a:gd name="connsiteY5" fmla="*/ 55295 h 142122"/>
              <a:gd name="connsiteX6" fmla="*/ 203861 w 459494"/>
              <a:gd name="connsiteY6" fmla="*/ 123029 h 142122"/>
              <a:gd name="connsiteX7" fmla="*/ 85328 w 459494"/>
              <a:gd name="connsiteY7" fmla="*/ 142079 h 142122"/>
              <a:gd name="connsiteX8" fmla="*/ 2778 w 459494"/>
              <a:gd name="connsiteY8" fmla="*/ 120912 h 1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494" h="142122">
                <a:moveTo>
                  <a:pt x="2778" y="120912"/>
                </a:moveTo>
                <a:cubicBezTo>
                  <a:pt x="19711" y="117031"/>
                  <a:pt x="152709" y="126203"/>
                  <a:pt x="186928" y="118795"/>
                </a:cubicBezTo>
                <a:cubicBezTo>
                  <a:pt x="221147" y="111387"/>
                  <a:pt x="178462" y="90220"/>
                  <a:pt x="208095" y="76462"/>
                </a:cubicBezTo>
                <a:cubicBezTo>
                  <a:pt x="237728" y="62704"/>
                  <a:pt x="323100" y="48945"/>
                  <a:pt x="364728" y="36245"/>
                </a:cubicBezTo>
                <a:cubicBezTo>
                  <a:pt x="406356" y="23545"/>
                  <a:pt x="470561" y="-2913"/>
                  <a:pt x="457861" y="262"/>
                </a:cubicBezTo>
                <a:cubicBezTo>
                  <a:pt x="445161" y="3437"/>
                  <a:pt x="330861" y="34834"/>
                  <a:pt x="288528" y="55295"/>
                </a:cubicBezTo>
                <a:cubicBezTo>
                  <a:pt x="246195" y="75756"/>
                  <a:pt x="237728" y="108565"/>
                  <a:pt x="203861" y="123029"/>
                </a:cubicBezTo>
                <a:cubicBezTo>
                  <a:pt x="169994" y="137493"/>
                  <a:pt x="120253" y="141021"/>
                  <a:pt x="85328" y="142079"/>
                </a:cubicBezTo>
                <a:cubicBezTo>
                  <a:pt x="50403" y="143137"/>
                  <a:pt x="-14155" y="124793"/>
                  <a:pt x="2778" y="1209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E1B79B0A-795D-463B-929D-F0F241F0F144}"/>
              </a:ext>
            </a:extLst>
          </p:cNvPr>
          <p:cNvSpPr/>
          <p:nvPr/>
        </p:nvSpPr>
        <p:spPr>
          <a:xfrm>
            <a:off x="3691467" y="1551139"/>
            <a:ext cx="417023" cy="153044"/>
          </a:xfrm>
          <a:custGeom>
            <a:avLst/>
            <a:gdLst>
              <a:gd name="connsiteX0" fmla="*/ 0 w 417023"/>
              <a:gd name="connsiteY0" fmla="*/ 152778 h 153044"/>
              <a:gd name="connsiteX1" fmla="*/ 201083 w 417023"/>
              <a:gd name="connsiteY1" fmla="*/ 112561 h 153044"/>
              <a:gd name="connsiteX2" fmla="*/ 289983 w 417023"/>
              <a:gd name="connsiteY2" fmla="*/ 85044 h 153044"/>
              <a:gd name="connsiteX3" fmla="*/ 416983 w 417023"/>
              <a:gd name="connsiteY3" fmla="*/ 378 h 153044"/>
              <a:gd name="connsiteX4" fmla="*/ 302683 w 417023"/>
              <a:gd name="connsiteY4" fmla="*/ 55411 h 153044"/>
              <a:gd name="connsiteX5" fmla="*/ 201083 w 417023"/>
              <a:gd name="connsiteY5" fmla="*/ 91394 h 153044"/>
              <a:gd name="connsiteX6" fmla="*/ 0 w 417023"/>
              <a:gd name="connsiteY6" fmla="*/ 152778 h 15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023" h="153044">
                <a:moveTo>
                  <a:pt x="0" y="152778"/>
                </a:moveTo>
                <a:cubicBezTo>
                  <a:pt x="0" y="156306"/>
                  <a:pt x="152753" y="123850"/>
                  <a:pt x="201083" y="112561"/>
                </a:cubicBezTo>
                <a:cubicBezTo>
                  <a:pt x="249414" y="101272"/>
                  <a:pt x="254000" y="103741"/>
                  <a:pt x="289983" y="85044"/>
                </a:cubicBezTo>
                <a:cubicBezTo>
                  <a:pt x="325966" y="66347"/>
                  <a:pt x="414866" y="5317"/>
                  <a:pt x="416983" y="378"/>
                </a:cubicBezTo>
                <a:cubicBezTo>
                  <a:pt x="419100" y="-4561"/>
                  <a:pt x="338666" y="40242"/>
                  <a:pt x="302683" y="55411"/>
                </a:cubicBezTo>
                <a:cubicBezTo>
                  <a:pt x="266700" y="70580"/>
                  <a:pt x="254352" y="75872"/>
                  <a:pt x="201083" y="91394"/>
                </a:cubicBezTo>
                <a:cubicBezTo>
                  <a:pt x="147814" y="106916"/>
                  <a:pt x="0" y="149250"/>
                  <a:pt x="0" y="1527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A307DC1D-76BD-4326-89CA-F928F672F973}"/>
              </a:ext>
            </a:extLst>
          </p:cNvPr>
          <p:cNvSpPr/>
          <p:nvPr/>
        </p:nvSpPr>
        <p:spPr>
          <a:xfrm>
            <a:off x="4045499" y="1390144"/>
            <a:ext cx="685436" cy="251982"/>
          </a:xfrm>
          <a:custGeom>
            <a:avLst/>
            <a:gdLst>
              <a:gd name="connsiteX0" fmla="*/ 3684 w 685436"/>
              <a:gd name="connsiteY0" fmla="*/ 212173 h 251982"/>
              <a:gd name="connsiteX1" fmla="*/ 333884 w 685436"/>
              <a:gd name="connsiteY1" fmla="*/ 218523 h 251982"/>
              <a:gd name="connsiteX2" fmla="*/ 484168 w 685436"/>
              <a:gd name="connsiteY2" fmla="*/ 171956 h 251982"/>
              <a:gd name="connsiteX3" fmla="*/ 418551 w 685436"/>
              <a:gd name="connsiteY3" fmla="*/ 224873 h 251982"/>
              <a:gd name="connsiteX4" fmla="*/ 575184 w 685436"/>
              <a:gd name="connsiteY4" fmla="*/ 237573 h 251982"/>
              <a:gd name="connsiteX5" fmla="*/ 539201 w 685436"/>
              <a:gd name="connsiteY5" fmla="*/ 167723 h 251982"/>
              <a:gd name="connsiteX6" fmla="*/ 522268 w 685436"/>
              <a:gd name="connsiteY6" fmla="*/ 131739 h 251982"/>
              <a:gd name="connsiteX7" fmla="*/ 587884 w 685436"/>
              <a:gd name="connsiteY7" fmla="*/ 2623 h 251982"/>
              <a:gd name="connsiteX8" fmla="*/ 685251 w 685436"/>
              <a:gd name="connsiteY8" fmla="*/ 44956 h 251982"/>
              <a:gd name="connsiteX9" fmla="*/ 611168 w 685436"/>
              <a:gd name="connsiteY9" fmla="*/ 44956 h 251982"/>
              <a:gd name="connsiteX10" fmla="*/ 566718 w 685436"/>
              <a:gd name="connsiteY10" fmla="*/ 104223 h 251982"/>
              <a:gd name="connsiteX11" fmla="*/ 579418 w 685436"/>
              <a:gd name="connsiteY11" fmla="*/ 233339 h 251982"/>
              <a:gd name="connsiteX12" fmla="*/ 344468 w 685436"/>
              <a:gd name="connsiteY12" fmla="*/ 248156 h 251982"/>
              <a:gd name="connsiteX13" fmla="*/ 420668 w 685436"/>
              <a:gd name="connsiteY13" fmla="*/ 203706 h 251982"/>
              <a:gd name="connsiteX14" fmla="*/ 173018 w 685436"/>
              <a:gd name="connsiteY14" fmla="*/ 233339 h 251982"/>
              <a:gd name="connsiteX15" fmla="*/ 3684 w 685436"/>
              <a:gd name="connsiteY15" fmla="*/ 212173 h 25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436" h="251982">
                <a:moveTo>
                  <a:pt x="3684" y="212173"/>
                </a:moveTo>
                <a:cubicBezTo>
                  <a:pt x="30495" y="209704"/>
                  <a:pt x="253803" y="225226"/>
                  <a:pt x="333884" y="218523"/>
                </a:cubicBezTo>
                <a:cubicBezTo>
                  <a:pt x="413965" y="211820"/>
                  <a:pt x="470057" y="170898"/>
                  <a:pt x="484168" y="171956"/>
                </a:cubicBezTo>
                <a:cubicBezTo>
                  <a:pt x="498279" y="173014"/>
                  <a:pt x="403382" y="213937"/>
                  <a:pt x="418551" y="224873"/>
                </a:cubicBezTo>
                <a:cubicBezTo>
                  <a:pt x="433720" y="235809"/>
                  <a:pt x="555076" y="247098"/>
                  <a:pt x="575184" y="237573"/>
                </a:cubicBezTo>
                <a:cubicBezTo>
                  <a:pt x="595292" y="228048"/>
                  <a:pt x="548020" y="185362"/>
                  <a:pt x="539201" y="167723"/>
                </a:cubicBezTo>
                <a:cubicBezTo>
                  <a:pt x="530382" y="150084"/>
                  <a:pt x="514154" y="159256"/>
                  <a:pt x="522268" y="131739"/>
                </a:cubicBezTo>
                <a:cubicBezTo>
                  <a:pt x="530382" y="104222"/>
                  <a:pt x="560720" y="17087"/>
                  <a:pt x="587884" y="2623"/>
                </a:cubicBezTo>
                <a:cubicBezTo>
                  <a:pt x="615048" y="-11841"/>
                  <a:pt x="681370" y="37901"/>
                  <a:pt x="685251" y="44956"/>
                </a:cubicBezTo>
                <a:cubicBezTo>
                  <a:pt x="689132" y="52011"/>
                  <a:pt x="630923" y="35078"/>
                  <a:pt x="611168" y="44956"/>
                </a:cubicBezTo>
                <a:cubicBezTo>
                  <a:pt x="591413" y="54834"/>
                  <a:pt x="572010" y="72826"/>
                  <a:pt x="566718" y="104223"/>
                </a:cubicBezTo>
                <a:cubicBezTo>
                  <a:pt x="561426" y="135620"/>
                  <a:pt x="616460" y="209350"/>
                  <a:pt x="579418" y="233339"/>
                </a:cubicBezTo>
                <a:cubicBezTo>
                  <a:pt x="542376" y="257328"/>
                  <a:pt x="370926" y="253095"/>
                  <a:pt x="344468" y="248156"/>
                </a:cubicBezTo>
                <a:cubicBezTo>
                  <a:pt x="318010" y="243217"/>
                  <a:pt x="449243" y="206176"/>
                  <a:pt x="420668" y="203706"/>
                </a:cubicBezTo>
                <a:cubicBezTo>
                  <a:pt x="392093" y="201236"/>
                  <a:pt x="243221" y="229106"/>
                  <a:pt x="173018" y="233339"/>
                </a:cubicBezTo>
                <a:cubicBezTo>
                  <a:pt x="102815" y="237572"/>
                  <a:pt x="-23127" y="214642"/>
                  <a:pt x="3684" y="21217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EB007FD2-CDA7-47D1-8A60-32BCE65C697B}"/>
              </a:ext>
            </a:extLst>
          </p:cNvPr>
          <p:cNvSpPr/>
          <p:nvPr/>
        </p:nvSpPr>
        <p:spPr>
          <a:xfrm>
            <a:off x="3969997" y="1426491"/>
            <a:ext cx="708776" cy="265043"/>
          </a:xfrm>
          <a:custGeom>
            <a:avLst/>
            <a:gdLst>
              <a:gd name="connsiteX0" fmla="*/ 2986 w 708776"/>
              <a:gd name="connsiteY0" fmla="*/ 232976 h 265043"/>
              <a:gd name="connsiteX1" fmla="*/ 62253 w 708776"/>
              <a:gd name="connsiteY1" fmla="*/ 232976 h 265043"/>
              <a:gd name="connsiteX2" fmla="*/ 415736 w 708776"/>
              <a:gd name="connsiteY2" fmla="*/ 230859 h 265043"/>
              <a:gd name="connsiteX3" fmla="*/ 693020 w 708776"/>
              <a:gd name="connsiteY3" fmla="*/ 264726 h 265043"/>
              <a:gd name="connsiteX4" fmla="*/ 661270 w 708776"/>
              <a:gd name="connsiteY4" fmla="*/ 241442 h 265043"/>
              <a:gd name="connsiteX5" fmla="*/ 703603 w 708776"/>
              <a:gd name="connsiteY5" fmla="*/ 146192 h 265043"/>
              <a:gd name="connsiteX6" fmla="*/ 667620 w 708776"/>
              <a:gd name="connsiteY6" fmla="*/ 82692 h 265043"/>
              <a:gd name="connsiteX7" fmla="*/ 703603 w 708776"/>
              <a:gd name="connsiteY7" fmla="*/ 142 h 265043"/>
              <a:gd name="connsiteX8" fmla="*/ 676086 w 708776"/>
              <a:gd name="connsiteY8" fmla="*/ 67876 h 265043"/>
              <a:gd name="connsiteX9" fmla="*/ 671853 w 708776"/>
              <a:gd name="connsiteY9" fmla="*/ 241442 h 265043"/>
              <a:gd name="connsiteX10" fmla="*/ 176553 w 708776"/>
              <a:gd name="connsiteY10" fmla="*/ 207576 h 265043"/>
              <a:gd name="connsiteX11" fmla="*/ 2986 w 708776"/>
              <a:gd name="connsiteY11" fmla="*/ 232976 h 26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8776" h="265043">
                <a:moveTo>
                  <a:pt x="2986" y="232976"/>
                </a:moveTo>
                <a:cubicBezTo>
                  <a:pt x="-16064" y="237209"/>
                  <a:pt x="62253" y="232976"/>
                  <a:pt x="62253" y="232976"/>
                </a:cubicBezTo>
                <a:cubicBezTo>
                  <a:pt x="131045" y="232623"/>
                  <a:pt x="310608" y="225567"/>
                  <a:pt x="415736" y="230859"/>
                </a:cubicBezTo>
                <a:cubicBezTo>
                  <a:pt x="520864" y="236151"/>
                  <a:pt x="652098" y="262962"/>
                  <a:pt x="693020" y="264726"/>
                </a:cubicBezTo>
                <a:cubicBezTo>
                  <a:pt x="733942" y="266490"/>
                  <a:pt x="659506" y="261198"/>
                  <a:pt x="661270" y="241442"/>
                </a:cubicBezTo>
                <a:cubicBezTo>
                  <a:pt x="663034" y="221686"/>
                  <a:pt x="702545" y="172650"/>
                  <a:pt x="703603" y="146192"/>
                </a:cubicBezTo>
                <a:cubicBezTo>
                  <a:pt x="704661" y="119734"/>
                  <a:pt x="667620" y="107034"/>
                  <a:pt x="667620" y="82692"/>
                </a:cubicBezTo>
                <a:cubicBezTo>
                  <a:pt x="667620" y="58350"/>
                  <a:pt x="702192" y="2611"/>
                  <a:pt x="703603" y="142"/>
                </a:cubicBezTo>
                <a:cubicBezTo>
                  <a:pt x="705014" y="-2327"/>
                  <a:pt x="681378" y="27659"/>
                  <a:pt x="676086" y="67876"/>
                </a:cubicBezTo>
                <a:cubicBezTo>
                  <a:pt x="670794" y="108093"/>
                  <a:pt x="755108" y="218159"/>
                  <a:pt x="671853" y="241442"/>
                </a:cubicBezTo>
                <a:cubicBezTo>
                  <a:pt x="588598" y="264725"/>
                  <a:pt x="290853" y="208987"/>
                  <a:pt x="176553" y="207576"/>
                </a:cubicBezTo>
                <a:cubicBezTo>
                  <a:pt x="62253" y="206165"/>
                  <a:pt x="22036" y="228743"/>
                  <a:pt x="2986" y="2329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7FDE197B-5276-4FA8-A586-AEDDC690E53C}"/>
              </a:ext>
            </a:extLst>
          </p:cNvPr>
          <p:cNvSpPr/>
          <p:nvPr/>
        </p:nvSpPr>
        <p:spPr>
          <a:xfrm>
            <a:off x="3754115" y="1155689"/>
            <a:ext cx="889723" cy="458008"/>
          </a:xfrm>
          <a:custGeom>
            <a:avLst/>
            <a:gdLst>
              <a:gd name="connsiteX0" fmla="*/ 646435 w 889723"/>
              <a:gd name="connsiteY0" fmla="*/ 78328 h 458008"/>
              <a:gd name="connsiteX1" fmla="*/ 718402 w 889723"/>
              <a:gd name="connsiteY1" fmla="*/ 23294 h 458008"/>
              <a:gd name="connsiteX2" fmla="*/ 779785 w 889723"/>
              <a:gd name="connsiteY2" fmla="*/ 46578 h 458008"/>
              <a:gd name="connsiteX3" fmla="*/ 822118 w 889723"/>
              <a:gd name="connsiteY3" fmla="*/ 29644 h 458008"/>
              <a:gd name="connsiteX4" fmla="*/ 796718 w 889723"/>
              <a:gd name="connsiteY4" fmla="*/ 122778 h 458008"/>
              <a:gd name="connsiteX5" fmla="*/ 885618 w 889723"/>
              <a:gd name="connsiteY5" fmla="*/ 139711 h 458008"/>
              <a:gd name="connsiteX6" fmla="*/ 868685 w 889723"/>
              <a:gd name="connsiteY6" fmla="*/ 184161 h 458008"/>
              <a:gd name="connsiteX7" fmla="*/ 813652 w 889723"/>
              <a:gd name="connsiteY7" fmla="*/ 256128 h 458008"/>
              <a:gd name="connsiteX8" fmla="*/ 650668 w 889723"/>
              <a:gd name="connsiteY8" fmla="*/ 258244 h 458008"/>
              <a:gd name="connsiteX9" fmla="*/ 506735 w 889723"/>
              <a:gd name="connsiteY9" fmla="*/ 281528 h 458008"/>
              <a:gd name="connsiteX10" fmla="*/ 852 w 889723"/>
              <a:gd name="connsiteY10" fmla="*/ 457211 h 458008"/>
              <a:gd name="connsiteX11" fmla="*/ 396668 w 889723"/>
              <a:gd name="connsiteY11" fmla="*/ 342911 h 458008"/>
              <a:gd name="connsiteX12" fmla="*/ 790368 w 889723"/>
              <a:gd name="connsiteY12" fmla="*/ 256128 h 458008"/>
              <a:gd name="connsiteX13" fmla="*/ 836935 w 889723"/>
              <a:gd name="connsiteY13" fmla="*/ 179928 h 458008"/>
              <a:gd name="connsiteX14" fmla="*/ 779785 w 889723"/>
              <a:gd name="connsiteY14" fmla="*/ 65628 h 458008"/>
              <a:gd name="connsiteX15" fmla="*/ 788252 w 889723"/>
              <a:gd name="connsiteY15" fmla="*/ 11 h 458008"/>
              <a:gd name="connsiteX16" fmla="*/ 646435 w 889723"/>
              <a:gd name="connsiteY16" fmla="*/ 78328 h 4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9723" h="458008">
                <a:moveTo>
                  <a:pt x="646435" y="78328"/>
                </a:moveTo>
                <a:cubicBezTo>
                  <a:pt x="634793" y="82209"/>
                  <a:pt x="696177" y="28586"/>
                  <a:pt x="718402" y="23294"/>
                </a:cubicBezTo>
                <a:cubicBezTo>
                  <a:pt x="740627" y="18002"/>
                  <a:pt x="762499" y="45520"/>
                  <a:pt x="779785" y="46578"/>
                </a:cubicBezTo>
                <a:cubicBezTo>
                  <a:pt x="797071" y="47636"/>
                  <a:pt x="819296" y="16944"/>
                  <a:pt x="822118" y="29644"/>
                </a:cubicBezTo>
                <a:cubicBezTo>
                  <a:pt x="824940" y="42344"/>
                  <a:pt x="786135" y="104434"/>
                  <a:pt x="796718" y="122778"/>
                </a:cubicBezTo>
                <a:cubicBezTo>
                  <a:pt x="807301" y="141123"/>
                  <a:pt x="873624" y="129481"/>
                  <a:pt x="885618" y="139711"/>
                </a:cubicBezTo>
                <a:cubicBezTo>
                  <a:pt x="897613" y="149942"/>
                  <a:pt x="880679" y="164758"/>
                  <a:pt x="868685" y="184161"/>
                </a:cubicBezTo>
                <a:cubicBezTo>
                  <a:pt x="856691" y="203564"/>
                  <a:pt x="849988" y="243781"/>
                  <a:pt x="813652" y="256128"/>
                </a:cubicBezTo>
                <a:cubicBezTo>
                  <a:pt x="777316" y="268475"/>
                  <a:pt x="701821" y="254011"/>
                  <a:pt x="650668" y="258244"/>
                </a:cubicBezTo>
                <a:cubicBezTo>
                  <a:pt x="599515" y="262477"/>
                  <a:pt x="615038" y="248367"/>
                  <a:pt x="506735" y="281528"/>
                </a:cubicBezTo>
                <a:cubicBezTo>
                  <a:pt x="398432" y="314689"/>
                  <a:pt x="19196" y="446981"/>
                  <a:pt x="852" y="457211"/>
                </a:cubicBezTo>
                <a:cubicBezTo>
                  <a:pt x="-17493" y="467442"/>
                  <a:pt x="265082" y="376425"/>
                  <a:pt x="396668" y="342911"/>
                </a:cubicBezTo>
                <a:cubicBezTo>
                  <a:pt x="528254" y="309397"/>
                  <a:pt x="716990" y="283292"/>
                  <a:pt x="790368" y="256128"/>
                </a:cubicBezTo>
                <a:cubicBezTo>
                  <a:pt x="863746" y="228964"/>
                  <a:pt x="838699" y="211678"/>
                  <a:pt x="836935" y="179928"/>
                </a:cubicBezTo>
                <a:cubicBezTo>
                  <a:pt x="835171" y="148178"/>
                  <a:pt x="787899" y="95614"/>
                  <a:pt x="779785" y="65628"/>
                </a:cubicBezTo>
                <a:cubicBezTo>
                  <a:pt x="771671" y="35642"/>
                  <a:pt x="808007" y="1069"/>
                  <a:pt x="788252" y="11"/>
                </a:cubicBezTo>
                <a:cubicBezTo>
                  <a:pt x="768497" y="-1047"/>
                  <a:pt x="658077" y="74447"/>
                  <a:pt x="646435" y="783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EBB30A67-B496-4F1A-BA5B-3B2A94692A8F}"/>
              </a:ext>
            </a:extLst>
          </p:cNvPr>
          <p:cNvSpPr/>
          <p:nvPr/>
        </p:nvSpPr>
        <p:spPr>
          <a:xfrm>
            <a:off x="3741951" y="1229408"/>
            <a:ext cx="828496" cy="378411"/>
          </a:xfrm>
          <a:custGeom>
            <a:avLst/>
            <a:gdLst>
              <a:gd name="connsiteX0" fmla="*/ 601449 w 828496"/>
              <a:gd name="connsiteY0" fmla="*/ 72342 h 378411"/>
              <a:gd name="connsiteX1" fmla="*/ 743266 w 828496"/>
              <a:gd name="connsiteY1" fmla="*/ 2492 h 378411"/>
              <a:gd name="connsiteX2" fmla="*/ 743266 w 828496"/>
              <a:gd name="connsiteY2" fmla="*/ 61759 h 378411"/>
              <a:gd name="connsiteX3" fmla="*/ 806766 w 828496"/>
              <a:gd name="connsiteY3" fmla="*/ 85042 h 378411"/>
              <a:gd name="connsiteX4" fmla="*/ 785599 w 828496"/>
              <a:gd name="connsiteY4" fmla="*/ 144309 h 378411"/>
              <a:gd name="connsiteX5" fmla="*/ 732682 w 828496"/>
              <a:gd name="connsiteY5" fmla="*/ 157009 h 378411"/>
              <a:gd name="connsiteX6" fmla="*/ 679766 w 828496"/>
              <a:gd name="connsiteY6" fmla="*/ 121025 h 378411"/>
              <a:gd name="connsiteX7" fmla="*/ 654366 w 828496"/>
              <a:gd name="connsiteY7" fmla="*/ 152775 h 378411"/>
              <a:gd name="connsiteX8" fmla="*/ 523132 w 828496"/>
              <a:gd name="connsiteY8" fmla="*/ 169709 h 378411"/>
              <a:gd name="connsiteX9" fmla="*/ 4549 w 828496"/>
              <a:gd name="connsiteY9" fmla="*/ 377142 h 378411"/>
              <a:gd name="connsiteX10" fmla="*/ 286066 w 828496"/>
              <a:gd name="connsiteY10" fmla="*/ 254375 h 378411"/>
              <a:gd name="connsiteX11" fmla="*/ 561232 w 828496"/>
              <a:gd name="connsiteY11" fmla="*/ 201459 h 378411"/>
              <a:gd name="connsiteX12" fmla="*/ 815232 w 828496"/>
              <a:gd name="connsiteY12" fmla="*/ 161242 h 378411"/>
              <a:gd name="connsiteX13" fmla="*/ 787716 w 828496"/>
              <a:gd name="connsiteY13" fmla="*/ 34242 h 378411"/>
              <a:gd name="connsiteX14" fmla="*/ 745382 w 828496"/>
              <a:gd name="connsiteY14" fmla="*/ 375 h 378411"/>
              <a:gd name="connsiteX15" fmla="*/ 601449 w 828496"/>
              <a:gd name="connsiteY15" fmla="*/ 72342 h 37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8496" h="378411">
                <a:moveTo>
                  <a:pt x="601449" y="72342"/>
                </a:moveTo>
                <a:cubicBezTo>
                  <a:pt x="601096" y="72695"/>
                  <a:pt x="719630" y="4256"/>
                  <a:pt x="743266" y="2492"/>
                </a:cubicBezTo>
                <a:cubicBezTo>
                  <a:pt x="766902" y="728"/>
                  <a:pt x="732683" y="48001"/>
                  <a:pt x="743266" y="61759"/>
                </a:cubicBezTo>
                <a:cubicBezTo>
                  <a:pt x="753849" y="75517"/>
                  <a:pt x="799711" y="71284"/>
                  <a:pt x="806766" y="85042"/>
                </a:cubicBezTo>
                <a:cubicBezTo>
                  <a:pt x="813821" y="98800"/>
                  <a:pt x="797946" y="132315"/>
                  <a:pt x="785599" y="144309"/>
                </a:cubicBezTo>
                <a:cubicBezTo>
                  <a:pt x="773252" y="156303"/>
                  <a:pt x="750321" y="160890"/>
                  <a:pt x="732682" y="157009"/>
                </a:cubicBezTo>
                <a:cubicBezTo>
                  <a:pt x="715043" y="153128"/>
                  <a:pt x="692819" y="121731"/>
                  <a:pt x="679766" y="121025"/>
                </a:cubicBezTo>
                <a:cubicBezTo>
                  <a:pt x="666713" y="120319"/>
                  <a:pt x="680472" y="144661"/>
                  <a:pt x="654366" y="152775"/>
                </a:cubicBezTo>
                <a:cubicBezTo>
                  <a:pt x="628260" y="160889"/>
                  <a:pt x="631435" y="132315"/>
                  <a:pt x="523132" y="169709"/>
                </a:cubicBezTo>
                <a:cubicBezTo>
                  <a:pt x="414829" y="207103"/>
                  <a:pt x="44060" y="363031"/>
                  <a:pt x="4549" y="377142"/>
                </a:cubicBezTo>
                <a:cubicBezTo>
                  <a:pt x="-34962" y="391253"/>
                  <a:pt x="193285" y="283656"/>
                  <a:pt x="286066" y="254375"/>
                </a:cubicBezTo>
                <a:cubicBezTo>
                  <a:pt x="378847" y="225094"/>
                  <a:pt x="473038" y="216981"/>
                  <a:pt x="561232" y="201459"/>
                </a:cubicBezTo>
                <a:cubicBezTo>
                  <a:pt x="649426" y="185937"/>
                  <a:pt x="777485" y="189112"/>
                  <a:pt x="815232" y="161242"/>
                </a:cubicBezTo>
                <a:cubicBezTo>
                  <a:pt x="852979" y="133373"/>
                  <a:pt x="799358" y="61053"/>
                  <a:pt x="787716" y="34242"/>
                </a:cubicBezTo>
                <a:cubicBezTo>
                  <a:pt x="776074" y="7431"/>
                  <a:pt x="773957" y="-2095"/>
                  <a:pt x="745382" y="375"/>
                </a:cubicBezTo>
                <a:cubicBezTo>
                  <a:pt x="716807" y="2845"/>
                  <a:pt x="601802" y="71989"/>
                  <a:pt x="601449" y="7234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C401873E-B9A2-4CD8-ABDB-07D83DE87DCA}"/>
              </a:ext>
            </a:extLst>
          </p:cNvPr>
          <p:cNvSpPr/>
          <p:nvPr/>
        </p:nvSpPr>
        <p:spPr>
          <a:xfrm>
            <a:off x="3692913" y="2900908"/>
            <a:ext cx="605571" cy="388926"/>
          </a:xfrm>
          <a:custGeom>
            <a:avLst/>
            <a:gdLst>
              <a:gd name="connsiteX0" fmla="*/ 595454 w 605571"/>
              <a:gd name="connsiteY0" fmla="*/ 1042 h 388926"/>
              <a:gd name="connsiteX1" fmla="*/ 589104 w 605571"/>
              <a:gd name="connsiteY1" fmla="*/ 128042 h 388926"/>
              <a:gd name="connsiteX2" fmla="*/ 601804 w 605571"/>
              <a:gd name="connsiteY2" fmla="*/ 197892 h 388926"/>
              <a:gd name="connsiteX3" fmla="*/ 589104 w 605571"/>
              <a:gd name="connsiteY3" fmla="*/ 265625 h 388926"/>
              <a:gd name="connsiteX4" fmla="*/ 498087 w 605571"/>
              <a:gd name="connsiteY4" fmla="*/ 276209 h 388926"/>
              <a:gd name="connsiteX5" fmla="*/ 402837 w 605571"/>
              <a:gd name="connsiteY5" fmla="*/ 341825 h 388926"/>
              <a:gd name="connsiteX6" fmla="*/ 375320 w 605571"/>
              <a:gd name="connsiteY6" fmla="*/ 331242 h 388926"/>
              <a:gd name="connsiteX7" fmla="*/ 360504 w 605571"/>
              <a:gd name="connsiteY7" fmla="*/ 316425 h 388926"/>
              <a:gd name="connsiteX8" fmla="*/ 248320 w 605571"/>
              <a:gd name="connsiteY8" fmla="*/ 367225 h 388926"/>
              <a:gd name="connsiteX9" fmla="*/ 227154 w 605571"/>
              <a:gd name="connsiteY9" fmla="*/ 346059 h 388926"/>
              <a:gd name="connsiteX10" fmla="*/ 146720 w 605571"/>
              <a:gd name="connsiteY10" fmla="*/ 369342 h 388926"/>
              <a:gd name="connsiteX11" fmla="*/ 68404 w 605571"/>
              <a:gd name="connsiteY11" fmla="*/ 367225 h 388926"/>
              <a:gd name="connsiteX12" fmla="*/ 670 w 605571"/>
              <a:gd name="connsiteY12" fmla="*/ 388392 h 388926"/>
              <a:gd name="connsiteX13" fmla="*/ 110737 w 605571"/>
              <a:gd name="connsiteY13" fmla="*/ 341825 h 388926"/>
              <a:gd name="connsiteX14" fmla="*/ 462104 w 605571"/>
              <a:gd name="connsiteY14" fmla="*/ 339709 h 388926"/>
              <a:gd name="connsiteX15" fmla="*/ 595454 w 605571"/>
              <a:gd name="connsiteY15" fmla="*/ 204242 h 388926"/>
              <a:gd name="connsiteX16" fmla="*/ 595454 w 605571"/>
              <a:gd name="connsiteY16" fmla="*/ 1042 h 3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5571" h="388926">
                <a:moveTo>
                  <a:pt x="595454" y="1042"/>
                </a:moveTo>
                <a:cubicBezTo>
                  <a:pt x="594396" y="-11658"/>
                  <a:pt x="588046" y="95234"/>
                  <a:pt x="589104" y="128042"/>
                </a:cubicBezTo>
                <a:cubicBezTo>
                  <a:pt x="590162" y="160850"/>
                  <a:pt x="601804" y="174962"/>
                  <a:pt x="601804" y="197892"/>
                </a:cubicBezTo>
                <a:cubicBezTo>
                  <a:pt x="601804" y="220822"/>
                  <a:pt x="606390" y="252572"/>
                  <a:pt x="589104" y="265625"/>
                </a:cubicBezTo>
                <a:cubicBezTo>
                  <a:pt x="571818" y="278678"/>
                  <a:pt x="529131" y="263509"/>
                  <a:pt x="498087" y="276209"/>
                </a:cubicBezTo>
                <a:cubicBezTo>
                  <a:pt x="467042" y="288909"/>
                  <a:pt x="423298" y="332653"/>
                  <a:pt x="402837" y="341825"/>
                </a:cubicBezTo>
                <a:cubicBezTo>
                  <a:pt x="382376" y="350997"/>
                  <a:pt x="382376" y="335475"/>
                  <a:pt x="375320" y="331242"/>
                </a:cubicBezTo>
                <a:cubicBezTo>
                  <a:pt x="368264" y="327009"/>
                  <a:pt x="381671" y="310428"/>
                  <a:pt x="360504" y="316425"/>
                </a:cubicBezTo>
                <a:cubicBezTo>
                  <a:pt x="339337" y="322422"/>
                  <a:pt x="270545" y="362286"/>
                  <a:pt x="248320" y="367225"/>
                </a:cubicBezTo>
                <a:cubicBezTo>
                  <a:pt x="226095" y="372164"/>
                  <a:pt x="244087" y="345706"/>
                  <a:pt x="227154" y="346059"/>
                </a:cubicBezTo>
                <a:cubicBezTo>
                  <a:pt x="210221" y="346412"/>
                  <a:pt x="173178" y="365814"/>
                  <a:pt x="146720" y="369342"/>
                </a:cubicBezTo>
                <a:cubicBezTo>
                  <a:pt x="120262" y="372870"/>
                  <a:pt x="92746" y="364050"/>
                  <a:pt x="68404" y="367225"/>
                </a:cubicBezTo>
                <a:cubicBezTo>
                  <a:pt x="44062" y="370400"/>
                  <a:pt x="-6386" y="392625"/>
                  <a:pt x="670" y="388392"/>
                </a:cubicBezTo>
                <a:cubicBezTo>
                  <a:pt x="7726" y="384159"/>
                  <a:pt x="33831" y="349939"/>
                  <a:pt x="110737" y="341825"/>
                </a:cubicBezTo>
                <a:cubicBezTo>
                  <a:pt x="187643" y="333711"/>
                  <a:pt x="381318" y="362640"/>
                  <a:pt x="462104" y="339709"/>
                </a:cubicBezTo>
                <a:cubicBezTo>
                  <a:pt x="542890" y="316778"/>
                  <a:pt x="573229" y="256453"/>
                  <a:pt x="595454" y="204242"/>
                </a:cubicBezTo>
                <a:cubicBezTo>
                  <a:pt x="617679" y="152031"/>
                  <a:pt x="596512" y="13742"/>
                  <a:pt x="595454" y="104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9407D1DE-70BF-400F-B729-9E7A6CED4A79}"/>
              </a:ext>
            </a:extLst>
          </p:cNvPr>
          <p:cNvSpPr/>
          <p:nvPr/>
        </p:nvSpPr>
        <p:spPr>
          <a:xfrm>
            <a:off x="4315475" y="2927342"/>
            <a:ext cx="54064" cy="235789"/>
          </a:xfrm>
          <a:custGeom>
            <a:avLst/>
            <a:gdLst>
              <a:gd name="connsiteX0" fmla="*/ 27925 w 54064"/>
              <a:gd name="connsiteY0" fmla="*/ 8 h 235789"/>
              <a:gd name="connsiteX1" fmla="*/ 408 w 54064"/>
              <a:gd name="connsiteY1" fmla="*/ 131241 h 235789"/>
              <a:gd name="connsiteX2" fmla="*/ 53325 w 54064"/>
              <a:gd name="connsiteY2" fmla="*/ 234958 h 235789"/>
              <a:gd name="connsiteX3" fmla="*/ 30042 w 54064"/>
              <a:gd name="connsiteY3" fmla="*/ 177808 h 235789"/>
              <a:gd name="connsiteX4" fmla="*/ 10992 w 54064"/>
              <a:gd name="connsiteY4" fmla="*/ 137591 h 235789"/>
              <a:gd name="connsiteX5" fmla="*/ 27925 w 54064"/>
              <a:gd name="connsiteY5" fmla="*/ 8 h 23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64" h="235789">
                <a:moveTo>
                  <a:pt x="27925" y="8"/>
                </a:moveTo>
                <a:cubicBezTo>
                  <a:pt x="26161" y="-1050"/>
                  <a:pt x="-3825" y="92083"/>
                  <a:pt x="408" y="131241"/>
                </a:cubicBezTo>
                <a:cubicBezTo>
                  <a:pt x="4641" y="170399"/>
                  <a:pt x="48386" y="227197"/>
                  <a:pt x="53325" y="234958"/>
                </a:cubicBezTo>
                <a:cubicBezTo>
                  <a:pt x="58264" y="242719"/>
                  <a:pt x="37098" y="194036"/>
                  <a:pt x="30042" y="177808"/>
                </a:cubicBezTo>
                <a:cubicBezTo>
                  <a:pt x="22986" y="161580"/>
                  <a:pt x="10992" y="167224"/>
                  <a:pt x="10992" y="137591"/>
                </a:cubicBezTo>
                <a:cubicBezTo>
                  <a:pt x="10992" y="107958"/>
                  <a:pt x="29689" y="1066"/>
                  <a:pt x="27925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9684EC98-3F8A-41BA-9E95-4954B97FF196}"/>
              </a:ext>
            </a:extLst>
          </p:cNvPr>
          <p:cNvSpPr/>
          <p:nvPr/>
        </p:nvSpPr>
        <p:spPr>
          <a:xfrm>
            <a:off x="4351695" y="3179211"/>
            <a:ext cx="96125" cy="250557"/>
          </a:xfrm>
          <a:custGeom>
            <a:avLst/>
            <a:gdLst>
              <a:gd name="connsiteX0" fmla="*/ 14988 w 96125"/>
              <a:gd name="connsiteY0" fmla="*/ 22 h 250557"/>
              <a:gd name="connsiteX1" fmla="*/ 50972 w 96125"/>
              <a:gd name="connsiteY1" fmla="*/ 105856 h 250557"/>
              <a:gd name="connsiteX2" fmla="*/ 172 w 96125"/>
              <a:gd name="connsiteY2" fmla="*/ 249789 h 250557"/>
              <a:gd name="connsiteX3" fmla="*/ 72138 w 96125"/>
              <a:gd name="connsiteY3" fmla="*/ 160889 h 250557"/>
              <a:gd name="connsiteX4" fmla="*/ 93305 w 96125"/>
              <a:gd name="connsiteY4" fmla="*/ 114322 h 250557"/>
              <a:gd name="connsiteX5" fmla="*/ 14988 w 96125"/>
              <a:gd name="connsiteY5" fmla="*/ 22 h 25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25" h="250557">
                <a:moveTo>
                  <a:pt x="14988" y="22"/>
                </a:moveTo>
                <a:cubicBezTo>
                  <a:pt x="7932" y="-1389"/>
                  <a:pt x="53441" y="64228"/>
                  <a:pt x="50972" y="105856"/>
                </a:cubicBezTo>
                <a:cubicBezTo>
                  <a:pt x="48503" y="147484"/>
                  <a:pt x="-3356" y="240617"/>
                  <a:pt x="172" y="249789"/>
                </a:cubicBezTo>
                <a:cubicBezTo>
                  <a:pt x="3700" y="258961"/>
                  <a:pt x="56616" y="183467"/>
                  <a:pt x="72138" y="160889"/>
                </a:cubicBezTo>
                <a:cubicBezTo>
                  <a:pt x="87660" y="138311"/>
                  <a:pt x="102477" y="140428"/>
                  <a:pt x="93305" y="114322"/>
                </a:cubicBezTo>
                <a:cubicBezTo>
                  <a:pt x="84133" y="88216"/>
                  <a:pt x="22044" y="1433"/>
                  <a:pt x="14988" y="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45BF2C65-F352-4AC6-B6C7-4383CDF74316}"/>
              </a:ext>
            </a:extLst>
          </p:cNvPr>
          <p:cNvSpPr/>
          <p:nvPr/>
        </p:nvSpPr>
        <p:spPr>
          <a:xfrm>
            <a:off x="3489134" y="3217318"/>
            <a:ext cx="886125" cy="185187"/>
          </a:xfrm>
          <a:custGeom>
            <a:avLst/>
            <a:gdLst>
              <a:gd name="connsiteX0" fmla="*/ 58399 w 886125"/>
              <a:gd name="connsiteY0" fmla="*/ 97382 h 185187"/>
              <a:gd name="connsiteX1" fmla="*/ 41466 w 886125"/>
              <a:gd name="connsiteY1" fmla="*/ 182049 h 185187"/>
              <a:gd name="connsiteX2" fmla="*/ 143066 w 886125"/>
              <a:gd name="connsiteY2" fmla="*/ 167232 h 185187"/>
              <a:gd name="connsiteX3" fmla="*/ 187516 w 886125"/>
              <a:gd name="connsiteY3" fmla="*/ 169349 h 185187"/>
              <a:gd name="connsiteX4" fmla="*/ 253133 w 886125"/>
              <a:gd name="connsiteY4" fmla="*/ 167232 h 185187"/>
              <a:gd name="connsiteX5" fmla="*/ 284883 w 886125"/>
              <a:gd name="connsiteY5" fmla="*/ 137599 h 185187"/>
              <a:gd name="connsiteX6" fmla="*/ 295466 w 886125"/>
              <a:gd name="connsiteY6" fmla="*/ 148182 h 185187"/>
              <a:gd name="connsiteX7" fmla="*/ 333566 w 886125"/>
              <a:gd name="connsiteY7" fmla="*/ 173582 h 185187"/>
              <a:gd name="connsiteX8" fmla="*/ 380133 w 886125"/>
              <a:gd name="connsiteY8" fmla="*/ 133365 h 185187"/>
              <a:gd name="connsiteX9" fmla="*/ 452099 w 886125"/>
              <a:gd name="connsiteY9" fmla="*/ 150299 h 185187"/>
              <a:gd name="connsiteX10" fmla="*/ 485966 w 886125"/>
              <a:gd name="connsiteY10" fmla="*/ 129132 h 185187"/>
              <a:gd name="connsiteX11" fmla="*/ 549466 w 886125"/>
              <a:gd name="connsiteY11" fmla="*/ 101615 h 185187"/>
              <a:gd name="connsiteX12" fmla="*/ 566399 w 886125"/>
              <a:gd name="connsiteY12" fmla="*/ 61399 h 185187"/>
              <a:gd name="connsiteX13" fmla="*/ 640483 w 886125"/>
              <a:gd name="connsiteY13" fmla="*/ 52932 h 185187"/>
              <a:gd name="connsiteX14" fmla="*/ 670116 w 886125"/>
              <a:gd name="connsiteY14" fmla="*/ 35999 h 185187"/>
              <a:gd name="connsiteX15" fmla="*/ 731499 w 886125"/>
              <a:gd name="connsiteY15" fmla="*/ 61399 h 185187"/>
              <a:gd name="connsiteX16" fmla="*/ 767483 w 886125"/>
              <a:gd name="connsiteY16" fmla="*/ 29649 h 185187"/>
              <a:gd name="connsiteX17" fmla="*/ 822516 w 886125"/>
              <a:gd name="connsiteY17" fmla="*/ 27532 h 185187"/>
              <a:gd name="connsiteX18" fmla="*/ 850033 w 886125"/>
              <a:gd name="connsiteY18" fmla="*/ 120665 h 185187"/>
              <a:gd name="connsiteX19" fmla="*/ 886016 w 886125"/>
              <a:gd name="connsiteY19" fmla="*/ 184165 h 185187"/>
              <a:gd name="connsiteX20" fmla="*/ 858499 w 886125"/>
              <a:gd name="connsiteY20" fmla="*/ 82565 h 185187"/>
              <a:gd name="connsiteX21" fmla="*/ 786533 w 886125"/>
              <a:gd name="connsiteY21" fmla="*/ 15 h 185187"/>
              <a:gd name="connsiteX22" fmla="*/ 543116 w 886125"/>
              <a:gd name="connsiteY22" fmla="*/ 76215 h 185187"/>
              <a:gd name="connsiteX23" fmla="*/ 348383 w 886125"/>
              <a:gd name="connsiteY23" fmla="*/ 133365 h 185187"/>
              <a:gd name="connsiteX24" fmla="*/ 320866 w 886125"/>
              <a:gd name="connsiteY24" fmla="*/ 114315 h 185187"/>
              <a:gd name="connsiteX25" fmla="*/ 316633 w 886125"/>
              <a:gd name="connsiteY25" fmla="*/ 139715 h 185187"/>
              <a:gd name="connsiteX26" fmla="*/ 195983 w 886125"/>
              <a:gd name="connsiteY26" fmla="*/ 150299 h 185187"/>
              <a:gd name="connsiteX27" fmla="*/ 3366 w 886125"/>
              <a:gd name="connsiteY27" fmla="*/ 177815 h 185187"/>
              <a:gd name="connsiteX28" fmla="*/ 58399 w 886125"/>
              <a:gd name="connsiteY28" fmla="*/ 97382 h 18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86125" h="185187">
                <a:moveTo>
                  <a:pt x="58399" y="97382"/>
                </a:moveTo>
                <a:cubicBezTo>
                  <a:pt x="64749" y="98088"/>
                  <a:pt x="27355" y="170407"/>
                  <a:pt x="41466" y="182049"/>
                </a:cubicBezTo>
                <a:cubicBezTo>
                  <a:pt x="55577" y="193691"/>
                  <a:pt x="118724" y="169349"/>
                  <a:pt x="143066" y="167232"/>
                </a:cubicBezTo>
                <a:cubicBezTo>
                  <a:pt x="167408" y="165115"/>
                  <a:pt x="169172" y="169349"/>
                  <a:pt x="187516" y="169349"/>
                </a:cubicBezTo>
                <a:cubicBezTo>
                  <a:pt x="205860" y="169349"/>
                  <a:pt x="236905" y="172524"/>
                  <a:pt x="253133" y="167232"/>
                </a:cubicBezTo>
                <a:cubicBezTo>
                  <a:pt x="269361" y="161940"/>
                  <a:pt x="277828" y="140774"/>
                  <a:pt x="284883" y="137599"/>
                </a:cubicBezTo>
                <a:cubicBezTo>
                  <a:pt x="291939" y="134424"/>
                  <a:pt x="287352" y="142185"/>
                  <a:pt x="295466" y="148182"/>
                </a:cubicBezTo>
                <a:cubicBezTo>
                  <a:pt x="303580" y="154179"/>
                  <a:pt x="319455" y="176052"/>
                  <a:pt x="333566" y="173582"/>
                </a:cubicBezTo>
                <a:cubicBezTo>
                  <a:pt x="347677" y="171112"/>
                  <a:pt x="360378" y="137245"/>
                  <a:pt x="380133" y="133365"/>
                </a:cubicBezTo>
                <a:cubicBezTo>
                  <a:pt x="399888" y="129485"/>
                  <a:pt x="434460" y="151004"/>
                  <a:pt x="452099" y="150299"/>
                </a:cubicBezTo>
                <a:cubicBezTo>
                  <a:pt x="469738" y="149594"/>
                  <a:pt x="469738" y="137246"/>
                  <a:pt x="485966" y="129132"/>
                </a:cubicBezTo>
                <a:cubicBezTo>
                  <a:pt x="502194" y="121018"/>
                  <a:pt x="536061" y="112904"/>
                  <a:pt x="549466" y="101615"/>
                </a:cubicBezTo>
                <a:cubicBezTo>
                  <a:pt x="562871" y="90326"/>
                  <a:pt x="551230" y="69513"/>
                  <a:pt x="566399" y="61399"/>
                </a:cubicBezTo>
                <a:cubicBezTo>
                  <a:pt x="581568" y="53285"/>
                  <a:pt x="623197" y="57165"/>
                  <a:pt x="640483" y="52932"/>
                </a:cubicBezTo>
                <a:cubicBezTo>
                  <a:pt x="657769" y="48699"/>
                  <a:pt x="654947" y="34588"/>
                  <a:pt x="670116" y="35999"/>
                </a:cubicBezTo>
                <a:cubicBezTo>
                  <a:pt x="685285" y="37410"/>
                  <a:pt x="715271" y="62457"/>
                  <a:pt x="731499" y="61399"/>
                </a:cubicBezTo>
                <a:cubicBezTo>
                  <a:pt x="747727" y="60341"/>
                  <a:pt x="752314" y="35293"/>
                  <a:pt x="767483" y="29649"/>
                </a:cubicBezTo>
                <a:cubicBezTo>
                  <a:pt x="782652" y="24005"/>
                  <a:pt x="808758" y="12363"/>
                  <a:pt x="822516" y="27532"/>
                </a:cubicBezTo>
                <a:cubicBezTo>
                  <a:pt x="836274" y="42701"/>
                  <a:pt x="839450" y="94560"/>
                  <a:pt x="850033" y="120665"/>
                </a:cubicBezTo>
                <a:cubicBezTo>
                  <a:pt x="860616" y="146770"/>
                  <a:pt x="884605" y="190515"/>
                  <a:pt x="886016" y="184165"/>
                </a:cubicBezTo>
                <a:cubicBezTo>
                  <a:pt x="887427" y="177815"/>
                  <a:pt x="875080" y="113257"/>
                  <a:pt x="858499" y="82565"/>
                </a:cubicBezTo>
                <a:cubicBezTo>
                  <a:pt x="841918" y="51873"/>
                  <a:pt x="839097" y="1073"/>
                  <a:pt x="786533" y="15"/>
                </a:cubicBezTo>
                <a:cubicBezTo>
                  <a:pt x="733969" y="-1043"/>
                  <a:pt x="616141" y="53990"/>
                  <a:pt x="543116" y="76215"/>
                </a:cubicBezTo>
                <a:cubicBezTo>
                  <a:pt x="470091" y="98440"/>
                  <a:pt x="385425" y="127015"/>
                  <a:pt x="348383" y="133365"/>
                </a:cubicBezTo>
                <a:cubicBezTo>
                  <a:pt x="311341" y="139715"/>
                  <a:pt x="326157" y="113257"/>
                  <a:pt x="320866" y="114315"/>
                </a:cubicBezTo>
                <a:cubicBezTo>
                  <a:pt x="315575" y="115373"/>
                  <a:pt x="337447" y="133718"/>
                  <a:pt x="316633" y="139715"/>
                </a:cubicBezTo>
                <a:cubicBezTo>
                  <a:pt x="295819" y="145712"/>
                  <a:pt x="248194" y="143949"/>
                  <a:pt x="195983" y="150299"/>
                </a:cubicBezTo>
                <a:cubicBezTo>
                  <a:pt x="143772" y="156649"/>
                  <a:pt x="22416" y="182754"/>
                  <a:pt x="3366" y="177815"/>
                </a:cubicBezTo>
                <a:cubicBezTo>
                  <a:pt x="-15684" y="172876"/>
                  <a:pt x="52049" y="96676"/>
                  <a:pt x="58399" y="973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E93B5B3F-7B28-4DA5-8142-78369B41E1A1}"/>
              </a:ext>
            </a:extLst>
          </p:cNvPr>
          <p:cNvSpPr/>
          <p:nvPr/>
        </p:nvSpPr>
        <p:spPr>
          <a:xfrm>
            <a:off x="3342826" y="1556688"/>
            <a:ext cx="361366" cy="106219"/>
          </a:xfrm>
          <a:custGeom>
            <a:avLst/>
            <a:gdLst>
              <a:gd name="connsiteX0" fmla="*/ 361341 w 361366"/>
              <a:gd name="connsiteY0" fmla="*/ 1179 h 106219"/>
              <a:gd name="connsiteX1" fmla="*/ 71357 w 361366"/>
              <a:gd name="connsiteY1" fmla="*/ 35045 h 106219"/>
              <a:gd name="connsiteX2" fmla="*/ 1507 w 361366"/>
              <a:gd name="connsiteY2" fmla="*/ 104895 h 106219"/>
              <a:gd name="connsiteX3" fmla="*/ 54424 w 361366"/>
              <a:gd name="connsiteY3" fmla="*/ 75262 h 106219"/>
              <a:gd name="connsiteX4" fmla="*/ 361341 w 361366"/>
              <a:gd name="connsiteY4" fmla="*/ 1179 h 10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66" h="106219">
                <a:moveTo>
                  <a:pt x="361341" y="1179"/>
                </a:moveTo>
                <a:cubicBezTo>
                  <a:pt x="364163" y="-5524"/>
                  <a:pt x="131329" y="17759"/>
                  <a:pt x="71357" y="35045"/>
                </a:cubicBezTo>
                <a:cubicBezTo>
                  <a:pt x="11385" y="52331"/>
                  <a:pt x="4329" y="98192"/>
                  <a:pt x="1507" y="104895"/>
                </a:cubicBezTo>
                <a:cubicBezTo>
                  <a:pt x="-1315" y="111598"/>
                  <a:pt x="-6607" y="91490"/>
                  <a:pt x="54424" y="75262"/>
                </a:cubicBezTo>
                <a:cubicBezTo>
                  <a:pt x="115455" y="59034"/>
                  <a:pt x="358519" y="7882"/>
                  <a:pt x="361341" y="11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9F25F81E-8A7C-45FF-A438-DE72B3A9435C}"/>
              </a:ext>
            </a:extLst>
          </p:cNvPr>
          <p:cNvSpPr/>
          <p:nvPr/>
        </p:nvSpPr>
        <p:spPr>
          <a:xfrm>
            <a:off x="3219209" y="1699682"/>
            <a:ext cx="235778" cy="383923"/>
          </a:xfrm>
          <a:custGeom>
            <a:avLst/>
            <a:gdLst>
              <a:gd name="connsiteX0" fmla="*/ 241 w 235778"/>
              <a:gd name="connsiteY0" fmla="*/ 55035 h 383923"/>
              <a:gd name="connsiteX1" fmla="*/ 173808 w 235778"/>
              <a:gd name="connsiteY1" fmla="*/ 1 h 383923"/>
              <a:gd name="connsiteX2" fmla="*/ 184391 w 235778"/>
              <a:gd name="connsiteY2" fmla="*/ 57151 h 383923"/>
              <a:gd name="connsiteX3" fmla="*/ 127241 w 235778"/>
              <a:gd name="connsiteY3" fmla="*/ 222251 h 383923"/>
              <a:gd name="connsiteX4" fmla="*/ 190741 w 235778"/>
              <a:gd name="connsiteY4" fmla="*/ 330201 h 383923"/>
              <a:gd name="connsiteX5" fmla="*/ 235191 w 235778"/>
              <a:gd name="connsiteY5" fmla="*/ 383118 h 383923"/>
              <a:gd name="connsiteX6" fmla="*/ 158991 w 235778"/>
              <a:gd name="connsiteY6" fmla="*/ 292101 h 383923"/>
              <a:gd name="connsiteX7" fmla="*/ 118774 w 235778"/>
              <a:gd name="connsiteY7" fmla="*/ 211668 h 383923"/>
              <a:gd name="connsiteX8" fmla="*/ 216141 w 235778"/>
              <a:gd name="connsiteY8" fmla="*/ 31751 h 383923"/>
              <a:gd name="connsiteX9" fmla="*/ 241 w 235778"/>
              <a:gd name="connsiteY9" fmla="*/ 55035 h 3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78" h="383923">
                <a:moveTo>
                  <a:pt x="241" y="55035"/>
                </a:moveTo>
                <a:cubicBezTo>
                  <a:pt x="-6815" y="49743"/>
                  <a:pt x="143116" y="-352"/>
                  <a:pt x="173808" y="1"/>
                </a:cubicBezTo>
                <a:cubicBezTo>
                  <a:pt x="204500" y="354"/>
                  <a:pt x="192152" y="20109"/>
                  <a:pt x="184391" y="57151"/>
                </a:cubicBezTo>
                <a:cubicBezTo>
                  <a:pt x="176630" y="94193"/>
                  <a:pt x="126183" y="176743"/>
                  <a:pt x="127241" y="222251"/>
                </a:cubicBezTo>
                <a:cubicBezTo>
                  <a:pt x="128299" y="267759"/>
                  <a:pt x="172749" y="303390"/>
                  <a:pt x="190741" y="330201"/>
                </a:cubicBezTo>
                <a:cubicBezTo>
                  <a:pt x="208733" y="357012"/>
                  <a:pt x="240483" y="389468"/>
                  <a:pt x="235191" y="383118"/>
                </a:cubicBezTo>
                <a:cubicBezTo>
                  <a:pt x="229899" y="376768"/>
                  <a:pt x="178394" y="320676"/>
                  <a:pt x="158991" y="292101"/>
                </a:cubicBezTo>
                <a:cubicBezTo>
                  <a:pt x="139588" y="263526"/>
                  <a:pt x="109249" y="255060"/>
                  <a:pt x="118774" y="211668"/>
                </a:cubicBezTo>
                <a:cubicBezTo>
                  <a:pt x="128299" y="168276"/>
                  <a:pt x="235544" y="61384"/>
                  <a:pt x="216141" y="31751"/>
                </a:cubicBezTo>
                <a:cubicBezTo>
                  <a:pt x="196738" y="2118"/>
                  <a:pt x="7297" y="60327"/>
                  <a:pt x="241" y="550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312F0B7C-1FBF-4F2E-AB2E-48C44399C000}"/>
              </a:ext>
            </a:extLst>
          </p:cNvPr>
          <p:cNvSpPr/>
          <p:nvPr/>
        </p:nvSpPr>
        <p:spPr>
          <a:xfrm>
            <a:off x="3420534" y="1588789"/>
            <a:ext cx="254838" cy="378653"/>
          </a:xfrm>
          <a:custGeom>
            <a:avLst/>
            <a:gdLst>
              <a:gd name="connsiteX0" fmla="*/ 253999 w 254838"/>
              <a:gd name="connsiteY0" fmla="*/ 828 h 378653"/>
              <a:gd name="connsiteX1" fmla="*/ 143933 w 254838"/>
              <a:gd name="connsiteY1" fmla="*/ 98194 h 378653"/>
              <a:gd name="connsiteX2" fmla="*/ 122766 w 254838"/>
              <a:gd name="connsiteY2" fmla="*/ 191328 h 378653"/>
              <a:gd name="connsiteX3" fmla="*/ 122766 w 254838"/>
              <a:gd name="connsiteY3" fmla="*/ 136294 h 378653"/>
              <a:gd name="connsiteX4" fmla="*/ 67733 w 254838"/>
              <a:gd name="connsiteY4" fmla="*/ 229428 h 378653"/>
              <a:gd name="connsiteX5" fmla="*/ 55033 w 254838"/>
              <a:gd name="connsiteY5" fmla="*/ 320444 h 378653"/>
              <a:gd name="connsiteX6" fmla="*/ 14816 w 254838"/>
              <a:gd name="connsiteY6" fmla="*/ 371244 h 378653"/>
              <a:gd name="connsiteX7" fmla="*/ 2116 w 254838"/>
              <a:gd name="connsiteY7" fmla="*/ 364894 h 378653"/>
              <a:gd name="connsiteX8" fmla="*/ 55033 w 254838"/>
              <a:gd name="connsiteY8" fmla="*/ 246361 h 378653"/>
              <a:gd name="connsiteX9" fmla="*/ 78316 w 254838"/>
              <a:gd name="connsiteY9" fmla="*/ 155344 h 378653"/>
              <a:gd name="connsiteX10" fmla="*/ 253999 w 254838"/>
              <a:gd name="connsiteY10" fmla="*/ 828 h 37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838" h="378653">
                <a:moveTo>
                  <a:pt x="253999" y="828"/>
                </a:moveTo>
                <a:cubicBezTo>
                  <a:pt x="264935" y="-8697"/>
                  <a:pt x="165805" y="66444"/>
                  <a:pt x="143933" y="98194"/>
                </a:cubicBezTo>
                <a:cubicBezTo>
                  <a:pt x="122061" y="129944"/>
                  <a:pt x="126294" y="184978"/>
                  <a:pt x="122766" y="191328"/>
                </a:cubicBezTo>
                <a:cubicBezTo>
                  <a:pt x="119238" y="197678"/>
                  <a:pt x="131938" y="129944"/>
                  <a:pt x="122766" y="136294"/>
                </a:cubicBezTo>
                <a:cubicBezTo>
                  <a:pt x="113594" y="142644"/>
                  <a:pt x="79022" y="198736"/>
                  <a:pt x="67733" y="229428"/>
                </a:cubicBezTo>
                <a:cubicBezTo>
                  <a:pt x="56444" y="260120"/>
                  <a:pt x="63852" y="296808"/>
                  <a:pt x="55033" y="320444"/>
                </a:cubicBezTo>
                <a:cubicBezTo>
                  <a:pt x="46213" y="344080"/>
                  <a:pt x="23635" y="363836"/>
                  <a:pt x="14816" y="371244"/>
                </a:cubicBezTo>
                <a:cubicBezTo>
                  <a:pt x="5997" y="378652"/>
                  <a:pt x="-4587" y="385708"/>
                  <a:pt x="2116" y="364894"/>
                </a:cubicBezTo>
                <a:cubicBezTo>
                  <a:pt x="8819" y="344080"/>
                  <a:pt x="42333" y="281286"/>
                  <a:pt x="55033" y="246361"/>
                </a:cubicBezTo>
                <a:cubicBezTo>
                  <a:pt x="67733" y="211436"/>
                  <a:pt x="45861" y="195913"/>
                  <a:pt x="78316" y="155344"/>
                </a:cubicBezTo>
                <a:cubicBezTo>
                  <a:pt x="110771" y="114775"/>
                  <a:pt x="243063" y="10353"/>
                  <a:pt x="253999" y="8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2E116C50-3115-4CFC-A10D-5E7906CFC8A6}"/>
              </a:ext>
            </a:extLst>
          </p:cNvPr>
          <p:cNvSpPr/>
          <p:nvPr/>
        </p:nvSpPr>
        <p:spPr>
          <a:xfrm>
            <a:off x="3130359" y="1786460"/>
            <a:ext cx="136148" cy="220250"/>
          </a:xfrm>
          <a:custGeom>
            <a:avLst/>
            <a:gdLst>
              <a:gd name="connsiteX0" fmla="*/ 103908 w 136148"/>
              <a:gd name="connsiteY0" fmla="*/ 7 h 220250"/>
              <a:gd name="connsiteX1" fmla="*/ 191 w 136148"/>
              <a:gd name="connsiteY1" fmla="*/ 139707 h 220250"/>
              <a:gd name="connsiteX2" fmla="*/ 135658 w 136148"/>
              <a:gd name="connsiteY2" fmla="*/ 220140 h 220250"/>
              <a:gd name="connsiteX3" fmla="*/ 44641 w 136148"/>
              <a:gd name="connsiteY3" fmla="*/ 156640 h 220250"/>
              <a:gd name="connsiteX4" fmla="*/ 17124 w 136148"/>
              <a:gd name="connsiteY4" fmla="*/ 133357 h 220250"/>
              <a:gd name="connsiteX5" fmla="*/ 103908 w 136148"/>
              <a:gd name="connsiteY5" fmla="*/ 7 h 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148" h="220250">
                <a:moveTo>
                  <a:pt x="103908" y="7"/>
                </a:moveTo>
                <a:cubicBezTo>
                  <a:pt x="101086" y="1065"/>
                  <a:pt x="-5101" y="103018"/>
                  <a:pt x="191" y="139707"/>
                </a:cubicBezTo>
                <a:cubicBezTo>
                  <a:pt x="5483" y="176396"/>
                  <a:pt x="128250" y="217318"/>
                  <a:pt x="135658" y="220140"/>
                </a:cubicBezTo>
                <a:cubicBezTo>
                  <a:pt x="143066" y="222962"/>
                  <a:pt x="64397" y="171104"/>
                  <a:pt x="44641" y="156640"/>
                </a:cubicBezTo>
                <a:cubicBezTo>
                  <a:pt x="24885" y="142176"/>
                  <a:pt x="9010" y="159815"/>
                  <a:pt x="17124" y="133357"/>
                </a:cubicBezTo>
                <a:cubicBezTo>
                  <a:pt x="25238" y="106899"/>
                  <a:pt x="106730" y="-1051"/>
                  <a:pt x="103908" y="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3A1E1686-AE85-4D6E-8710-8D631C39AB6F}"/>
              </a:ext>
            </a:extLst>
          </p:cNvPr>
          <p:cNvSpPr/>
          <p:nvPr/>
        </p:nvSpPr>
        <p:spPr>
          <a:xfrm>
            <a:off x="3241527" y="1754241"/>
            <a:ext cx="164866" cy="349762"/>
          </a:xfrm>
          <a:custGeom>
            <a:avLst/>
            <a:gdLst>
              <a:gd name="connsiteX0" fmla="*/ 1206 w 164866"/>
              <a:gd name="connsiteY0" fmla="*/ 51276 h 349762"/>
              <a:gd name="connsiteX1" fmla="*/ 145140 w 164866"/>
              <a:gd name="connsiteY1" fmla="*/ 476 h 349762"/>
              <a:gd name="connsiteX2" fmla="*/ 100690 w 164866"/>
              <a:gd name="connsiteY2" fmla="*/ 83026 h 349762"/>
              <a:gd name="connsiteX3" fmla="*/ 60473 w 164866"/>
              <a:gd name="connsiteY3" fmla="*/ 186742 h 349762"/>
              <a:gd name="connsiteX4" fmla="*/ 115506 w 164866"/>
              <a:gd name="connsiteY4" fmla="*/ 237542 h 349762"/>
              <a:gd name="connsiteX5" fmla="*/ 123973 w 164866"/>
              <a:gd name="connsiteY5" fmla="*/ 241776 h 349762"/>
              <a:gd name="connsiteX6" fmla="*/ 109156 w 164866"/>
              <a:gd name="connsiteY6" fmla="*/ 275642 h 349762"/>
              <a:gd name="connsiteX7" fmla="*/ 164190 w 164866"/>
              <a:gd name="connsiteY7" fmla="*/ 349726 h 349762"/>
              <a:gd name="connsiteX8" fmla="*/ 64706 w 164866"/>
              <a:gd name="connsiteY8" fmla="*/ 286226 h 349762"/>
              <a:gd name="connsiteX9" fmla="*/ 39306 w 164866"/>
              <a:gd name="connsiteY9" fmla="*/ 332792 h 349762"/>
              <a:gd name="connsiteX10" fmla="*/ 35073 w 164866"/>
              <a:gd name="connsiteY10" fmla="*/ 337026 h 349762"/>
              <a:gd name="connsiteX11" fmla="*/ 5440 w 164866"/>
              <a:gd name="connsiteY11" fmla="*/ 241776 h 349762"/>
              <a:gd name="connsiteX12" fmla="*/ 71056 w 164866"/>
              <a:gd name="connsiteY12" fmla="*/ 123242 h 349762"/>
              <a:gd name="connsiteX13" fmla="*/ 75290 w 164866"/>
              <a:gd name="connsiteY13" fmla="*/ 95726 h 349762"/>
              <a:gd name="connsiteX14" fmla="*/ 1206 w 164866"/>
              <a:gd name="connsiteY14" fmla="*/ 51276 h 34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4866" h="349762">
                <a:moveTo>
                  <a:pt x="1206" y="51276"/>
                </a:moveTo>
                <a:cubicBezTo>
                  <a:pt x="12848" y="35401"/>
                  <a:pt x="128559" y="-4816"/>
                  <a:pt x="145140" y="476"/>
                </a:cubicBezTo>
                <a:cubicBezTo>
                  <a:pt x="161721" y="5768"/>
                  <a:pt x="114801" y="51982"/>
                  <a:pt x="100690" y="83026"/>
                </a:cubicBezTo>
                <a:cubicBezTo>
                  <a:pt x="86579" y="114070"/>
                  <a:pt x="58004" y="160989"/>
                  <a:pt x="60473" y="186742"/>
                </a:cubicBezTo>
                <a:cubicBezTo>
                  <a:pt x="62942" y="212495"/>
                  <a:pt x="104923" y="228370"/>
                  <a:pt x="115506" y="237542"/>
                </a:cubicBezTo>
                <a:cubicBezTo>
                  <a:pt x="126089" y="246714"/>
                  <a:pt x="125031" y="235426"/>
                  <a:pt x="123973" y="241776"/>
                </a:cubicBezTo>
                <a:cubicBezTo>
                  <a:pt x="122915" y="248126"/>
                  <a:pt x="102453" y="257650"/>
                  <a:pt x="109156" y="275642"/>
                </a:cubicBezTo>
                <a:cubicBezTo>
                  <a:pt x="115859" y="293634"/>
                  <a:pt x="171598" y="347962"/>
                  <a:pt x="164190" y="349726"/>
                </a:cubicBezTo>
                <a:cubicBezTo>
                  <a:pt x="156782" y="351490"/>
                  <a:pt x="85520" y="289048"/>
                  <a:pt x="64706" y="286226"/>
                </a:cubicBezTo>
                <a:cubicBezTo>
                  <a:pt x="43892" y="283404"/>
                  <a:pt x="44245" y="324325"/>
                  <a:pt x="39306" y="332792"/>
                </a:cubicBezTo>
                <a:cubicBezTo>
                  <a:pt x="34367" y="341259"/>
                  <a:pt x="40717" y="352195"/>
                  <a:pt x="35073" y="337026"/>
                </a:cubicBezTo>
                <a:cubicBezTo>
                  <a:pt x="29429" y="321857"/>
                  <a:pt x="-557" y="277407"/>
                  <a:pt x="5440" y="241776"/>
                </a:cubicBezTo>
                <a:cubicBezTo>
                  <a:pt x="11437" y="206145"/>
                  <a:pt x="59414" y="147584"/>
                  <a:pt x="71056" y="123242"/>
                </a:cubicBezTo>
                <a:cubicBezTo>
                  <a:pt x="82698" y="98900"/>
                  <a:pt x="84815" y="104898"/>
                  <a:pt x="75290" y="95726"/>
                </a:cubicBezTo>
                <a:cubicBezTo>
                  <a:pt x="65765" y="86554"/>
                  <a:pt x="-10436" y="67151"/>
                  <a:pt x="1206" y="512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7A07028A-38A2-4395-BE6E-687D9FD1EDE6}"/>
              </a:ext>
            </a:extLst>
          </p:cNvPr>
          <p:cNvSpPr/>
          <p:nvPr/>
        </p:nvSpPr>
        <p:spPr>
          <a:xfrm>
            <a:off x="3229863" y="2067667"/>
            <a:ext cx="76598" cy="195322"/>
          </a:xfrm>
          <a:custGeom>
            <a:avLst/>
            <a:gdLst>
              <a:gd name="connsiteX0" fmla="*/ 25570 w 76598"/>
              <a:gd name="connsiteY0" fmla="*/ 316 h 195322"/>
              <a:gd name="connsiteX1" fmla="*/ 76370 w 76598"/>
              <a:gd name="connsiteY1" fmla="*/ 95566 h 195322"/>
              <a:gd name="connsiteX2" fmla="*/ 42504 w 76598"/>
              <a:gd name="connsiteY2" fmla="*/ 169650 h 195322"/>
              <a:gd name="connsiteX3" fmla="*/ 170 w 76598"/>
              <a:gd name="connsiteY3" fmla="*/ 192933 h 195322"/>
              <a:gd name="connsiteX4" fmla="*/ 27687 w 76598"/>
              <a:gd name="connsiteY4" fmla="*/ 118850 h 195322"/>
              <a:gd name="connsiteX5" fmla="*/ 29804 w 76598"/>
              <a:gd name="connsiteY5" fmla="*/ 65933 h 195322"/>
              <a:gd name="connsiteX6" fmla="*/ 25570 w 76598"/>
              <a:gd name="connsiteY6" fmla="*/ 316 h 19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98" h="195322">
                <a:moveTo>
                  <a:pt x="25570" y="316"/>
                </a:moveTo>
                <a:cubicBezTo>
                  <a:pt x="33331" y="5255"/>
                  <a:pt x="73548" y="67344"/>
                  <a:pt x="76370" y="95566"/>
                </a:cubicBezTo>
                <a:cubicBezTo>
                  <a:pt x="79192" y="123788"/>
                  <a:pt x="55204" y="153422"/>
                  <a:pt x="42504" y="169650"/>
                </a:cubicBezTo>
                <a:cubicBezTo>
                  <a:pt x="29804" y="185878"/>
                  <a:pt x="2639" y="201400"/>
                  <a:pt x="170" y="192933"/>
                </a:cubicBezTo>
                <a:cubicBezTo>
                  <a:pt x="-2299" y="184466"/>
                  <a:pt x="22748" y="140017"/>
                  <a:pt x="27687" y="118850"/>
                </a:cubicBezTo>
                <a:cubicBezTo>
                  <a:pt x="32626" y="97683"/>
                  <a:pt x="30862" y="82161"/>
                  <a:pt x="29804" y="65933"/>
                </a:cubicBezTo>
                <a:cubicBezTo>
                  <a:pt x="28746" y="49705"/>
                  <a:pt x="17809" y="-4623"/>
                  <a:pt x="25570" y="3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D86014BF-75BC-4B1B-B40B-0D3004F0D04D}"/>
              </a:ext>
            </a:extLst>
          </p:cNvPr>
          <p:cNvSpPr/>
          <p:nvPr/>
        </p:nvSpPr>
        <p:spPr>
          <a:xfrm>
            <a:off x="3260682" y="2042557"/>
            <a:ext cx="523522" cy="364123"/>
          </a:xfrm>
          <a:custGeom>
            <a:avLst/>
            <a:gdLst>
              <a:gd name="connsiteX0" fmla="*/ 13801 w 523522"/>
              <a:gd name="connsiteY0" fmla="*/ 364093 h 364123"/>
              <a:gd name="connsiteX1" fmla="*/ 159851 w 523522"/>
              <a:gd name="connsiteY1" fmla="*/ 254026 h 364123"/>
              <a:gd name="connsiteX2" fmla="*/ 515451 w 523522"/>
              <a:gd name="connsiteY2" fmla="*/ 59293 h 364123"/>
              <a:gd name="connsiteX3" fmla="*/ 394801 w 523522"/>
              <a:gd name="connsiteY3" fmla="*/ 61410 h 364123"/>
              <a:gd name="connsiteX4" fmla="*/ 238168 w 523522"/>
              <a:gd name="connsiteY4" fmla="*/ 21193 h 364123"/>
              <a:gd name="connsiteX5" fmla="*/ 384218 w 523522"/>
              <a:gd name="connsiteY5" fmla="*/ 71993 h 364123"/>
              <a:gd name="connsiteX6" fmla="*/ 291085 w 523522"/>
              <a:gd name="connsiteY6" fmla="*/ 59293 h 364123"/>
              <a:gd name="connsiteX7" fmla="*/ 189485 w 523522"/>
              <a:gd name="connsiteY7" fmla="*/ 2143 h 364123"/>
              <a:gd name="connsiteX8" fmla="*/ 252985 w 523522"/>
              <a:gd name="connsiteY8" fmla="*/ 71993 h 364123"/>
              <a:gd name="connsiteX9" fmla="*/ 117518 w 523522"/>
              <a:gd name="connsiteY9" fmla="*/ 26 h 364123"/>
              <a:gd name="connsiteX10" fmla="*/ 111168 w 523522"/>
              <a:gd name="connsiteY10" fmla="*/ 63526 h 364123"/>
              <a:gd name="connsiteX11" fmla="*/ 70951 w 523522"/>
              <a:gd name="connsiteY11" fmla="*/ 61410 h 364123"/>
              <a:gd name="connsiteX12" fmla="*/ 274151 w 523522"/>
              <a:gd name="connsiteY12" fmla="*/ 82576 h 364123"/>
              <a:gd name="connsiteX13" fmla="*/ 41318 w 523522"/>
              <a:gd name="connsiteY13" fmla="*/ 105860 h 364123"/>
              <a:gd name="connsiteX14" fmla="*/ 96351 w 523522"/>
              <a:gd name="connsiteY14" fmla="*/ 124910 h 364123"/>
              <a:gd name="connsiteX15" fmla="*/ 70951 w 523522"/>
              <a:gd name="connsiteY15" fmla="*/ 118560 h 364123"/>
              <a:gd name="connsiteX16" fmla="*/ 68835 w 523522"/>
              <a:gd name="connsiteY16" fmla="*/ 167243 h 364123"/>
              <a:gd name="connsiteX17" fmla="*/ 24385 w 523522"/>
              <a:gd name="connsiteY17" fmla="*/ 241326 h 364123"/>
              <a:gd name="connsiteX18" fmla="*/ 100585 w 523522"/>
              <a:gd name="connsiteY18" fmla="*/ 160893 h 364123"/>
              <a:gd name="connsiteX19" fmla="*/ 15918 w 523522"/>
              <a:gd name="connsiteY19" fmla="*/ 264610 h 364123"/>
              <a:gd name="connsiteX20" fmla="*/ 13801 w 523522"/>
              <a:gd name="connsiteY20" fmla="*/ 364093 h 36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3522" h="364123">
                <a:moveTo>
                  <a:pt x="13801" y="364093"/>
                </a:moveTo>
                <a:cubicBezTo>
                  <a:pt x="37790" y="362329"/>
                  <a:pt x="76243" y="304826"/>
                  <a:pt x="159851" y="254026"/>
                </a:cubicBezTo>
                <a:cubicBezTo>
                  <a:pt x="243459" y="203226"/>
                  <a:pt x="476293" y="91396"/>
                  <a:pt x="515451" y="59293"/>
                </a:cubicBezTo>
                <a:cubicBezTo>
                  <a:pt x="554609" y="27190"/>
                  <a:pt x="441015" y="67760"/>
                  <a:pt x="394801" y="61410"/>
                </a:cubicBezTo>
                <a:cubicBezTo>
                  <a:pt x="348587" y="55060"/>
                  <a:pt x="239932" y="19429"/>
                  <a:pt x="238168" y="21193"/>
                </a:cubicBezTo>
                <a:cubicBezTo>
                  <a:pt x="236404" y="22957"/>
                  <a:pt x="375399" y="65643"/>
                  <a:pt x="384218" y="71993"/>
                </a:cubicBezTo>
                <a:cubicBezTo>
                  <a:pt x="393037" y="78343"/>
                  <a:pt x="323541" y="70935"/>
                  <a:pt x="291085" y="59293"/>
                </a:cubicBezTo>
                <a:cubicBezTo>
                  <a:pt x="258630" y="47651"/>
                  <a:pt x="195835" y="26"/>
                  <a:pt x="189485" y="2143"/>
                </a:cubicBezTo>
                <a:cubicBezTo>
                  <a:pt x="183135" y="4260"/>
                  <a:pt x="264979" y="72346"/>
                  <a:pt x="252985" y="71993"/>
                </a:cubicBezTo>
                <a:cubicBezTo>
                  <a:pt x="240991" y="71640"/>
                  <a:pt x="141154" y="1437"/>
                  <a:pt x="117518" y="26"/>
                </a:cubicBezTo>
                <a:cubicBezTo>
                  <a:pt x="93882" y="-1385"/>
                  <a:pt x="118929" y="53295"/>
                  <a:pt x="111168" y="63526"/>
                </a:cubicBezTo>
                <a:cubicBezTo>
                  <a:pt x="103407" y="73757"/>
                  <a:pt x="43787" y="58235"/>
                  <a:pt x="70951" y="61410"/>
                </a:cubicBezTo>
                <a:cubicBezTo>
                  <a:pt x="98115" y="64585"/>
                  <a:pt x="279090" y="75168"/>
                  <a:pt x="274151" y="82576"/>
                </a:cubicBezTo>
                <a:cubicBezTo>
                  <a:pt x="269212" y="89984"/>
                  <a:pt x="70951" y="98804"/>
                  <a:pt x="41318" y="105860"/>
                </a:cubicBezTo>
                <a:cubicBezTo>
                  <a:pt x="11685" y="112916"/>
                  <a:pt x="91412" y="122793"/>
                  <a:pt x="96351" y="124910"/>
                </a:cubicBezTo>
                <a:cubicBezTo>
                  <a:pt x="101290" y="127027"/>
                  <a:pt x="75537" y="111505"/>
                  <a:pt x="70951" y="118560"/>
                </a:cubicBezTo>
                <a:cubicBezTo>
                  <a:pt x="66365" y="125615"/>
                  <a:pt x="76596" y="146782"/>
                  <a:pt x="68835" y="167243"/>
                </a:cubicBezTo>
                <a:cubicBezTo>
                  <a:pt x="61074" y="187704"/>
                  <a:pt x="19094" y="242384"/>
                  <a:pt x="24385" y="241326"/>
                </a:cubicBezTo>
                <a:cubicBezTo>
                  <a:pt x="29676" y="240268"/>
                  <a:pt x="101996" y="157012"/>
                  <a:pt x="100585" y="160893"/>
                </a:cubicBezTo>
                <a:cubicBezTo>
                  <a:pt x="99174" y="164774"/>
                  <a:pt x="30382" y="238504"/>
                  <a:pt x="15918" y="264610"/>
                </a:cubicBezTo>
                <a:cubicBezTo>
                  <a:pt x="1454" y="290716"/>
                  <a:pt x="-10188" y="365857"/>
                  <a:pt x="13801" y="36409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BF9E99E8-F76B-4D2A-B4BB-33E20A48B2E5}"/>
              </a:ext>
            </a:extLst>
          </p:cNvPr>
          <p:cNvSpPr/>
          <p:nvPr/>
        </p:nvSpPr>
        <p:spPr>
          <a:xfrm>
            <a:off x="2765202" y="2030545"/>
            <a:ext cx="540912" cy="657968"/>
          </a:xfrm>
          <a:custGeom>
            <a:avLst/>
            <a:gdLst>
              <a:gd name="connsiteX0" fmla="*/ 182786 w 540912"/>
              <a:gd name="connsiteY0" fmla="*/ 231643 h 657968"/>
              <a:gd name="connsiteX1" fmla="*/ 370111 w 540912"/>
              <a:gd name="connsiteY1" fmla="*/ 30030 h 657968"/>
              <a:gd name="connsiteX2" fmla="*/ 432023 w 540912"/>
              <a:gd name="connsiteY2" fmla="*/ 6218 h 657968"/>
              <a:gd name="connsiteX3" fmla="*/ 433611 w 540912"/>
              <a:gd name="connsiteY3" fmla="*/ 82418 h 657968"/>
              <a:gd name="connsiteX4" fmla="*/ 379636 w 540912"/>
              <a:gd name="connsiteY4" fmla="*/ 164968 h 657968"/>
              <a:gd name="connsiteX5" fmla="*/ 446311 w 540912"/>
              <a:gd name="connsiteY5" fmla="*/ 125280 h 657968"/>
              <a:gd name="connsiteX6" fmla="*/ 405036 w 540912"/>
              <a:gd name="connsiteY6" fmla="*/ 236405 h 657968"/>
              <a:gd name="connsiteX7" fmla="*/ 454248 w 540912"/>
              <a:gd name="connsiteY7" fmla="*/ 247518 h 657968"/>
              <a:gd name="connsiteX8" fmla="*/ 438373 w 540912"/>
              <a:gd name="connsiteY8" fmla="*/ 325305 h 657968"/>
              <a:gd name="connsiteX9" fmla="*/ 532036 w 540912"/>
              <a:gd name="connsiteY9" fmla="*/ 384043 h 657968"/>
              <a:gd name="connsiteX10" fmla="*/ 533623 w 540912"/>
              <a:gd name="connsiteY10" fmla="*/ 396743 h 657968"/>
              <a:gd name="connsiteX11" fmla="*/ 501873 w 540912"/>
              <a:gd name="connsiteY11" fmla="*/ 434843 h 657968"/>
              <a:gd name="connsiteX12" fmla="*/ 506636 w 540912"/>
              <a:gd name="connsiteY12" fmla="*/ 496755 h 657968"/>
              <a:gd name="connsiteX13" fmla="*/ 493936 w 540912"/>
              <a:gd name="connsiteY13" fmla="*/ 477705 h 657968"/>
              <a:gd name="connsiteX14" fmla="*/ 417736 w 540912"/>
              <a:gd name="connsiteY14" fmla="*/ 333243 h 657968"/>
              <a:gd name="connsiteX15" fmla="*/ 417736 w 540912"/>
              <a:gd name="connsiteY15" fmla="*/ 472943 h 657968"/>
              <a:gd name="connsiteX16" fmla="*/ 317723 w 540912"/>
              <a:gd name="connsiteY16" fmla="*/ 333243 h 657968"/>
              <a:gd name="connsiteX17" fmla="*/ 109761 w 540912"/>
              <a:gd name="connsiteY17" fmla="*/ 607880 h 657968"/>
              <a:gd name="connsiteX18" fmla="*/ 276448 w 540912"/>
              <a:gd name="connsiteY18" fmla="*/ 339593 h 657968"/>
              <a:gd name="connsiteX19" fmla="*/ 49436 w 540912"/>
              <a:gd name="connsiteY19" fmla="*/ 593593 h 657968"/>
              <a:gd name="connsiteX20" fmla="*/ 223 w 540912"/>
              <a:gd name="connsiteY20" fmla="*/ 652330 h 657968"/>
              <a:gd name="connsiteX21" fmla="*/ 33561 w 540912"/>
              <a:gd name="connsiteY21" fmla="*/ 488818 h 657968"/>
              <a:gd name="connsiteX22" fmla="*/ 87536 w 540912"/>
              <a:gd name="connsiteY22" fmla="*/ 444368 h 657968"/>
              <a:gd name="connsiteX23" fmla="*/ 325661 w 540912"/>
              <a:gd name="connsiteY23" fmla="*/ 187193 h 657968"/>
              <a:gd name="connsiteX24" fmla="*/ 147861 w 540912"/>
              <a:gd name="connsiteY24" fmla="*/ 430080 h 657968"/>
              <a:gd name="connsiteX25" fmla="*/ 282798 w 540912"/>
              <a:gd name="connsiteY25" fmla="*/ 198305 h 657968"/>
              <a:gd name="connsiteX26" fmla="*/ 182786 w 540912"/>
              <a:gd name="connsiteY26" fmla="*/ 231643 h 65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0912" h="657968">
                <a:moveTo>
                  <a:pt x="182786" y="231643"/>
                </a:moveTo>
                <a:cubicBezTo>
                  <a:pt x="197338" y="203597"/>
                  <a:pt x="328572" y="67601"/>
                  <a:pt x="370111" y="30030"/>
                </a:cubicBezTo>
                <a:cubicBezTo>
                  <a:pt x="411651" y="-7541"/>
                  <a:pt x="421440" y="-2513"/>
                  <a:pt x="432023" y="6218"/>
                </a:cubicBezTo>
                <a:cubicBezTo>
                  <a:pt x="442606" y="14949"/>
                  <a:pt x="442342" y="55960"/>
                  <a:pt x="433611" y="82418"/>
                </a:cubicBezTo>
                <a:cubicBezTo>
                  <a:pt x="424880" y="108876"/>
                  <a:pt x="377519" y="157824"/>
                  <a:pt x="379636" y="164968"/>
                </a:cubicBezTo>
                <a:cubicBezTo>
                  <a:pt x="381753" y="172112"/>
                  <a:pt x="442078" y="113374"/>
                  <a:pt x="446311" y="125280"/>
                </a:cubicBezTo>
                <a:cubicBezTo>
                  <a:pt x="450544" y="137186"/>
                  <a:pt x="403713" y="216032"/>
                  <a:pt x="405036" y="236405"/>
                </a:cubicBezTo>
                <a:cubicBezTo>
                  <a:pt x="406359" y="256778"/>
                  <a:pt x="448692" y="232701"/>
                  <a:pt x="454248" y="247518"/>
                </a:cubicBezTo>
                <a:cubicBezTo>
                  <a:pt x="459804" y="262335"/>
                  <a:pt x="425408" y="302551"/>
                  <a:pt x="438373" y="325305"/>
                </a:cubicBezTo>
                <a:cubicBezTo>
                  <a:pt x="451338" y="348059"/>
                  <a:pt x="516161" y="372137"/>
                  <a:pt x="532036" y="384043"/>
                </a:cubicBezTo>
                <a:cubicBezTo>
                  <a:pt x="547911" y="395949"/>
                  <a:pt x="538650" y="388276"/>
                  <a:pt x="533623" y="396743"/>
                </a:cubicBezTo>
                <a:cubicBezTo>
                  <a:pt x="528596" y="405210"/>
                  <a:pt x="506371" y="418174"/>
                  <a:pt x="501873" y="434843"/>
                </a:cubicBezTo>
                <a:cubicBezTo>
                  <a:pt x="497375" y="451512"/>
                  <a:pt x="507959" y="489612"/>
                  <a:pt x="506636" y="496755"/>
                </a:cubicBezTo>
                <a:cubicBezTo>
                  <a:pt x="505313" y="503898"/>
                  <a:pt x="508753" y="504957"/>
                  <a:pt x="493936" y="477705"/>
                </a:cubicBezTo>
                <a:cubicBezTo>
                  <a:pt x="479119" y="450453"/>
                  <a:pt x="430436" y="334037"/>
                  <a:pt x="417736" y="333243"/>
                </a:cubicBezTo>
                <a:cubicBezTo>
                  <a:pt x="405036" y="332449"/>
                  <a:pt x="434405" y="472943"/>
                  <a:pt x="417736" y="472943"/>
                </a:cubicBezTo>
                <a:cubicBezTo>
                  <a:pt x="401067" y="472943"/>
                  <a:pt x="369052" y="310754"/>
                  <a:pt x="317723" y="333243"/>
                </a:cubicBezTo>
                <a:cubicBezTo>
                  <a:pt x="266394" y="355733"/>
                  <a:pt x="116640" y="606822"/>
                  <a:pt x="109761" y="607880"/>
                </a:cubicBezTo>
                <a:cubicBezTo>
                  <a:pt x="102882" y="608938"/>
                  <a:pt x="286502" y="341974"/>
                  <a:pt x="276448" y="339593"/>
                </a:cubicBezTo>
                <a:cubicBezTo>
                  <a:pt x="266394" y="337212"/>
                  <a:pt x="95473" y="541470"/>
                  <a:pt x="49436" y="593593"/>
                </a:cubicBezTo>
                <a:cubicBezTo>
                  <a:pt x="3399" y="645716"/>
                  <a:pt x="2869" y="669793"/>
                  <a:pt x="223" y="652330"/>
                </a:cubicBezTo>
                <a:cubicBezTo>
                  <a:pt x="-2423" y="634867"/>
                  <a:pt x="19009" y="523478"/>
                  <a:pt x="33561" y="488818"/>
                </a:cubicBezTo>
                <a:cubicBezTo>
                  <a:pt x="48113" y="454158"/>
                  <a:pt x="38853" y="494639"/>
                  <a:pt x="87536" y="444368"/>
                </a:cubicBezTo>
                <a:cubicBezTo>
                  <a:pt x="136219" y="394097"/>
                  <a:pt x="315607" y="189574"/>
                  <a:pt x="325661" y="187193"/>
                </a:cubicBezTo>
                <a:cubicBezTo>
                  <a:pt x="335715" y="184812"/>
                  <a:pt x="155005" y="428228"/>
                  <a:pt x="147861" y="430080"/>
                </a:cubicBezTo>
                <a:cubicBezTo>
                  <a:pt x="140717" y="431932"/>
                  <a:pt x="274067" y="232965"/>
                  <a:pt x="282798" y="198305"/>
                </a:cubicBezTo>
                <a:cubicBezTo>
                  <a:pt x="291529" y="163645"/>
                  <a:pt x="168234" y="259689"/>
                  <a:pt x="182786" y="23164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F217207C-D117-49C9-8A5C-DB97BC1E3DAC}"/>
              </a:ext>
            </a:extLst>
          </p:cNvPr>
          <p:cNvSpPr/>
          <p:nvPr/>
        </p:nvSpPr>
        <p:spPr>
          <a:xfrm>
            <a:off x="4438610" y="1142163"/>
            <a:ext cx="519885" cy="307941"/>
          </a:xfrm>
          <a:custGeom>
            <a:avLst/>
            <a:gdLst>
              <a:gd name="connsiteX0" fmla="*/ 281557 w 519885"/>
              <a:gd name="connsiteY0" fmla="*/ 13537 h 307941"/>
              <a:gd name="connsiteX1" fmla="*/ 234990 w 519885"/>
              <a:gd name="connsiteY1" fmla="*/ 91854 h 307941"/>
              <a:gd name="connsiteX2" fmla="*/ 273090 w 519885"/>
              <a:gd name="connsiteY2" fmla="*/ 127837 h 307941"/>
              <a:gd name="connsiteX3" fmla="*/ 296373 w 519885"/>
              <a:gd name="connsiteY3" fmla="*/ 108787 h 307941"/>
              <a:gd name="connsiteX4" fmla="*/ 450890 w 519885"/>
              <a:gd name="connsiteY4" fmla="*/ 146887 h 307941"/>
              <a:gd name="connsiteX5" fmla="*/ 309073 w 519885"/>
              <a:gd name="connsiteY5" fmla="*/ 178637 h 307941"/>
              <a:gd name="connsiteX6" fmla="*/ 370457 w 519885"/>
              <a:gd name="connsiteY6" fmla="*/ 265420 h 307941"/>
              <a:gd name="connsiteX7" fmla="*/ 467823 w 519885"/>
              <a:gd name="connsiteY7" fmla="*/ 256954 h 307941"/>
              <a:gd name="connsiteX8" fmla="*/ 508040 w 519885"/>
              <a:gd name="connsiteY8" fmla="*/ 307754 h 307941"/>
              <a:gd name="connsiteX9" fmla="*/ 256157 w 519885"/>
              <a:gd name="connsiteY9" fmla="*/ 235787 h 307941"/>
              <a:gd name="connsiteX10" fmla="*/ 188423 w 519885"/>
              <a:gd name="connsiteY10" fmla="*/ 252720 h 307941"/>
              <a:gd name="connsiteX11" fmla="*/ 188423 w 519885"/>
              <a:gd name="connsiteY11" fmla="*/ 248487 h 307941"/>
              <a:gd name="connsiteX12" fmla="*/ 205357 w 519885"/>
              <a:gd name="connsiteY12" fmla="*/ 163820 h 307941"/>
              <a:gd name="connsiteX13" fmla="*/ 137623 w 519885"/>
              <a:gd name="connsiteY13" fmla="*/ 146887 h 307941"/>
              <a:gd name="connsiteX14" fmla="*/ 165140 w 519885"/>
              <a:gd name="connsiteY14" fmla="*/ 83387 h 307941"/>
              <a:gd name="connsiteX15" fmla="*/ 40 w 519885"/>
              <a:gd name="connsiteY15" fmla="*/ 7187 h 307941"/>
              <a:gd name="connsiteX16" fmla="*/ 182073 w 519885"/>
              <a:gd name="connsiteY16" fmla="*/ 2954 h 307941"/>
              <a:gd name="connsiteX17" fmla="*/ 177840 w 519885"/>
              <a:gd name="connsiteY17" fmla="*/ 5070 h 307941"/>
              <a:gd name="connsiteX18" fmla="*/ 281557 w 519885"/>
              <a:gd name="connsiteY18" fmla="*/ 13537 h 30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9885" h="307941">
                <a:moveTo>
                  <a:pt x="281557" y="13537"/>
                </a:moveTo>
                <a:cubicBezTo>
                  <a:pt x="291082" y="28001"/>
                  <a:pt x="236401" y="72804"/>
                  <a:pt x="234990" y="91854"/>
                </a:cubicBezTo>
                <a:cubicBezTo>
                  <a:pt x="233579" y="110904"/>
                  <a:pt x="262860" y="125015"/>
                  <a:pt x="273090" y="127837"/>
                </a:cubicBezTo>
                <a:cubicBezTo>
                  <a:pt x="283320" y="130659"/>
                  <a:pt x="266740" y="105612"/>
                  <a:pt x="296373" y="108787"/>
                </a:cubicBezTo>
                <a:cubicBezTo>
                  <a:pt x="326006" y="111962"/>
                  <a:pt x="448773" y="135245"/>
                  <a:pt x="450890" y="146887"/>
                </a:cubicBezTo>
                <a:cubicBezTo>
                  <a:pt x="453007" y="158529"/>
                  <a:pt x="322479" y="158881"/>
                  <a:pt x="309073" y="178637"/>
                </a:cubicBezTo>
                <a:cubicBezTo>
                  <a:pt x="295667" y="198393"/>
                  <a:pt x="343999" y="252367"/>
                  <a:pt x="370457" y="265420"/>
                </a:cubicBezTo>
                <a:cubicBezTo>
                  <a:pt x="396915" y="278473"/>
                  <a:pt x="444893" y="249898"/>
                  <a:pt x="467823" y="256954"/>
                </a:cubicBezTo>
                <a:cubicBezTo>
                  <a:pt x="490753" y="264010"/>
                  <a:pt x="543318" y="311282"/>
                  <a:pt x="508040" y="307754"/>
                </a:cubicBezTo>
                <a:cubicBezTo>
                  <a:pt x="472762" y="304226"/>
                  <a:pt x="309427" y="244959"/>
                  <a:pt x="256157" y="235787"/>
                </a:cubicBezTo>
                <a:cubicBezTo>
                  <a:pt x="202887" y="226615"/>
                  <a:pt x="199712" y="250603"/>
                  <a:pt x="188423" y="252720"/>
                </a:cubicBezTo>
                <a:cubicBezTo>
                  <a:pt x="177134" y="254837"/>
                  <a:pt x="185601" y="263304"/>
                  <a:pt x="188423" y="248487"/>
                </a:cubicBezTo>
                <a:cubicBezTo>
                  <a:pt x="191245" y="233670"/>
                  <a:pt x="213824" y="180753"/>
                  <a:pt x="205357" y="163820"/>
                </a:cubicBezTo>
                <a:cubicBezTo>
                  <a:pt x="196890" y="146887"/>
                  <a:pt x="144326" y="160293"/>
                  <a:pt x="137623" y="146887"/>
                </a:cubicBezTo>
                <a:cubicBezTo>
                  <a:pt x="130920" y="133482"/>
                  <a:pt x="188070" y="106670"/>
                  <a:pt x="165140" y="83387"/>
                </a:cubicBezTo>
                <a:cubicBezTo>
                  <a:pt x="142210" y="60104"/>
                  <a:pt x="-2782" y="20593"/>
                  <a:pt x="40" y="7187"/>
                </a:cubicBezTo>
                <a:cubicBezTo>
                  <a:pt x="2862" y="-6219"/>
                  <a:pt x="152440" y="3307"/>
                  <a:pt x="182073" y="2954"/>
                </a:cubicBezTo>
                <a:cubicBezTo>
                  <a:pt x="211706" y="2601"/>
                  <a:pt x="155615" y="-1280"/>
                  <a:pt x="177840" y="5070"/>
                </a:cubicBezTo>
                <a:cubicBezTo>
                  <a:pt x="200065" y="11420"/>
                  <a:pt x="272032" y="-927"/>
                  <a:pt x="281557" y="1353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E61FB839-22E8-4424-96AB-784E59FAFC02}"/>
              </a:ext>
            </a:extLst>
          </p:cNvPr>
          <p:cNvSpPr/>
          <p:nvPr/>
        </p:nvSpPr>
        <p:spPr>
          <a:xfrm>
            <a:off x="4563533" y="1426620"/>
            <a:ext cx="438419" cy="712683"/>
          </a:xfrm>
          <a:custGeom>
            <a:avLst/>
            <a:gdLst>
              <a:gd name="connsiteX0" fmla="*/ 275167 w 438419"/>
              <a:gd name="connsiteY0" fmla="*/ 48697 h 712683"/>
              <a:gd name="connsiteX1" fmla="*/ 247650 w 438419"/>
              <a:gd name="connsiteY1" fmla="*/ 133363 h 712683"/>
              <a:gd name="connsiteX2" fmla="*/ 370417 w 438419"/>
              <a:gd name="connsiteY2" fmla="*/ 241313 h 712683"/>
              <a:gd name="connsiteX3" fmla="*/ 404284 w 438419"/>
              <a:gd name="connsiteY3" fmla="*/ 374663 h 712683"/>
              <a:gd name="connsiteX4" fmla="*/ 438150 w 438419"/>
              <a:gd name="connsiteY4" fmla="*/ 446630 h 712683"/>
              <a:gd name="connsiteX5" fmla="*/ 385234 w 438419"/>
              <a:gd name="connsiteY5" fmla="*/ 592680 h 712683"/>
              <a:gd name="connsiteX6" fmla="*/ 334434 w 438419"/>
              <a:gd name="connsiteY6" fmla="*/ 476263 h 712683"/>
              <a:gd name="connsiteX7" fmla="*/ 296334 w 438419"/>
              <a:gd name="connsiteY7" fmla="*/ 613847 h 712683"/>
              <a:gd name="connsiteX8" fmla="*/ 296334 w 438419"/>
              <a:gd name="connsiteY8" fmla="*/ 476263 h 712683"/>
              <a:gd name="connsiteX9" fmla="*/ 169334 w 438419"/>
              <a:gd name="connsiteY9" fmla="*/ 656180 h 712683"/>
              <a:gd name="connsiteX10" fmla="*/ 0 w 438419"/>
              <a:gd name="connsiteY10" fmla="*/ 711213 h 712683"/>
              <a:gd name="connsiteX11" fmla="*/ 171450 w 438419"/>
              <a:gd name="connsiteY11" fmla="*/ 609613 h 712683"/>
              <a:gd name="connsiteX12" fmla="*/ 137584 w 438419"/>
              <a:gd name="connsiteY12" fmla="*/ 579980 h 712683"/>
              <a:gd name="connsiteX13" fmla="*/ 129117 w 438419"/>
              <a:gd name="connsiteY13" fmla="*/ 455097 h 712683"/>
              <a:gd name="connsiteX14" fmla="*/ 124884 w 438419"/>
              <a:gd name="connsiteY14" fmla="*/ 444513 h 712683"/>
              <a:gd name="connsiteX15" fmla="*/ 120650 w 438419"/>
              <a:gd name="connsiteY15" fmla="*/ 393713 h 712683"/>
              <a:gd name="connsiteX16" fmla="*/ 124884 w 438419"/>
              <a:gd name="connsiteY16" fmla="*/ 357730 h 712683"/>
              <a:gd name="connsiteX17" fmla="*/ 173567 w 438419"/>
              <a:gd name="connsiteY17" fmla="*/ 266713 h 712683"/>
              <a:gd name="connsiteX18" fmla="*/ 105834 w 438419"/>
              <a:gd name="connsiteY18" fmla="*/ 289997 h 712683"/>
              <a:gd name="connsiteX19" fmla="*/ 127000 w 438419"/>
              <a:gd name="connsiteY19" fmla="*/ 139713 h 712683"/>
              <a:gd name="connsiteX20" fmla="*/ 91017 w 438419"/>
              <a:gd name="connsiteY20" fmla="*/ 21180 h 712683"/>
              <a:gd name="connsiteX21" fmla="*/ 192617 w 438419"/>
              <a:gd name="connsiteY21" fmla="*/ 13 h 712683"/>
              <a:gd name="connsiteX22" fmla="*/ 188384 w 438419"/>
              <a:gd name="connsiteY22" fmla="*/ 19063 h 712683"/>
              <a:gd name="connsiteX23" fmla="*/ 203200 w 438419"/>
              <a:gd name="connsiteY23" fmla="*/ 76213 h 712683"/>
              <a:gd name="connsiteX24" fmla="*/ 275167 w 438419"/>
              <a:gd name="connsiteY24" fmla="*/ 48697 h 71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8419" h="712683">
                <a:moveTo>
                  <a:pt x="275167" y="48697"/>
                </a:moveTo>
                <a:cubicBezTo>
                  <a:pt x="282575" y="58222"/>
                  <a:pt x="231775" y="101260"/>
                  <a:pt x="247650" y="133363"/>
                </a:cubicBezTo>
                <a:cubicBezTo>
                  <a:pt x="263525" y="165466"/>
                  <a:pt x="344311" y="201096"/>
                  <a:pt x="370417" y="241313"/>
                </a:cubicBezTo>
                <a:cubicBezTo>
                  <a:pt x="396523" y="281530"/>
                  <a:pt x="392995" y="340443"/>
                  <a:pt x="404284" y="374663"/>
                </a:cubicBezTo>
                <a:cubicBezTo>
                  <a:pt x="415573" y="408883"/>
                  <a:pt x="441325" y="410294"/>
                  <a:pt x="438150" y="446630"/>
                </a:cubicBezTo>
                <a:cubicBezTo>
                  <a:pt x="434975" y="482966"/>
                  <a:pt x="402520" y="587741"/>
                  <a:pt x="385234" y="592680"/>
                </a:cubicBezTo>
                <a:cubicBezTo>
                  <a:pt x="367948" y="597619"/>
                  <a:pt x="349251" y="472735"/>
                  <a:pt x="334434" y="476263"/>
                </a:cubicBezTo>
                <a:cubicBezTo>
                  <a:pt x="319617" y="479791"/>
                  <a:pt x="302684" y="613847"/>
                  <a:pt x="296334" y="613847"/>
                </a:cubicBezTo>
                <a:cubicBezTo>
                  <a:pt x="289984" y="613847"/>
                  <a:pt x="317501" y="469208"/>
                  <a:pt x="296334" y="476263"/>
                </a:cubicBezTo>
                <a:cubicBezTo>
                  <a:pt x="275167" y="483318"/>
                  <a:pt x="218723" y="617022"/>
                  <a:pt x="169334" y="656180"/>
                </a:cubicBezTo>
                <a:cubicBezTo>
                  <a:pt x="119945" y="695338"/>
                  <a:pt x="-353" y="718974"/>
                  <a:pt x="0" y="711213"/>
                </a:cubicBezTo>
                <a:cubicBezTo>
                  <a:pt x="353" y="703452"/>
                  <a:pt x="148519" y="631485"/>
                  <a:pt x="171450" y="609613"/>
                </a:cubicBezTo>
                <a:cubicBezTo>
                  <a:pt x="194381" y="587741"/>
                  <a:pt x="144639" y="605733"/>
                  <a:pt x="137584" y="579980"/>
                </a:cubicBezTo>
                <a:cubicBezTo>
                  <a:pt x="130529" y="554227"/>
                  <a:pt x="131234" y="477675"/>
                  <a:pt x="129117" y="455097"/>
                </a:cubicBezTo>
                <a:cubicBezTo>
                  <a:pt x="127000" y="432519"/>
                  <a:pt x="126295" y="454744"/>
                  <a:pt x="124884" y="444513"/>
                </a:cubicBezTo>
                <a:cubicBezTo>
                  <a:pt x="123473" y="434282"/>
                  <a:pt x="120650" y="408177"/>
                  <a:pt x="120650" y="393713"/>
                </a:cubicBezTo>
                <a:cubicBezTo>
                  <a:pt x="120650" y="379249"/>
                  <a:pt x="116064" y="378897"/>
                  <a:pt x="124884" y="357730"/>
                </a:cubicBezTo>
                <a:cubicBezTo>
                  <a:pt x="133703" y="336563"/>
                  <a:pt x="176742" y="278002"/>
                  <a:pt x="173567" y="266713"/>
                </a:cubicBezTo>
                <a:cubicBezTo>
                  <a:pt x="170392" y="255424"/>
                  <a:pt x="113595" y="311164"/>
                  <a:pt x="105834" y="289997"/>
                </a:cubicBezTo>
                <a:cubicBezTo>
                  <a:pt x="98073" y="268830"/>
                  <a:pt x="129469" y="184516"/>
                  <a:pt x="127000" y="139713"/>
                </a:cubicBezTo>
                <a:cubicBezTo>
                  <a:pt x="124531" y="94910"/>
                  <a:pt x="80081" y="44463"/>
                  <a:pt x="91017" y="21180"/>
                </a:cubicBezTo>
                <a:cubicBezTo>
                  <a:pt x="101953" y="-2103"/>
                  <a:pt x="176389" y="366"/>
                  <a:pt x="192617" y="13"/>
                </a:cubicBezTo>
                <a:cubicBezTo>
                  <a:pt x="208845" y="-340"/>
                  <a:pt x="186620" y="6363"/>
                  <a:pt x="188384" y="19063"/>
                </a:cubicBezTo>
                <a:cubicBezTo>
                  <a:pt x="190148" y="31763"/>
                  <a:pt x="191911" y="70216"/>
                  <a:pt x="203200" y="76213"/>
                </a:cubicBezTo>
                <a:cubicBezTo>
                  <a:pt x="214489" y="82210"/>
                  <a:pt x="267759" y="39172"/>
                  <a:pt x="275167" y="4869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8B5A9350-C3B3-4918-886B-1780E203E690}"/>
              </a:ext>
            </a:extLst>
          </p:cNvPr>
          <p:cNvSpPr/>
          <p:nvPr/>
        </p:nvSpPr>
        <p:spPr>
          <a:xfrm>
            <a:off x="4939465" y="1686256"/>
            <a:ext cx="542583" cy="348321"/>
          </a:xfrm>
          <a:custGeom>
            <a:avLst/>
            <a:gdLst>
              <a:gd name="connsiteX0" fmla="*/ 125718 w 542583"/>
              <a:gd name="connsiteY0" fmla="*/ 727 h 348321"/>
              <a:gd name="connsiteX1" fmla="*/ 305635 w 542583"/>
              <a:gd name="connsiteY1" fmla="*/ 66344 h 348321"/>
              <a:gd name="connsiteX2" fmla="*/ 422052 w 542583"/>
              <a:gd name="connsiteY2" fmla="*/ 214511 h 348321"/>
              <a:gd name="connsiteX3" fmla="*/ 286585 w 542583"/>
              <a:gd name="connsiteY3" fmla="*/ 146777 h 348321"/>
              <a:gd name="connsiteX4" fmla="*/ 470735 w 542583"/>
              <a:gd name="connsiteY4" fmla="*/ 275894 h 348321"/>
              <a:gd name="connsiteX5" fmla="*/ 530002 w 542583"/>
              <a:gd name="connsiteY5" fmla="*/ 345744 h 348321"/>
              <a:gd name="connsiteX6" fmla="*/ 242135 w 542583"/>
              <a:gd name="connsiteY6" fmla="*/ 333044 h 348321"/>
              <a:gd name="connsiteX7" fmla="*/ 341618 w 542583"/>
              <a:gd name="connsiteY7" fmla="*/ 330927 h 348321"/>
              <a:gd name="connsiteX8" fmla="*/ 163818 w 542583"/>
              <a:gd name="connsiteY8" fmla="*/ 343627 h 348321"/>
              <a:gd name="connsiteX9" fmla="*/ 87618 w 542583"/>
              <a:gd name="connsiteY9" fmla="*/ 303411 h 348321"/>
              <a:gd name="connsiteX10" fmla="*/ 835 w 542583"/>
              <a:gd name="connsiteY10" fmla="*/ 288594 h 348321"/>
              <a:gd name="connsiteX11" fmla="*/ 142652 w 542583"/>
              <a:gd name="connsiteY11" fmla="*/ 231444 h 348321"/>
              <a:gd name="connsiteX12" fmla="*/ 113018 w 542583"/>
              <a:gd name="connsiteY12" fmla="*/ 110794 h 348321"/>
              <a:gd name="connsiteX13" fmla="*/ 225202 w 542583"/>
              <a:gd name="connsiteY13" fmla="*/ 242027 h 348321"/>
              <a:gd name="connsiteX14" fmla="*/ 41052 w 542583"/>
              <a:gd name="connsiteY14" fmla="*/ 93861 h 348321"/>
              <a:gd name="connsiteX15" fmla="*/ 123602 w 542583"/>
              <a:gd name="connsiteY15" fmla="*/ 104444 h 348321"/>
              <a:gd name="connsiteX16" fmla="*/ 125718 w 542583"/>
              <a:gd name="connsiteY16" fmla="*/ 727 h 34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583" h="348321">
                <a:moveTo>
                  <a:pt x="125718" y="727"/>
                </a:moveTo>
                <a:cubicBezTo>
                  <a:pt x="156057" y="-5623"/>
                  <a:pt x="256246" y="30713"/>
                  <a:pt x="305635" y="66344"/>
                </a:cubicBezTo>
                <a:cubicBezTo>
                  <a:pt x="355024" y="101975"/>
                  <a:pt x="425227" y="201106"/>
                  <a:pt x="422052" y="214511"/>
                </a:cubicBezTo>
                <a:cubicBezTo>
                  <a:pt x="418877" y="227916"/>
                  <a:pt x="278471" y="136547"/>
                  <a:pt x="286585" y="146777"/>
                </a:cubicBezTo>
                <a:cubicBezTo>
                  <a:pt x="294699" y="157007"/>
                  <a:pt x="430166" y="242733"/>
                  <a:pt x="470735" y="275894"/>
                </a:cubicBezTo>
                <a:cubicBezTo>
                  <a:pt x="511304" y="309055"/>
                  <a:pt x="568102" y="336219"/>
                  <a:pt x="530002" y="345744"/>
                </a:cubicBezTo>
                <a:cubicBezTo>
                  <a:pt x="491902" y="355269"/>
                  <a:pt x="273532" y="335514"/>
                  <a:pt x="242135" y="333044"/>
                </a:cubicBezTo>
                <a:cubicBezTo>
                  <a:pt x="210738" y="330574"/>
                  <a:pt x="354671" y="329163"/>
                  <a:pt x="341618" y="330927"/>
                </a:cubicBezTo>
                <a:cubicBezTo>
                  <a:pt x="328565" y="332691"/>
                  <a:pt x="206151" y="348213"/>
                  <a:pt x="163818" y="343627"/>
                </a:cubicBezTo>
                <a:cubicBezTo>
                  <a:pt x="121485" y="339041"/>
                  <a:pt x="114782" y="312583"/>
                  <a:pt x="87618" y="303411"/>
                </a:cubicBezTo>
                <a:cubicBezTo>
                  <a:pt x="60454" y="294239"/>
                  <a:pt x="-8337" y="300589"/>
                  <a:pt x="835" y="288594"/>
                </a:cubicBezTo>
                <a:cubicBezTo>
                  <a:pt x="10007" y="276600"/>
                  <a:pt x="123955" y="261077"/>
                  <a:pt x="142652" y="231444"/>
                </a:cubicBezTo>
                <a:cubicBezTo>
                  <a:pt x="161349" y="201811"/>
                  <a:pt x="99260" y="109030"/>
                  <a:pt x="113018" y="110794"/>
                </a:cubicBezTo>
                <a:cubicBezTo>
                  <a:pt x="126776" y="112558"/>
                  <a:pt x="237196" y="244849"/>
                  <a:pt x="225202" y="242027"/>
                </a:cubicBezTo>
                <a:cubicBezTo>
                  <a:pt x="213208" y="239205"/>
                  <a:pt x="57985" y="116792"/>
                  <a:pt x="41052" y="93861"/>
                </a:cubicBezTo>
                <a:cubicBezTo>
                  <a:pt x="24119" y="70931"/>
                  <a:pt x="108080" y="118202"/>
                  <a:pt x="123602" y="104444"/>
                </a:cubicBezTo>
                <a:cubicBezTo>
                  <a:pt x="139124" y="90686"/>
                  <a:pt x="95379" y="7077"/>
                  <a:pt x="125718" y="72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2198BCAB-D7EF-4B57-9B1A-EB7101EFA26C}"/>
              </a:ext>
            </a:extLst>
          </p:cNvPr>
          <p:cNvSpPr/>
          <p:nvPr/>
        </p:nvSpPr>
        <p:spPr>
          <a:xfrm>
            <a:off x="4112680" y="1822017"/>
            <a:ext cx="597553" cy="184046"/>
          </a:xfrm>
          <a:custGeom>
            <a:avLst/>
            <a:gdLst>
              <a:gd name="connsiteX0" fmla="*/ 3 w 597553"/>
              <a:gd name="connsiteY0" fmla="*/ 182466 h 184046"/>
              <a:gd name="connsiteX1" fmla="*/ 455087 w 597553"/>
              <a:gd name="connsiteY1" fmla="*/ 25833 h 184046"/>
              <a:gd name="connsiteX2" fmla="*/ 190503 w 597553"/>
              <a:gd name="connsiteY2" fmla="*/ 78750 h 184046"/>
              <a:gd name="connsiteX3" fmla="*/ 512237 w 597553"/>
              <a:gd name="connsiteY3" fmla="*/ 433 h 184046"/>
              <a:gd name="connsiteX4" fmla="*/ 596903 w 597553"/>
              <a:gd name="connsiteY4" fmla="*/ 47000 h 184046"/>
              <a:gd name="connsiteX5" fmla="*/ 550337 w 597553"/>
              <a:gd name="connsiteY5" fmla="*/ 42766 h 184046"/>
              <a:gd name="connsiteX6" fmla="*/ 531287 w 597553"/>
              <a:gd name="connsiteY6" fmla="*/ 127433 h 184046"/>
              <a:gd name="connsiteX7" fmla="*/ 541870 w 597553"/>
              <a:gd name="connsiteY7" fmla="*/ 97800 h 184046"/>
              <a:gd name="connsiteX8" fmla="*/ 527053 w 597553"/>
              <a:gd name="connsiteY8" fmla="*/ 138016 h 184046"/>
              <a:gd name="connsiteX9" fmla="*/ 372537 w 597553"/>
              <a:gd name="connsiteY9" fmla="*/ 159183 h 184046"/>
              <a:gd name="connsiteX10" fmla="*/ 162987 w 597553"/>
              <a:gd name="connsiteY10" fmla="*/ 178233 h 184046"/>
              <a:gd name="connsiteX11" fmla="*/ 463553 w 597553"/>
              <a:gd name="connsiteY11" fmla="*/ 110500 h 184046"/>
              <a:gd name="connsiteX12" fmla="*/ 3 w 597553"/>
              <a:gd name="connsiteY12" fmla="*/ 182466 h 18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7553" h="184046">
                <a:moveTo>
                  <a:pt x="3" y="182466"/>
                </a:moveTo>
                <a:cubicBezTo>
                  <a:pt x="-1408" y="168355"/>
                  <a:pt x="423337" y="43119"/>
                  <a:pt x="455087" y="25833"/>
                </a:cubicBezTo>
                <a:cubicBezTo>
                  <a:pt x="486837" y="8547"/>
                  <a:pt x="180978" y="82983"/>
                  <a:pt x="190503" y="78750"/>
                </a:cubicBezTo>
                <a:cubicBezTo>
                  <a:pt x="200028" y="74517"/>
                  <a:pt x="444504" y="5725"/>
                  <a:pt x="512237" y="433"/>
                </a:cubicBezTo>
                <a:cubicBezTo>
                  <a:pt x="579970" y="-4859"/>
                  <a:pt x="590553" y="39945"/>
                  <a:pt x="596903" y="47000"/>
                </a:cubicBezTo>
                <a:cubicBezTo>
                  <a:pt x="603253" y="54055"/>
                  <a:pt x="561273" y="29360"/>
                  <a:pt x="550337" y="42766"/>
                </a:cubicBezTo>
                <a:cubicBezTo>
                  <a:pt x="539401" y="56171"/>
                  <a:pt x="532698" y="118261"/>
                  <a:pt x="531287" y="127433"/>
                </a:cubicBezTo>
                <a:cubicBezTo>
                  <a:pt x="529876" y="136605"/>
                  <a:pt x="542576" y="96036"/>
                  <a:pt x="541870" y="97800"/>
                </a:cubicBezTo>
                <a:cubicBezTo>
                  <a:pt x="541164" y="99564"/>
                  <a:pt x="555275" y="127785"/>
                  <a:pt x="527053" y="138016"/>
                </a:cubicBezTo>
                <a:cubicBezTo>
                  <a:pt x="498831" y="148246"/>
                  <a:pt x="433215" y="152480"/>
                  <a:pt x="372537" y="159183"/>
                </a:cubicBezTo>
                <a:cubicBezTo>
                  <a:pt x="311859" y="165886"/>
                  <a:pt x="147818" y="186347"/>
                  <a:pt x="162987" y="178233"/>
                </a:cubicBezTo>
                <a:cubicBezTo>
                  <a:pt x="178156" y="170119"/>
                  <a:pt x="491070" y="109442"/>
                  <a:pt x="463553" y="110500"/>
                </a:cubicBezTo>
                <a:cubicBezTo>
                  <a:pt x="436036" y="111558"/>
                  <a:pt x="1414" y="196577"/>
                  <a:pt x="3" y="18246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DC63CFD5-1C30-4F22-BD99-00CA0069732D}"/>
              </a:ext>
            </a:extLst>
          </p:cNvPr>
          <p:cNvSpPr/>
          <p:nvPr/>
        </p:nvSpPr>
        <p:spPr>
          <a:xfrm>
            <a:off x="5473388" y="1412622"/>
            <a:ext cx="674478" cy="661227"/>
          </a:xfrm>
          <a:custGeom>
            <a:avLst/>
            <a:gdLst>
              <a:gd name="connsiteX0" fmla="*/ 312 w 674478"/>
              <a:gd name="connsiteY0" fmla="*/ 1311 h 661227"/>
              <a:gd name="connsiteX1" fmla="*/ 317812 w 674478"/>
              <a:gd name="connsiteY1" fmla="*/ 90211 h 661227"/>
              <a:gd name="connsiteX2" fmla="*/ 237379 w 674478"/>
              <a:gd name="connsiteY2" fmla="*/ 111378 h 661227"/>
              <a:gd name="connsiteX3" fmla="*/ 468095 w 674478"/>
              <a:gd name="connsiteY3" fmla="*/ 204511 h 661227"/>
              <a:gd name="connsiteX4" fmla="*/ 385545 w 674478"/>
              <a:gd name="connsiteY4" fmla="*/ 244728 h 661227"/>
              <a:gd name="connsiteX5" fmla="*/ 410945 w 674478"/>
              <a:gd name="connsiteY5" fmla="*/ 261661 h 661227"/>
              <a:gd name="connsiteX6" fmla="*/ 398245 w 674478"/>
              <a:gd name="connsiteY6" fmla="*/ 268011 h 661227"/>
              <a:gd name="connsiteX7" fmla="*/ 472329 w 674478"/>
              <a:gd name="connsiteY7" fmla="*/ 306111 h 661227"/>
              <a:gd name="connsiteX8" fmla="*/ 673412 w 674478"/>
              <a:gd name="connsiteY8" fmla="*/ 657478 h 661227"/>
              <a:gd name="connsiteX9" fmla="*/ 546412 w 674478"/>
              <a:gd name="connsiteY9" fmla="*/ 486028 h 661227"/>
              <a:gd name="connsiteX10" fmla="*/ 425762 w 674478"/>
              <a:gd name="connsiteY10" fmla="*/ 399245 h 661227"/>
              <a:gd name="connsiteX11" fmla="*/ 195045 w 674478"/>
              <a:gd name="connsiteY11" fmla="*/ 284945 h 661227"/>
              <a:gd name="connsiteX12" fmla="*/ 70162 w 674478"/>
              <a:gd name="connsiteY12" fmla="*/ 202395 h 661227"/>
              <a:gd name="connsiteX13" fmla="*/ 362262 w 674478"/>
              <a:gd name="connsiteY13" fmla="*/ 320928 h 661227"/>
              <a:gd name="connsiteX14" fmla="*/ 239495 w 674478"/>
              <a:gd name="connsiteY14" fmla="*/ 244728 h 661227"/>
              <a:gd name="connsiteX15" fmla="*/ 368612 w 674478"/>
              <a:gd name="connsiteY15" fmla="*/ 240495 h 661227"/>
              <a:gd name="connsiteX16" fmla="*/ 260662 w 674478"/>
              <a:gd name="connsiteY16" fmla="*/ 166411 h 661227"/>
              <a:gd name="connsiteX17" fmla="*/ 312 w 674478"/>
              <a:gd name="connsiteY17" fmla="*/ 1311 h 6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4478" h="661227">
                <a:moveTo>
                  <a:pt x="312" y="1311"/>
                </a:moveTo>
                <a:cubicBezTo>
                  <a:pt x="9837" y="-11389"/>
                  <a:pt x="278301" y="71867"/>
                  <a:pt x="317812" y="90211"/>
                </a:cubicBezTo>
                <a:cubicBezTo>
                  <a:pt x="357323" y="108555"/>
                  <a:pt x="212332" y="92328"/>
                  <a:pt x="237379" y="111378"/>
                </a:cubicBezTo>
                <a:cubicBezTo>
                  <a:pt x="262426" y="130428"/>
                  <a:pt x="443401" y="182286"/>
                  <a:pt x="468095" y="204511"/>
                </a:cubicBezTo>
                <a:cubicBezTo>
                  <a:pt x="492789" y="226736"/>
                  <a:pt x="395070" y="235203"/>
                  <a:pt x="385545" y="244728"/>
                </a:cubicBezTo>
                <a:cubicBezTo>
                  <a:pt x="376020" y="254253"/>
                  <a:pt x="408828" y="257781"/>
                  <a:pt x="410945" y="261661"/>
                </a:cubicBezTo>
                <a:cubicBezTo>
                  <a:pt x="413062" y="265541"/>
                  <a:pt x="388014" y="260603"/>
                  <a:pt x="398245" y="268011"/>
                </a:cubicBezTo>
                <a:cubicBezTo>
                  <a:pt x="408476" y="275419"/>
                  <a:pt x="426468" y="241200"/>
                  <a:pt x="472329" y="306111"/>
                </a:cubicBezTo>
                <a:cubicBezTo>
                  <a:pt x="518190" y="371022"/>
                  <a:pt x="661065" y="627492"/>
                  <a:pt x="673412" y="657478"/>
                </a:cubicBezTo>
                <a:cubicBezTo>
                  <a:pt x="685759" y="687464"/>
                  <a:pt x="587687" y="529067"/>
                  <a:pt x="546412" y="486028"/>
                </a:cubicBezTo>
                <a:cubicBezTo>
                  <a:pt x="505137" y="442989"/>
                  <a:pt x="484323" y="432759"/>
                  <a:pt x="425762" y="399245"/>
                </a:cubicBezTo>
                <a:cubicBezTo>
                  <a:pt x="367201" y="365731"/>
                  <a:pt x="254312" y="317753"/>
                  <a:pt x="195045" y="284945"/>
                </a:cubicBezTo>
                <a:cubicBezTo>
                  <a:pt x="135778" y="252137"/>
                  <a:pt x="42293" y="196398"/>
                  <a:pt x="70162" y="202395"/>
                </a:cubicBezTo>
                <a:cubicBezTo>
                  <a:pt x="98031" y="208392"/>
                  <a:pt x="334040" y="313873"/>
                  <a:pt x="362262" y="320928"/>
                </a:cubicBezTo>
                <a:cubicBezTo>
                  <a:pt x="390484" y="327983"/>
                  <a:pt x="238437" y="258134"/>
                  <a:pt x="239495" y="244728"/>
                </a:cubicBezTo>
                <a:cubicBezTo>
                  <a:pt x="240553" y="231323"/>
                  <a:pt x="365084" y="253548"/>
                  <a:pt x="368612" y="240495"/>
                </a:cubicBezTo>
                <a:cubicBezTo>
                  <a:pt x="372140" y="227442"/>
                  <a:pt x="319576" y="200983"/>
                  <a:pt x="260662" y="166411"/>
                </a:cubicBezTo>
                <a:cubicBezTo>
                  <a:pt x="201748" y="131839"/>
                  <a:pt x="-9213" y="14011"/>
                  <a:pt x="312" y="13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69C2F401-F866-4CF0-95B0-C83FEE7BCED1}"/>
              </a:ext>
            </a:extLst>
          </p:cNvPr>
          <p:cNvSpPr/>
          <p:nvPr/>
        </p:nvSpPr>
        <p:spPr>
          <a:xfrm>
            <a:off x="5378440" y="1733462"/>
            <a:ext cx="715969" cy="287484"/>
          </a:xfrm>
          <a:custGeom>
            <a:avLst/>
            <a:gdLst>
              <a:gd name="connsiteX0" fmla="*/ 715443 w 715969"/>
              <a:gd name="connsiteY0" fmla="*/ 281605 h 287484"/>
              <a:gd name="connsiteX1" fmla="*/ 491077 w 715969"/>
              <a:gd name="connsiteY1" fmla="*/ 167305 h 287484"/>
              <a:gd name="connsiteX2" fmla="*/ 107960 w 715969"/>
              <a:gd name="connsiteY2" fmla="*/ 88 h 287484"/>
              <a:gd name="connsiteX3" fmla="*/ 486843 w 715969"/>
              <a:gd name="connsiteY3" fmla="*/ 190588 h 287484"/>
              <a:gd name="connsiteX4" fmla="*/ 120660 w 715969"/>
              <a:gd name="connsiteY4" fmla="*/ 50888 h 287484"/>
              <a:gd name="connsiteX5" fmla="*/ 137593 w 715969"/>
              <a:gd name="connsiteY5" fmla="*/ 150371 h 287484"/>
              <a:gd name="connsiteX6" fmla="*/ 243427 w 715969"/>
              <a:gd name="connsiteY6" fmla="*/ 190588 h 287484"/>
              <a:gd name="connsiteX7" fmla="*/ 10 w 715969"/>
              <a:gd name="connsiteY7" fmla="*/ 124971 h 287484"/>
              <a:gd name="connsiteX8" fmla="*/ 254010 w 715969"/>
              <a:gd name="connsiteY8" fmla="*/ 152488 h 287484"/>
              <a:gd name="connsiteX9" fmla="*/ 116427 w 715969"/>
              <a:gd name="connsiteY9" fmla="*/ 201171 h 287484"/>
              <a:gd name="connsiteX10" fmla="*/ 391593 w 715969"/>
              <a:gd name="connsiteY10" fmla="*/ 281605 h 287484"/>
              <a:gd name="connsiteX11" fmla="*/ 459327 w 715969"/>
              <a:gd name="connsiteY11" fmla="*/ 279488 h 287484"/>
              <a:gd name="connsiteX12" fmla="*/ 569393 w 715969"/>
              <a:gd name="connsiteY12" fmla="*/ 264671 h 287484"/>
              <a:gd name="connsiteX13" fmla="*/ 590560 w 715969"/>
              <a:gd name="connsiteY13" fmla="*/ 258321 h 287484"/>
              <a:gd name="connsiteX14" fmla="*/ 554577 w 715969"/>
              <a:gd name="connsiteY14" fmla="*/ 237155 h 287484"/>
              <a:gd name="connsiteX15" fmla="*/ 715443 w 715969"/>
              <a:gd name="connsiteY15" fmla="*/ 281605 h 28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5969" h="287484">
                <a:moveTo>
                  <a:pt x="715443" y="281605"/>
                </a:moveTo>
                <a:cubicBezTo>
                  <a:pt x="704860" y="269963"/>
                  <a:pt x="592324" y="214225"/>
                  <a:pt x="491077" y="167305"/>
                </a:cubicBezTo>
                <a:cubicBezTo>
                  <a:pt x="389830" y="120385"/>
                  <a:pt x="108666" y="-3792"/>
                  <a:pt x="107960" y="88"/>
                </a:cubicBezTo>
                <a:cubicBezTo>
                  <a:pt x="107254" y="3968"/>
                  <a:pt x="484726" y="182121"/>
                  <a:pt x="486843" y="190588"/>
                </a:cubicBezTo>
                <a:cubicBezTo>
                  <a:pt x="488960" y="199055"/>
                  <a:pt x="178868" y="57591"/>
                  <a:pt x="120660" y="50888"/>
                </a:cubicBezTo>
                <a:cubicBezTo>
                  <a:pt x="62452" y="44185"/>
                  <a:pt x="117132" y="127088"/>
                  <a:pt x="137593" y="150371"/>
                </a:cubicBezTo>
                <a:cubicBezTo>
                  <a:pt x="158054" y="173654"/>
                  <a:pt x="266357" y="194821"/>
                  <a:pt x="243427" y="190588"/>
                </a:cubicBezTo>
                <a:cubicBezTo>
                  <a:pt x="220497" y="186355"/>
                  <a:pt x="-1754" y="131321"/>
                  <a:pt x="10" y="124971"/>
                </a:cubicBezTo>
                <a:cubicBezTo>
                  <a:pt x="1774" y="118621"/>
                  <a:pt x="234607" y="139788"/>
                  <a:pt x="254010" y="152488"/>
                </a:cubicBezTo>
                <a:cubicBezTo>
                  <a:pt x="273413" y="165188"/>
                  <a:pt x="93497" y="179652"/>
                  <a:pt x="116427" y="201171"/>
                </a:cubicBezTo>
                <a:cubicBezTo>
                  <a:pt x="139357" y="222690"/>
                  <a:pt x="334443" y="268552"/>
                  <a:pt x="391593" y="281605"/>
                </a:cubicBezTo>
                <a:cubicBezTo>
                  <a:pt x="448743" y="294658"/>
                  <a:pt x="429694" y="282310"/>
                  <a:pt x="459327" y="279488"/>
                </a:cubicBezTo>
                <a:cubicBezTo>
                  <a:pt x="488960" y="276666"/>
                  <a:pt x="547521" y="268199"/>
                  <a:pt x="569393" y="264671"/>
                </a:cubicBezTo>
                <a:cubicBezTo>
                  <a:pt x="591265" y="261143"/>
                  <a:pt x="593029" y="262907"/>
                  <a:pt x="590560" y="258321"/>
                </a:cubicBezTo>
                <a:cubicBezTo>
                  <a:pt x="588091" y="253735"/>
                  <a:pt x="535527" y="234685"/>
                  <a:pt x="554577" y="237155"/>
                </a:cubicBezTo>
                <a:cubicBezTo>
                  <a:pt x="573627" y="239624"/>
                  <a:pt x="726026" y="293247"/>
                  <a:pt x="715443" y="28160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728EE701-7FA4-4A5C-9E15-E4DB42F4DE25}"/>
              </a:ext>
            </a:extLst>
          </p:cNvPr>
          <p:cNvSpPr/>
          <p:nvPr/>
        </p:nvSpPr>
        <p:spPr>
          <a:xfrm>
            <a:off x="5829081" y="2066670"/>
            <a:ext cx="389368" cy="437612"/>
          </a:xfrm>
          <a:custGeom>
            <a:avLst/>
            <a:gdLst>
              <a:gd name="connsiteX0" fmla="*/ 219 w 389368"/>
              <a:gd name="connsiteY0" fmla="*/ 1313 h 437612"/>
              <a:gd name="connsiteX1" fmla="*/ 237286 w 389368"/>
              <a:gd name="connsiteY1" fmla="*/ 24597 h 437612"/>
              <a:gd name="connsiteX2" fmla="*/ 332536 w 389368"/>
              <a:gd name="connsiteY2" fmla="*/ 105030 h 437612"/>
              <a:gd name="connsiteX3" fmla="*/ 247869 w 389368"/>
              <a:gd name="connsiteY3" fmla="*/ 62697 h 437612"/>
              <a:gd name="connsiteX4" fmla="*/ 353702 w 389368"/>
              <a:gd name="connsiteY4" fmla="*/ 196047 h 437612"/>
              <a:gd name="connsiteX5" fmla="*/ 385452 w 389368"/>
              <a:gd name="connsiteY5" fmla="*/ 284947 h 437612"/>
              <a:gd name="connsiteX6" fmla="*/ 275386 w 389368"/>
              <a:gd name="connsiteY6" fmla="*/ 130430 h 437612"/>
              <a:gd name="connsiteX7" fmla="*/ 364286 w 389368"/>
              <a:gd name="connsiteY7" fmla="*/ 306113 h 437612"/>
              <a:gd name="connsiteX8" fmla="*/ 345236 w 389368"/>
              <a:gd name="connsiteY8" fmla="*/ 437347 h 437612"/>
              <a:gd name="connsiteX9" fmla="*/ 324069 w 389368"/>
              <a:gd name="connsiteY9" fmla="*/ 272247 h 437612"/>
              <a:gd name="connsiteX10" fmla="*/ 283852 w 389368"/>
              <a:gd name="connsiteY10" fmla="*/ 157947 h 437612"/>
              <a:gd name="connsiteX11" fmla="*/ 142036 w 389368"/>
              <a:gd name="connsiteY11" fmla="*/ 56347 h 437612"/>
              <a:gd name="connsiteX12" fmla="*/ 192836 w 389368"/>
              <a:gd name="connsiteY12" fmla="*/ 56347 h 437612"/>
              <a:gd name="connsiteX13" fmla="*/ 219 w 389368"/>
              <a:gd name="connsiteY13" fmla="*/ 1313 h 43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9368" h="437612">
                <a:moveTo>
                  <a:pt x="219" y="1313"/>
                </a:moveTo>
                <a:cubicBezTo>
                  <a:pt x="7627" y="-3979"/>
                  <a:pt x="181900" y="7311"/>
                  <a:pt x="237286" y="24597"/>
                </a:cubicBezTo>
                <a:cubicBezTo>
                  <a:pt x="292672" y="41883"/>
                  <a:pt x="330772" y="98680"/>
                  <a:pt x="332536" y="105030"/>
                </a:cubicBezTo>
                <a:cubicBezTo>
                  <a:pt x="334300" y="111380"/>
                  <a:pt x="244341" y="47528"/>
                  <a:pt x="247869" y="62697"/>
                </a:cubicBezTo>
                <a:cubicBezTo>
                  <a:pt x="251397" y="77866"/>
                  <a:pt x="330772" y="159005"/>
                  <a:pt x="353702" y="196047"/>
                </a:cubicBezTo>
                <a:cubicBezTo>
                  <a:pt x="376632" y="233089"/>
                  <a:pt x="398505" y="295883"/>
                  <a:pt x="385452" y="284947"/>
                </a:cubicBezTo>
                <a:cubicBezTo>
                  <a:pt x="372399" y="274011"/>
                  <a:pt x="278914" y="126902"/>
                  <a:pt x="275386" y="130430"/>
                </a:cubicBezTo>
                <a:cubicBezTo>
                  <a:pt x="271858" y="133958"/>
                  <a:pt x="352644" y="254960"/>
                  <a:pt x="364286" y="306113"/>
                </a:cubicBezTo>
                <a:cubicBezTo>
                  <a:pt x="375928" y="357266"/>
                  <a:pt x="351939" y="442991"/>
                  <a:pt x="345236" y="437347"/>
                </a:cubicBezTo>
                <a:cubicBezTo>
                  <a:pt x="338533" y="431703"/>
                  <a:pt x="334300" y="318814"/>
                  <a:pt x="324069" y="272247"/>
                </a:cubicBezTo>
                <a:cubicBezTo>
                  <a:pt x="313838" y="225680"/>
                  <a:pt x="314191" y="193930"/>
                  <a:pt x="283852" y="157947"/>
                </a:cubicBezTo>
                <a:cubicBezTo>
                  <a:pt x="253513" y="121964"/>
                  <a:pt x="157205" y="73280"/>
                  <a:pt x="142036" y="56347"/>
                </a:cubicBezTo>
                <a:cubicBezTo>
                  <a:pt x="126867" y="39414"/>
                  <a:pt x="210122" y="65166"/>
                  <a:pt x="192836" y="56347"/>
                </a:cubicBezTo>
                <a:cubicBezTo>
                  <a:pt x="175550" y="47528"/>
                  <a:pt x="-7189" y="6605"/>
                  <a:pt x="219" y="13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6F7B03A2-1378-4FDE-B615-7F625DFF09F8}"/>
              </a:ext>
            </a:extLst>
          </p:cNvPr>
          <p:cNvSpPr/>
          <p:nvPr/>
        </p:nvSpPr>
        <p:spPr>
          <a:xfrm>
            <a:off x="5415441" y="2023533"/>
            <a:ext cx="743137" cy="376794"/>
          </a:xfrm>
          <a:custGeom>
            <a:avLst/>
            <a:gdLst>
              <a:gd name="connsiteX0" fmla="*/ 153509 w 743137"/>
              <a:gd name="connsiteY0" fmla="*/ 0 h 376794"/>
              <a:gd name="connsiteX1" fmla="*/ 318609 w 743137"/>
              <a:gd name="connsiteY1" fmla="*/ 84667 h 376794"/>
              <a:gd name="connsiteX2" fmla="*/ 633992 w 743137"/>
              <a:gd name="connsiteY2" fmla="*/ 241300 h 376794"/>
              <a:gd name="connsiteX3" fmla="*/ 532392 w 743137"/>
              <a:gd name="connsiteY3" fmla="*/ 205317 h 376794"/>
              <a:gd name="connsiteX4" fmla="*/ 689026 w 743137"/>
              <a:gd name="connsiteY4" fmla="*/ 319617 h 376794"/>
              <a:gd name="connsiteX5" fmla="*/ 718659 w 743137"/>
              <a:gd name="connsiteY5" fmla="*/ 376767 h 376794"/>
              <a:gd name="connsiteX6" fmla="*/ 705959 w 743137"/>
              <a:gd name="connsiteY6" fmla="*/ 313267 h 376794"/>
              <a:gd name="connsiteX7" fmla="*/ 276276 w 743137"/>
              <a:gd name="connsiteY7" fmla="*/ 345017 h 376794"/>
              <a:gd name="connsiteX8" fmla="*/ 519692 w 743137"/>
              <a:gd name="connsiteY8" fmla="*/ 336550 h 376794"/>
              <a:gd name="connsiteX9" fmla="*/ 259342 w 743137"/>
              <a:gd name="connsiteY9" fmla="*/ 321734 h 376794"/>
              <a:gd name="connsiteX10" fmla="*/ 1109 w 743137"/>
              <a:gd name="connsiteY10" fmla="*/ 226484 h 376794"/>
              <a:gd name="connsiteX11" fmla="*/ 363059 w 743137"/>
              <a:gd name="connsiteY11" fmla="*/ 345017 h 376794"/>
              <a:gd name="connsiteX12" fmla="*/ 64609 w 743137"/>
              <a:gd name="connsiteY12" fmla="*/ 220134 h 376794"/>
              <a:gd name="connsiteX13" fmla="*/ 18042 w 743137"/>
              <a:gd name="connsiteY13" fmla="*/ 95250 h 376794"/>
              <a:gd name="connsiteX14" fmla="*/ 176792 w 743137"/>
              <a:gd name="connsiteY14" fmla="*/ 127000 h 376794"/>
              <a:gd name="connsiteX15" fmla="*/ 73076 w 743137"/>
              <a:gd name="connsiteY15" fmla="*/ 93134 h 376794"/>
              <a:gd name="connsiteX16" fmla="*/ 96359 w 743137"/>
              <a:gd name="connsiteY16" fmla="*/ 156634 h 376794"/>
              <a:gd name="connsiteX17" fmla="*/ 98476 w 743137"/>
              <a:gd name="connsiteY17" fmla="*/ 124884 h 376794"/>
              <a:gd name="connsiteX18" fmla="*/ 172559 w 743137"/>
              <a:gd name="connsiteY18" fmla="*/ 101600 h 376794"/>
              <a:gd name="connsiteX19" fmla="*/ 371526 w 743137"/>
              <a:gd name="connsiteY19" fmla="*/ 129117 h 376794"/>
              <a:gd name="connsiteX20" fmla="*/ 396926 w 743137"/>
              <a:gd name="connsiteY20" fmla="*/ 146050 h 376794"/>
              <a:gd name="connsiteX21" fmla="*/ 153509 w 743137"/>
              <a:gd name="connsiteY21" fmla="*/ 0 h 37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3137" h="376794">
                <a:moveTo>
                  <a:pt x="153509" y="0"/>
                </a:moveTo>
                <a:lnTo>
                  <a:pt x="318609" y="84667"/>
                </a:lnTo>
                <a:lnTo>
                  <a:pt x="633992" y="241300"/>
                </a:lnTo>
                <a:cubicBezTo>
                  <a:pt x="669623" y="261408"/>
                  <a:pt x="523220" y="192264"/>
                  <a:pt x="532392" y="205317"/>
                </a:cubicBezTo>
                <a:cubicBezTo>
                  <a:pt x="541564" y="218370"/>
                  <a:pt x="657982" y="291042"/>
                  <a:pt x="689026" y="319617"/>
                </a:cubicBezTo>
                <a:cubicBezTo>
                  <a:pt x="720070" y="348192"/>
                  <a:pt x="715837" y="377825"/>
                  <a:pt x="718659" y="376767"/>
                </a:cubicBezTo>
                <a:cubicBezTo>
                  <a:pt x="721481" y="375709"/>
                  <a:pt x="779689" y="318559"/>
                  <a:pt x="705959" y="313267"/>
                </a:cubicBezTo>
                <a:lnTo>
                  <a:pt x="276276" y="345017"/>
                </a:lnTo>
                <a:cubicBezTo>
                  <a:pt x="245232" y="348897"/>
                  <a:pt x="522514" y="340431"/>
                  <a:pt x="519692" y="336550"/>
                </a:cubicBezTo>
                <a:cubicBezTo>
                  <a:pt x="516870" y="332670"/>
                  <a:pt x="345772" y="340078"/>
                  <a:pt x="259342" y="321734"/>
                </a:cubicBezTo>
                <a:cubicBezTo>
                  <a:pt x="172912" y="303390"/>
                  <a:pt x="-16177" y="222604"/>
                  <a:pt x="1109" y="226484"/>
                </a:cubicBezTo>
                <a:cubicBezTo>
                  <a:pt x="18395" y="230364"/>
                  <a:pt x="352476" y="346075"/>
                  <a:pt x="363059" y="345017"/>
                </a:cubicBezTo>
                <a:cubicBezTo>
                  <a:pt x="373642" y="343959"/>
                  <a:pt x="122112" y="261762"/>
                  <a:pt x="64609" y="220134"/>
                </a:cubicBezTo>
                <a:cubicBezTo>
                  <a:pt x="7106" y="178506"/>
                  <a:pt x="-655" y="110772"/>
                  <a:pt x="18042" y="95250"/>
                </a:cubicBezTo>
                <a:cubicBezTo>
                  <a:pt x="36739" y="79728"/>
                  <a:pt x="167620" y="127353"/>
                  <a:pt x="176792" y="127000"/>
                </a:cubicBezTo>
                <a:cubicBezTo>
                  <a:pt x="185964" y="126647"/>
                  <a:pt x="86481" y="88195"/>
                  <a:pt x="73076" y="93134"/>
                </a:cubicBezTo>
                <a:cubicBezTo>
                  <a:pt x="59671" y="98073"/>
                  <a:pt x="92126" y="151342"/>
                  <a:pt x="96359" y="156634"/>
                </a:cubicBezTo>
                <a:cubicBezTo>
                  <a:pt x="100592" y="161926"/>
                  <a:pt x="85776" y="134056"/>
                  <a:pt x="98476" y="124884"/>
                </a:cubicBezTo>
                <a:cubicBezTo>
                  <a:pt x="111176" y="115712"/>
                  <a:pt x="127051" y="100895"/>
                  <a:pt x="172559" y="101600"/>
                </a:cubicBezTo>
                <a:cubicBezTo>
                  <a:pt x="218067" y="102306"/>
                  <a:pt x="334132" y="121709"/>
                  <a:pt x="371526" y="129117"/>
                </a:cubicBezTo>
                <a:cubicBezTo>
                  <a:pt x="408921" y="136525"/>
                  <a:pt x="431146" y="163689"/>
                  <a:pt x="396926" y="146050"/>
                </a:cubicBezTo>
                <a:cubicBezTo>
                  <a:pt x="362706" y="128411"/>
                  <a:pt x="264457" y="75847"/>
                  <a:pt x="1535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FFD0A41D-2031-4B7F-B6E2-3AA463E2441A}"/>
              </a:ext>
            </a:extLst>
          </p:cNvPr>
          <p:cNvSpPr/>
          <p:nvPr/>
        </p:nvSpPr>
        <p:spPr>
          <a:xfrm>
            <a:off x="5027131" y="2101850"/>
            <a:ext cx="382249" cy="154539"/>
          </a:xfrm>
          <a:custGeom>
            <a:avLst/>
            <a:gdLst>
              <a:gd name="connsiteX0" fmla="*/ 4186 w 382249"/>
              <a:gd name="connsiteY0" fmla="*/ 19050 h 154539"/>
              <a:gd name="connsiteX1" fmla="*/ 67686 w 382249"/>
              <a:gd name="connsiteY1" fmla="*/ 19050 h 154539"/>
              <a:gd name="connsiteX2" fmla="*/ 372486 w 382249"/>
              <a:gd name="connsiteY2" fmla="*/ 0 h 154539"/>
              <a:gd name="connsiteX3" fmla="*/ 311102 w 382249"/>
              <a:gd name="connsiteY3" fmla="*/ 19050 h 154539"/>
              <a:gd name="connsiteX4" fmla="*/ 353436 w 382249"/>
              <a:gd name="connsiteY4" fmla="*/ 91017 h 154539"/>
              <a:gd name="connsiteX5" fmla="*/ 353436 w 382249"/>
              <a:gd name="connsiteY5" fmla="*/ 67733 h 154539"/>
              <a:gd name="connsiteX6" fmla="*/ 308986 w 382249"/>
              <a:gd name="connsiteY6" fmla="*/ 120650 h 154539"/>
              <a:gd name="connsiteX7" fmla="*/ 86736 w 382249"/>
              <a:gd name="connsiteY7" fmla="*/ 84667 h 154539"/>
              <a:gd name="connsiteX8" fmla="*/ 340736 w 382249"/>
              <a:gd name="connsiteY8" fmla="*/ 154517 h 154539"/>
              <a:gd name="connsiteX9" fmla="*/ 76152 w 382249"/>
              <a:gd name="connsiteY9" fmla="*/ 76200 h 154539"/>
              <a:gd name="connsiteX10" fmla="*/ 143886 w 382249"/>
              <a:gd name="connsiteY10" fmla="*/ 63500 h 154539"/>
              <a:gd name="connsiteX11" fmla="*/ 4186 w 382249"/>
              <a:gd name="connsiteY11" fmla="*/ 19050 h 15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249" h="154539">
                <a:moveTo>
                  <a:pt x="4186" y="19050"/>
                </a:moveTo>
                <a:cubicBezTo>
                  <a:pt x="-8514" y="11642"/>
                  <a:pt x="6303" y="22225"/>
                  <a:pt x="67686" y="19050"/>
                </a:cubicBezTo>
                <a:cubicBezTo>
                  <a:pt x="129069" y="15875"/>
                  <a:pt x="331917" y="0"/>
                  <a:pt x="372486" y="0"/>
                </a:cubicBezTo>
                <a:cubicBezTo>
                  <a:pt x="413055" y="0"/>
                  <a:pt x="314277" y="3880"/>
                  <a:pt x="311102" y="19050"/>
                </a:cubicBezTo>
                <a:cubicBezTo>
                  <a:pt x="307927" y="34220"/>
                  <a:pt x="346380" y="82903"/>
                  <a:pt x="353436" y="91017"/>
                </a:cubicBezTo>
                <a:cubicBezTo>
                  <a:pt x="360492" y="99131"/>
                  <a:pt x="360844" y="62794"/>
                  <a:pt x="353436" y="67733"/>
                </a:cubicBezTo>
                <a:cubicBezTo>
                  <a:pt x="346028" y="72672"/>
                  <a:pt x="353436" y="117828"/>
                  <a:pt x="308986" y="120650"/>
                </a:cubicBezTo>
                <a:cubicBezTo>
                  <a:pt x="264536" y="123472"/>
                  <a:pt x="81444" y="79023"/>
                  <a:pt x="86736" y="84667"/>
                </a:cubicBezTo>
                <a:cubicBezTo>
                  <a:pt x="92028" y="90311"/>
                  <a:pt x="342500" y="155928"/>
                  <a:pt x="340736" y="154517"/>
                </a:cubicBezTo>
                <a:cubicBezTo>
                  <a:pt x="338972" y="153106"/>
                  <a:pt x="108960" y="91369"/>
                  <a:pt x="76152" y="76200"/>
                </a:cubicBezTo>
                <a:cubicBezTo>
                  <a:pt x="43344" y="61031"/>
                  <a:pt x="152353" y="70908"/>
                  <a:pt x="143886" y="63500"/>
                </a:cubicBezTo>
                <a:cubicBezTo>
                  <a:pt x="135419" y="56092"/>
                  <a:pt x="16886" y="26458"/>
                  <a:pt x="4186" y="190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8A9283BD-2113-4E4C-ACF1-720CD194DBB1}"/>
              </a:ext>
            </a:extLst>
          </p:cNvPr>
          <p:cNvSpPr/>
          <p:nvPr/>
        </p:nvSpPr>
        <p:spPr>
          <a:xfrm>
            <a:off x="5777901" y="2388288"/>
            <a:ext cx="324863" cy="274700"/>
          </a:xfrm>
          <a:custGeom>
            <a:avLst/>
            <a:gdLst>
              <a:gd name="connsiteX0" fmla="*/ 599 w 324863"/>
              <a:gd name="connsiteY0" fmla="*/ 52229 h 274700"/>
              <a:gd name="connsiteX1" fmla="*/ 292699 w 324863"/>
              <a:gd name="connsiteY1" fmla="*/ 35295 h 274700"/>
              <a:gd name="connsiteX2" fmla="*/ 318099 w 324863"/>
              <a:gd name="connsiteY2" fmla="*/ 5662 h 274700"/>
              <a:gd name="connsiteX3" fmla="*/ 299049 w 324863"/>
              <a:gd name="connsiteY3" fmla="*/ 160179 h 274700"/>
              <a:gd name="connsiteX4" fmla="*/ 303282 w 324863"/>
              <a:gd name="connsiteY4" fmla="*/ 274479 h 274700"/>
              <a:gd name="connsiteX5" fmla="*/ 305399 w 324863"/>
              <a:gd name="connsiteY5" fmla="*/ 189812 h 274700"/>
              <a:gd name="connsiteX6" fmla="*/ 269416 w 324863"/>
              <a:gd name="connsiteY6" fmla="*/ 213095 h 274700"/>
              <a:gd name="connsiteX7" fmla="*/ 104316 w 324863"/>
              <a:gd name="connsiteY7" fmla="*/ 109379 h 274700"/>
              <a:gd name="connsiteX8" fmla="*/ 299049 w 324863"/>
              <a:gd name="connsiteY8" fmla="*/ 244845 h 274700"/>
              <a:gd name="connsiteX9" fmla="*/ 218616 w 324863"/>
              <a:gd name="connsiteY9" fmla="*/ 147479 h 274700"/>
              <a:gd name="connsiteX10" fmla="*/ 599 w 324863"/>
              <a:gd name="connsiteY10" fmla="*/ 52229 h 2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863" h="274700">
                <a:moveTo>
                  <a:pt x="599" y="52229"/>
                </a:moveTo>
                <a:cubicBezTo>
                  <a:pt x="12946" y="33532"/>
                  <a:pt x="239783" y="43056"/>
                  <a:pt x="292699" y="35295"/>
                </a:cubicBezTo>
                <a:cubicBezTo>
                  <a:pt x="345615" y="27534"/>
                  <a:pt x="317041" y="-15152"/>
                  <a:pt x="318099" y="5662"/>
                </a:cubicBezTo>
                <a:cubicBezTo>
                  <a:pt x="319157" y="26476"/>
                  <a:pt x="301518" y="115376"/>
                  <a:pt x="299049" y="160179"/>
                </a:cubicBezTo>
                <a:cubicBezTo>
                  <a:pt x="296580" y="204982"/>
                  <a:pt x="302224" y="269540"/>
                  <a:pt x="303282" y="274479"/>
                </a:cubicBezTo>
                <a:cubicBezTo>
                  <a:pt x="304340" y="279418"/>
                  <a:pt x="311043" y="200043"/>
                  <a:pt x="305399" y="189812"/>
                </a:cubicBezTo>
                <a:cubicBezTo>
                  <a:pt x="299755" y="179581"/>
                  <a:pt x="302930" y="226500"/>
                  <a:pt x="269416" y="213095"/>
                </a:cubicBezTo>
                <a:cubicBezTo>
                  <a:pt x="235902" y="199690"/>
                  <a:pt x="99377" y="104087"/>
                  <a:pt x="104316" y="109379"/>
                </a:cubicBezTo>
                <a:cubicBezTo>
                  <a:pt x="109255" y="114671"/>
                  <a:pt x="279999" y="238495"/>
                  <a:pt x="299049" y="244845"/>
                </a:cubicBezTo>
                <a:cubicBezTo>
                  <a:pt x="318099" y="251195"/>
                  <a:pt x="266946" y="176407"/>
                  <a:pt x="218616" y="147479"/>
                </a:cubicBezTo>
                <a:cubicBezTo>
                  <a:pt x="170286" y="118551"/>
                  <a:pt x="-11748" y="70926"/>
                  <a:pt x="599" y="522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6F84E75F-A2BE-41C4-9D35-B2C791800A72}"/>
              </a:ext>
            </a:extLst>
          </p:cNvPr>
          <p:cNvSpPr/>
          <p:nvPr/>
        </p:nvSpPr>
        <p:spPr>
          <a:xfrm>
            <a:off x="5426668" y="2438778"/>
            <a:ext cx="590968" cy="370129"/>
          </a:xfrm>
          <a:custGeom>
            <a:avLst/>
            <a:gdLst>
              <a:gd name="connsiteX0" fmla="*/ 159215 w 590968"/>
              <a:gd name="connsiteY0" fmla="*/ 3855 h 370129"/>
              <a:gd name="connsiteX1" fmla="*/ 525399 w 590968"/>
              <a:gd name="connsiteY1" fmla="*/ 221872 h 370129"/>
              <a:gd name="connsiteX2" fmla="*/ 574082 w 590968"/>
              <a:gd name="connsiteY2" fmla="*/ 238805 h 370129"/>
              <a:gd name="connsiteX3" fmla="*/ 334899 w 590968"/>
              <a:gd name="connsiteY3" fmla="*/ 221872 h 370129"/>
              <a:gd name="connsiteX4" fmla="*/ 586782 w 590968"/>
              <a:gd name="connsiteY4" fmla="*/ 279022 h 370129"/>
              <a:gd name="connsiteX5" fmla="*/ 349715 w 590968"/>
              <a:gd name="connsiteY5" fmla="*/ 293839 h 370129"/>
              <a:gd name="connsiteX6" fmla="*/ 91482 w 590968"/>
              <a:gd name="connsiteY6" fmla="*/ 370039 h 370129"/>
              <a:gd name="connsiteX7" fmla="*/ 385699 w 590968"/>
              <a:gd name="connsiteY7" fmla="*/ 276905 h 370129"/>
              <a:gd name="connsiteX8" fmla="*/ 21632 w 590968"/>
              <a:gd name="connsiteY8" fmla="*/ 323472 h 370129"/>
              <a:gd name="connsiteX9" fmla="*/ 47032 w 590968"/>
              <a:gd name="connsiteY9" fmla="*/ 245155 h 370129"/>
              <a:gd name="connsiteX10" fmla="*/ 89365 w 590968"/>
              <a:gd name="connsiteY10" fmla="*/ 304422 h 370129"/>
              <a:gd name="connsiteX11" fmla="*/ 42799 w 590968"/>
              <a:gd name="connsiteY11" fmla="*/ 152022 h 370129"/>
              <a:gd name="connsiteX12" fmla="*/ 15282 w 590968"/>
              <a:gd name="connsiteY12" fmla="*/ 103339 h 370129"/>
              <a:gd name="connsiteX13" fmla="*/ 154982 w 590968"/>
              <a:gd name="connsiteY13" fmla="*/ 226105 h 370129"/>
              <a:gd name="connsiteX14" fmla="*/ 13165 w 590968"/>
              <a:gd name="connsiteY14" fmla="*/ 56772 h 370129"/>
              <a:gd name="connsiteX15" fmla="*/ 133815 w 590968"/>
              <a:gd name="connsiteY15" fmla="*/ 50422 h 370129"/>
              <a:gd name="connsiteX16" fmla="*/ 203665 w 590968"/>
              <a:gd name="connsiteY16" fmla="*/ 221872 h 370129"/>
              <a:gd name="connsiteX17" fmla="*/ 93599 w 590968"/>
              <a:gd name="connsiteY17" fmla="*/ 90639 h 370129"/>
              <a:gd name="connsiteX18" fmla="*/ 159215 w 590968"/>
              <a:gd name="connsiteY18" fmla="*/ 3855 h 37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0968" h="370129">
                <a:moveTo>
                  <a:pt x="159215" y="3855"/>
                </a:moveTo>
                <a:cubicBezTo>
                  <a:pt x="231182" y="25727"/>
                  <a:pt x="456255" y="182714"/>
                  <a:pt x="525399" y="221872"/>
                </a:cubicBezTo>
                <a:cubicBezTo>
                  <a:pt x="594543" y="261030"/>
                  <a:pt x="605832" y="238805"/>
                  <a:pt x="574082" y="238805"/>
                </a:cubicBezTo>
                <a:cubicBezTo>
                  <a:pt x="542332" y="238805"/>
                  <a:pt x="332782" y="215169"/>
                  <a:pt x="334899" y="221872"/>
                </a:cubicBezTo>
                <a:cubicBezTo>
                  <a:pt x="337016" y="228575"/>
                  <a:pt x="584313" y="267028"/>
                  <a:pt x="586782" y="279022"/>
                </a:cubicBezTo>
                <a:cubicBezTo>
                  <a:pt x="589251" y="291016"/>
                  <a:pt x="432265" y="278669"/>
                  <a:pt x="349715" y="293839"/>
                </a:cubicBezTo>
                <a:cubicBezTo>
                  <a:pt x="267165" y="309009"/>
                  <a:pt x="85485" y="372861"/>
                  <a:pt x="91482" y="370039"/>
                </a:cubicBezTo>
                <a:cubicBezTo>
                  <a:pt x="97479" y="367217"/>
                  <a:pt x="397341" y="284666"/>
                  <a:pt x="385699" y="276905"/>
                </a:cubicBezTo>
                <a:cubicBezTo>
                  <a:pt x="374057" y="269144"/>
                  <a:pt x="78077" y="328764"/>
                  <a:pt x="21632" y="323472"/>
                </a:cubicBezTo>
                <a:cubicBezTo>
                  <a:pt x="-34813" y="318180"/>
                  <a:pt x="35743" y="248330"/>
                  <a:pt x="47032" y="245155"/>
                </a:cubicBezTo>
                <a:cubicBezTo>
                  <a:pt x="58321" y="241980"/>
                  <a:pt x="90070" y="319944"/>
                  <a:pt x="89365" y="304422"/>
                </a:cubicBezTo>
                <a:cubicBezTo>
                  <a:pt x="88660" y="288900"/>
                  <a:pt x="55146" y="185536"/>
                  <a:pt x="42799" y="152022"/>
                </a:cubicBezTo>
                <a:cubicBezTo>
                  <a:pt x="30452" y="118508"/>
                  <a:pt x="-3415" y="90992"/>
                  <a:pt x="15282" y="103339"/>
                </a:cubicBezTo>
                <a:cubicBezTo>
                  <a:pt x="33979" y="115686"/>
                  <a:pt x="155335" y="233866"/>
                  <a:pt x="154982" y="226105"/>
                </a:cubicBezTo>
                <a:cubicBezTo>
                  <a:pt x="154629" y="218344"/>
                  <a:pt x="16693" y="86052"/>
                  <a:pt x="13165" y="56772"/>
                </a:cubicBezTo>
                <a:cubicBezTo>
                  <a:pt x="9637" y="27492"/>
                  <a:pt x="102065" y="22905"/>
                  <a:pt x="133815" y="50422"/>
                </a:cubicBezTo>
                <a:cubicBezTo>
                  <a:pt x="165565" y="77939"/>
                  <a:pt x="210368" y="215169"/>
                  <a:pt x="203665" y="221872"/>
                </a:cubicBezTo>
                <a:cubicBezTo>
                  <a:pt x="196962" y="228575"/>
                  <a:pt x="105241" y="122389"/>
                  <a:pt x="93599" y="90639"/>
                </a:cubicBezTo>
                <a:cubicBezTo>
                  <a:pt x="81957" y="58889"/>
                  <a:pt x="87248" y="-18017"/>
                  <a:pt x="159215" y="385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D2B7CA96-51B6-4BF1-9795-B0525363E1F1}"/>
              </a:ext>
            </a:extLst>
          </p:cNvPr>
          <p:cNvSpPr/>
          <p:nvPr/>
        </p:nvSpPr>
        <p:spPr>
          <a:xfrm>
            <a:off x="4954921" y="2478651"/>
            <a:ext cx="500722" cy="380983"/>
          </a:xfrm>
          <a:custGeom>
            <a:avLst/>
            <a:gdLst>
              <a:gd name="connsiteX0" fmla="*/ 10779 w 500722"/>
              <a:gd name="connsiteY0" fmla="*/ 122732 h 380983"/>
              <a:gd name="connsiteX1" fmla="*/ 493379 w 500722"/>
              <a:gd name="connsiteY1" fmla="*/ 4199 h 380983"/>
              <a:gd name="connsiteX2" fmla="*/ 311346 w 500722"/>
              <a:gd name="connsiteY2" fmla="*/ 27482 h 380983"/>
              <a:gd name="connsiteX3" fmla="*/ 434112 w 500722"/>
              <a:gd name="connsiteY3" fmla="*/ 35949 h 380983"/>
              <a:gd name="connsiteX4" fmla="*/ 410829 w 500722"/>
              <a:gd name="connsiteY4" fmla="*/ 143899 h 380983"/>
              <a:gd name="connsiteX5" fmla="*/ 423529 w 500722"/>
              <a:gd name="connsiteY5" fmla="*/ 273016 h 380983"/>
              <a:gd name="connsiteX6" fmla="*/ 404479 w 500722"/>
              <a:gd name="connsiteY6" fmla="*/ 211632 h 380983"/>
              <a:gd name="connsiteX7" fmla="*/ 404479 w 500722"/>
              <a:gd name="connsiteY7" fmla="*/ 315349 h 380983"/>
              <a:gd name="connsiteX8" fmla="*/ 197046 w 500722"/>
              <a:gd name="connsiteY8" fmla="*/ 344982 h 380983"/>
              <a:gd name="connsiteX9" fmla="*/ 61579 w 500722"/>
              <a:gd name="connsiteY9" fmla="*/ 380966 h 380983"/>
              <a:gd name="connsiteX10" fmla="*/ 355796 w 500722"/>
              <a:gd name="connsiteY10" fmla="*/ 349216 h 380983"/>
              <a:gd name="connsiteX11" fmla="*/ 131429 w 500722"/>
              <a:gd name="connsiteY11" fmla="*/ 308999 h 380983"/>
              <a:gd name="connsiteX12" fmla="*/ 95446 w 500722"/>
              <a:gd name="connsiteY12" fmla="*/ 198932 h 380983"/>
              <a:gd name="connsiteX13" fmla="*/ 226679 w 500722"/>
              <a:gd name="connsiteY13" fmla="*/ 283599 h 380983"/>
              <a:gd name="connsiteX14" fmla="*/ 163179 w 500722"/>
              <a:gd name="connsiteY14" fmla="*/ 192582 h 380983"/>
              <a:gd name="connsiteX15" fmla="*/ 10779 w 500722"/>
              <a:gd name="connsiteY15" fmla="*/ 122732 h 38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0722" h="380983">
                <a:moveTo>
                  <a:pt x="10779" y="122732"/>
                </a:moveTo>
                <a:cubicBezTo>
                  <a:pt x="65812" y="91335"/>
                  <a:pt x="443285" y="20074"/>
                  <a:pt x="493379" y="4199"/>
                </a:cubicBezTo>
                <a:cubicBezTo>
                  <a:pt x="543474" y="-11676"/>
                  <a:pt x="321224" y="22190"/>
                  <a:pt x="311346" y="27482"/>
                </a:cubicBezTo>
                <a:cubicBezTo>
                  <a:pt x="301468" y="32774"/>
                  <a:pt x="417532" y="16546"/>
                  <a:pt x="434112" y="35949"/>
                </a:cubicBezTo>
                <a:cubicBezTo>
                  <a:pt x="450692" y="55352"/>
                  <a:pt x="412593" y="104388"/>
                  <a:pt x="410829" y="143899"/>
                </a:cubicBezTo>
                <a:cubicBezTo>
                  <a:pt x="409065" y="183410"/>
                  <a:pt x="424587" y="261727"/>
                  <a:pt x="423529" y="273016"/>
                </a:cubicBezTo>
                <a:cubicBezTo>
                  <a:pt x="422471" y="284305"/>
                  <a:pt x="407654" y="204577"/>
                  <a:pt x="404479" y="211632"/>
                </a:cubicBezTo>
                <a:cubicBezTo>
                  <a:pt x="401304" y="218688"/>
                  <a:pt x="439051" y="293124"/>
                  <a:pt x="404479" y="315349"/>
                </a:cubicBezTo>
                <a:cubicBezTo>
                  <a:pt x="369907" y="337574"/>
                  <a:pt x="254196" y="334046"/>
                  <a:pt x="197046" y="344982"/>
                </a:cubicBezTo>
                <a:cubicBezTo>
                  <a:pt x="139896" y="355918"/>
                  <a:pt x="35121" y="380260"/>
                  <a:pt x="61579" y="380966"/>
                </a:cubicBezTo>
                <a:cubicBezTo>
                  <a:pt x="88037" y="381672"/>
                  <a:pt x="344154" y="361211"/>
                  <a:pt x="355796" y="349216"/>
                </a:cubicBezTo>
                <a:cubicBezTo>
                  <a:pt x="367438" y="337222"/>
                  <a:pt x="174820" y="334046"/>
                  <a:pt x="131429" y="308999"/>
                </a:cubicBezTo>
                <a:cubicBezTo>
                  <a:pt x="88038" y="283952"/>
                  <a:pt x="79571" y="203165"/>
                  <a:pt x="95446" y="198932"/>
                </a:cubicBezTo>
                <a:cubicBezTo>
                  <a:pt x="111321" y="194699"/>
                  <a:pt x="215390" y="284657"/>
                  <a:pt x="226679" y="283599"/>
                </a:cubicBezTo>
                <a:cubicBezTo>
                  <a:pt x="237968" y="282541"/>
                  <a:pt x="198809" y="216218"/>
                  <a:pt x="163179" y="192582"/>
                </a:cubicBezTo>
                <a:cubicBezTo>
                  <a:pt x="127549" y="168946"/>
                  <a:pt x="-44254" y="154129"/>
                  <a:pt x="10779" y="12273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9175D989-ECC6-4B2D-8229-968F995A0C28}"/>
              </a:ext>
            </a:extLst>
          </p:cNvPr>
          <p:cNvSpPr/>
          <p:nvPr/>
        </p:nvSpPr>
        <p:spPr>
          <a:xfrm>
            <a:off x="4969769" y="2269181"/>
            <a:ext cx="485551" cy="207389"/>
          </a:xfrm>
          <a:custGeom>
            <a:avLst/>
            <a:gdLst>
              <a:gd name="connsiteX0" fmla="*/ 139864 w 485551"/>
              <a:gd name="connsiteY0" fmla="*/ 6236 h 207389"/>
              <a:gd name="connsiteX1" fmla="*/ 27681 w 485551"/>
              <a:gd name="connsiteY1" fmla="*/ 184036 h 207389"/>
              <a:gd name="connsiteX2" fmla="*/ 103881 w 485551"/>
              <a:gd name="connsiteY2" fmla="*/ 160752 h 207389"/>
              <a:gd name="connsiteX3" fmla="*/ 484881 w 485551"/>
              <a:gd name="connsiteY3" fmla="*/ 107836 h 207389"/>
              <a:gd name="connsiteX4" fmla="*/ 164 w 485551"/>
              <a:gd name="connsiteY4" fmla="*/ 207319 h 207389"/>
              <a:gd name="connsiteX5" fmla="*/ 427731 w 485551"/>
              <a:gd name="connsiteY5" fmla="*/ 122652 h 207389"/>
              <a:gd name="connsiteX6" fmla="*/ 182198 w 485551"/>
              <a:gd name="connsiteY6" fmla="*/ 61269 h 207389"/>
              <a:gd name="connsiteX7" fmla="*/ 474298 w 485551"/>
              <a:gd name="connsiteY7" fmla="*/ 135352 h 207389"/>
              <a:gd name="connsiteX8" fmla="*/ 271098 w 485551"/>
              <a:gd name="connsiteY8" fmla="*/ 48569 h 207389"/>
              <a:gd name="connsiteX9" fmla="*/ 139864 w 485551"/>
              <a:gd name="connsiteY9" fmla="*/ 6236 h 20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551" h="207389">
                <a:moveTo>
                  <a:pt x="139864" y="6236"/>
                </a:moveTo>
                <a:cubicBezTo>
                  <a:pt x="99295" y="28814"/>
                  <a:pt x="33678" y="158283"/>
                  <a:pt x="27681" y="184036"/>
                </a:cubicBezTo>
                <a:cubicBezTo>
                  <a:pt x="21684" y="209789"/>
                  <a:pt x="27681" y="173452"/>
                  <a:pt x="103881" y="160752"/>
                </a:cubicBezTo>
                <a:cubicBezTo>
                  <a:pt x="180081" y="148052"/>
                  <a:pt x="502167" y="100075"/>
                  <a:pt x="484881" y="107836"/>
                </a:cubicBezTo>
                <a:cubicBezTo>
                  <a:pt x="467595" y="115597"/>
                  <a:pt x="9689" y="204850"/>
                  <a:pt x="164" y="207319"/>
                </a:cubicBezTo>
                <a:cubicBezTo>
                  <a:pt x="-9361" y="209788"/>
                  <a:pt x="397392" y="146994"/>
                  <a:pt x="427731" y="122652"/>
                </a:cubicBezTo>
                <a:cubicBezTo>
                  <a:pt x="458070" y="98310"/>
                  <a:pt x="174437" y="59152"/>
                  <a:pt x="182198" y="61269"/>
                </a:cubicBezTo>
                <a:cubicBezTo>
                  <a:pt x="189959" y="63386"/>
                  <a:pt x="459481" y="137469"/>
                  <a:pt x="474298" y="135352"/>
                </a:cubicBezTo>
                <a:cubicBezTo>
                  <a:pt x="489115" y="133235"/>
                  <a:pt x="324367" y="69030"/>
                  <a:pt x="271098" y="48569"/>
                </a:cubicBezTo>
                <a:cubicBezTo>
                  <a:pt x="217829" y="28108"/>
                  <a:pt x="180433" y="-16342"/>
                  <a:pt x="139864" y="62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34720AF3-5451-491E-A120-E4BA6CD154EA}"/>
              </a:ext>
            </a:extLst>
          </p:cNvPr>
          <p:cNvSpPr/>
          <p:nvPr/>
        </p:nvSpPr>
        <p:spPr>
          <a:xfrm>
            <a:off x="4181239" y="2528834"/>
            <a:ext cx="765796" cy="337149"/>
          </a:xfrm>
          <a:custGeom>
            <a:avLst/>
            <a:gdLst>
              <a:gd name="connsiteX0" fmla="*/ 18228 w 765796"/>
              <a:gd name="connsiteY0" fmla="*/ 583 h 337149"/>
              <a:gd name="connsiteX1" fmla="*/ 613011 w 765796"/>
              <a:gd name="connsiteY1" fmla="*/ 119116 h 337149"/>
              <a:gd name="connsiteX2" fmla="*/ 261644 w 765796"/>
              <a:gd name="connsiteY2" fmla="*/ 42916 h 337149"/>
              <a:gd name="connsiteX3" fmla="*/ 754828 w 765796"/>
              <a:gd name="connsiteY3" fmla="*/ 165683 h 337149"/>
              <a:gd name="connsiteX4" fmla="*/ 613011 w 765796"/>
              <a:gd name="connsiteY4" fmla="*/ 220716 h 337149"/>
              <a:gd name="connsiteX5" fmla="*/ 720961 w 765796"/>
              <a:gd name="connsiteY5" fmla="*/ 337133 h 337149"/>
              <a:gd name="connsiteX6" fmla="*/ 162161 w 765796"/>
              <a:gd name="connsiteY6" fmla="*/ 212249 h 337149"/>
              <a:gd name="connsiteX7" fmla="*/ 629944 w 765796"/>
              <a:gd name="connsiteY7" fmla="*/ 275749 h 337149"/>
              <a:gd name="connsiteX8" fmla="*/ 109244 w 765796"/>
              <a:gd name="connsiteY8" fmla="*/ 176266 h 337149"/>
              <a:gd name="connsiteX9" fmla="*/ 505061 w 765796"/>
              <a:gd name="connsiteY9" fmla="*/ 218599 h 337149"/>
              <a:gd name="connsiteX10" fmla="*/ 100778 w 765796"/>
              <a:gd name="connsiteY10" fmla="*/ 165683 h 337149"/>
              <a:gd name="connsiteX11" fmla="*/ 98661 w 765796"/>
              <a:gd name="connsiteY11" fmla="*/ 102183 h 337149"/>
              <a:gd name="connsiteX12" fmla="*/ 204494 w 765796"/>
              <a:gd name="connsiteY12" fmla="*/ 216483 h 337149"/>
              <a:gd name="connsiteX13" fmla="*/ 155811 w 765796"/>
              <a:gd name="connsiteY13" fmla="*/ 78899 h 337149"/>
              <a:gd name="connsiteX14" fmla="*/ 18228 w 765796"/>
              <a:gd name="connsiteY14" fmla="*/ 583 h 33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5796" h="337149">
                <a:moveTo>
                  <a:pt x="18228" y="583"/>
                </a:moveTo>
                <a:cubicBezTo>
                  <a:pt x="94428" y="7286"/>
                  <a:pt x="572442" y="112061"/>
                  <a:pt x="613011" y="119116"/>
                </a:cubicBezTo>
                <a:cubicBezTo>
                  <a:pt x="653580" y="126171"/>
                  <a:pt x="238008" y="35155"/>
                  <a:pt x="261644" y="42916"/>
                </a:cubicBezTo>
                <a:cubicBezTo>
                  <a:pt x="285280" y="50677"/>
                  <a:pt x="696267" y="136050"/>
                  <a:pt x="754828" y="165683"/>
                </a:cubicBezTo>
                <a:cubicBezTo>
                  <a:pt x="813389" y="195316"/>
                  <a:pt x="618655" y="192141"/>
                  <a:pt x="613011" y="220716"/>
                </a:cubicBezTo>
                <a:cubicBezTo>
                  <a:pt x="607367" y="249291"/>
                  <a:pt x="796103" y="338544"/>
                  <a:pt x="720961" y="337133"/>
                </a:cubicBezTo>
                <a:cubicBezTo>
                  <a:pt x="645819" y="335722"/>
                  <a:pt x="177330" y="222480"/>
                  <a:pt x="162161" y="212249"/>
                </a:cubicBezTo>
                <a:cubicBezTo>
                  <a:pt x="146992" y="202018"/>
                  <a:pt x="638764" y="281746"/>
                  <a:pt x="629944" y="275749"/>
                </a:cubicBezTo>
                <a:cubicBezTo>
                  <a:pt x="621125" y="269752"/>
                  <a:pt x="130058" y="185791"/>
                  <a:pt x="109244" y="176266"/>
                </a:cubicBezTo>
                <a:cubicBezTo>
                  <a:pt x="88430" y="166741"/>
                  <a:pt x="506472" y="220363"/>
                  <a:pt x="505061" y="218599"/>
                </a:cubicBezTo>
                <a:cubicBezTo>
                  <a:pt x="503650" y="216835"/>
                  <a:pt x="168511" y="185086"/>
                  <a:pt x="100778" y="165683"/>
                </a:cubicBezTo>
                <a:cubicBezTo>
                  <a:pt x="33045" y="146280"/>
                  <a:pt x="81375" y="93716"/>
                  <a:pt x="98661" y="102183"/>
                </a:cubicBezTo>
                <a:cubicBezTo>
                  <a:pt x="115947" y="110650"/>
                  <a:pt x="194969" y="220364"/>
                  <a:pt x="204494" y="216483"/>
                </a:cubicBezTo>
                <a:cubicBezTo>
                  <a:pt x="214019" y="212602"/>
                  <a:pt x="184033" y="111355"/>
                  <a:pt x="155811" y="78899"/>
                </a:cubicBezTo>
                <a:cubicBezTo>
                  <a:pt x="127589" y="46443"/>
                  <a:pt x="-57972" y="-6120"/>
                  <a:pt x="18228" y="5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E45ACDD1-82BE-445B-926D-129D39FA0125}"/>
              </a:ext>
            </a:extLst>
          </p:cNvPr>
          <p:cNvSpPr/>
          <p:nvPr/>
        </p:nvSpPr>
        <p:spPr>
          <a:xfrm>
            <a:off x="3945787" y="2256443"/>
            <a:ext cx="1062502" cy="330130"/>
          </a:xfrm>
          <a:custGeom>
            <a:avLst/>
            <a:gdLst>
              <a:gd name="connsiteX0" fmla="*/ 257913 w 1062502"/>
              <a:gd name="connsiteY0" fmla="*/ 154440 h 330130"/>
              <a:gd name="connsiteX1" fmla="*/ 905613 w 1062502"/>
              <a:gd name="connsiteY1" fmla="*/ 2040 h 330130"/>
              <a:gd name="connsiteX2" fmla="*/ 850580 w 1062502"/>
              <a:gd name="connsiteY2" fmla="*/ 82474 h 330130"/>
              <a:gd name="connsiteX3" fmla="*/ 1058013 w 1062502"/>
              <a:gd name="connsiteY3" fmla="*/ 300490 h 330130"/>
              <a:gd name="connsiteX4" fmla="*/ 619863 w 1062502"/>
              <a:gd name="connsiteY4" fmla="*/ 141740 h 330130"/>
              <a:gd name="connsiteX5" fmla="*/ 1043196 w 1062502"/>
              <a:gd name="connsiteY5" fmla="*/ 328007 h 330130"/>
              <a:gd name="connsiteX6" fmla="*/ 700296 w 1062502"/>
              <a:gd name="connsiteY6" fmla="*/ 181957 h 330130"/>
              <a:gd name="connsiteX7" fmla="*/ 461113 w 1062502"/>
              <a:gd name="connsiteY7" fmla="*/ 171374 h 330130"/>
              <a:gd name="connsiteX8" fmla="*/ 3913 w 1062502"/>
              <a:gd name="connsiteY8" fmla="*/ 330124 h 330130"/>
              <a:gd name="connsiteX9" fmla="*/ 257913 w 1062502"/>
              <a:gd name="connsiteY9" fmla="*/ 154440 h 33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502" h="330130">
                <a:moveTo>
                  <a:pt x="257913" y="154440"/>
                </a:moveTo>
                <a:cubicBezTo>
                  <a:pt x="408196" y="99759"/>
                  <a:pt x="806835" y="14034"/>
                  <a:pt x="905613" y="2040"/>
                </a:cubicBezTo>
                <a:cubicBezTo>
                  <a:pt x="1004391" y="-9954"/>
                  <a:pt x="825180" y="32732"/>
                  <a:pt x="850580" y="82474"/>
                </a:cubicBezTo>
                <a:cubicBezTo>
                  <a:pt x="875980" y="132216"/>
                  <a:pt x="1096466" y="290612"/>
                  <a:pt x="1058013" y="300490"/>
                </a:cubicBezTo>
                <a:cubicBezTo>
                  <a:pt x="1019560" y="310368"/>
                  <a:pt x="622332" y="137154"/>
                  <a:pt x="619863" y="141740"/>
                </a:cubicBezTo>
                <a:cubicBezTo>
                  <a:pt x="617394" y="146326"/>
                  <a:pt x="1029791" y="321304"/>
                  <a:pt x="1043196" y="328007"/>
                </a:cubicBezTo>
                <a:cubicBezTo>
                  <a:pt x="1056602" y="334710"/>
                  <a:pt x="797310" y="208063"/>
                  <a:pt x="700296" y="181957"/>
                </a:cubicBezTo>
                <a:cubicBezTo>
                  <a:pt x="603282" y="155852"/>
                  <a:pt x="577177" y="146680"/>
                  <a:pt x="461113" y="171374"/>
                </a:cubicBezTo>
                <a:cubicBezTo>
                  <a:pt x="345049" y="196068"/>
                  <a:pt x="32488" y="331182"/>
                  <a:pt x="3913" y="330124"/>
                </a:cubicBezTo>
                <a:cubicBezTo>
                  <a:pt x="-24662" y="329066"/>
                  <a:pt x="107630" y="209121"/>
                  <a:pt x="257913" y="1544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BB3C6231-5DDF-445D-A1DB-347AA810AA53}"/>
              </a:ext>
            </a:extLst>
          </p:cNvPr>
          <p:cNvSpPr/>
          <p:nvPr/>
        </p:nvSpPr>
        <p:spPr>
          <a:xfrm>
            <a:off x="3691090" y="2554793"/>
            <a:ext cx="746126" cy="236371"/>
          </a:xfrm>
          <a:custGeom>
            <a:avLst/>
            <a:gdLst>
              <a:gd name="connsiteX0" fmla="*/ 262843 w 746126"/>
              <a:gd name="connsiteY0" fmla="*/ 24 h 236371"/>
              <a:gd name="connsiteX1" fmla="*/ 377 w 746126"/>
              <a:gd name="connsiteY1" fmla="*/ 152424 h 236371"/>
              <a:gd name="connsiteX2" fmla="*/ 218393 w 746126"/>
              <a:gd name="connsiteY2" fmla="*/ 93157 h 236371"/>
              <a:gd name="connsiteX3" fmla="*/ 736977 w 746126"/>
              <a:gd name="connsiteY3" fmla="*/ 232857 h 236371"/>
              <a:gd name="connsiteX4" fmla="*/ 516843 w 746126"/>
              <a:gd name="connsiteY4" fmla="*/ 190524 h 236371"/>
              <a:gd name="connsiteX5" fmla="*/ 104093 w 746126"/>
              <a:gd name="connsiteY5" fmla="*/ 148190 h 236371"/>
              <a:gd name="connsiteX6" fmla="*/ 521077 w 746126"/>
              <a:gd name="connsiteY6" fmla="*/ 143957 h 236371"/>
              <a:gd name="connsiteX7" fmla="*/ 455460 w 746126"/>
              <a:gd name="connsiteY7" fmla="*/ 25424 h 236371"/>
              <a:gd name="connsiteX8" fmla="*/ 250143 w 746126"/>
              <a:gd name="connsiteY8" fmla="*/ 76224 h 236371"/>
              <a:gd name="connsiteX9" fmla="*/ 59643 w 746126"/>
              <a:gd name="connsiteY9" fmla="*/ 139724 h 236371"/>
              <a:gd name="connsiteX10" fmla="*/ 262843 w 746126"/>
              <a:gd name="connsiteY10" fmla="*/ 24 h 23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6126" h="236371">
                <a:moveTo>
                  <a:pt x="262843" y="24"/>
                </a:moveTo>
                <a:cubicBezTo>
                  <a:pt x="252965" y="2141"/>
                  <a:pt x="7785" y="136902"/>
                  <a:pt x="377" y="152424"/>
                </a:cubicBezTo>
                <a:cubicBezTo>
                  <a:pt x="-7031" y="167946"/>
                  <a:pt x="95626" y="79752"/>
                  <a:pt x="218393" y="93157"/>
                </a:cubicBezTo>
                <a:cubicBezTo>
                  <a:pt x="341160" y="106562"/>
                  <a:pt x="687235" y="216629"/>
                  <a:pt x="736977" y="232857"/>
                </a:cubicBezTo>
                <a:cubicBezTo>
                  <a:pt x="786719" y="249085"/>
                  <a:pt x="622324" y="204635"/>
                  <a:pt x="516843" y="190524"/>
                </a:cubicBezTo>
                <a:cubicBezTo>
                  <a:pt x="411362" y="176413"/>
                  <a:pt x="103387" y="155951"/>
                  <a:pt x="104093" y="148190"/>
                </a:cubicBezTo>
                <a:cubicBezTo>
                  <a:pt x="104799" y="140429"/>
                  <a:pt x="462516" y="164418"/>
                  <a:pt x="521077" y="143957"/>
                </a:cubicBezTo>
                <a:cubicBezTo>
                  <a:pt x="579638" y="123496"/>
                  <a:pt x="500616" y="36713"/>
                  <a:pt x="455460" y="25424"/>
                </a:cubicBezTo>
                <a:cubicBezTo>
                  <a:pt x="410304" y="14135"/>
                  <a:pt x="316112" y="57174"/>
                  <a:pt x="250143" y="76224"/>
                </a:cubicBezTo>
                <a:cubicBezTo>
                  <a:pt x="184174" y="95274"/>
                  <a:pt x="60348" y="147485"/>
                  <a:pt x="59643" y="139724"/>
                </a:cubicBezTo>
                <a:cubicBezTo>
                  <a:pt x="58938" y="131963"/>
                  <a:pt x="272721" y="-2093"/>
                  <a:pt x="262843" y="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FD2FFB56-A572-415F-99D7-1565C7FF80B7}"/>
              </a:ext>
            </a:extLst>
          </p:cNvPr>
          <p:cNvSpPr/>
          <p:nvPr/>
        </p:nvSpPr>
        <p:spPr>
          <a:xfrm>
            <a:off x="4099488" y="1432563"/>
            <a:ext cx="511336" cy="174046"/>
          </a:xfrm>
          <a:custGeom>
            <a:avLst/>
            <a:gdLst>
              <a:gd name="connsiteX0" fmla="*/ 6845 w 511336"/>
              <a:gd name="connsiteY0" fmla="*/ 144354 h 174046"/>
              <a:gd name="connsiteX1" fmla="*/ 163479 w 511336"/>
              <a:gd name="connsiteY1" fmla="*/ 82970 h 174046"/>
              <a:gd name="connsiteX2" fmla="*/ 493679 w 511336"/>
              <a:gd name="connsiteY2" fmla="*/ 420 h 174046"/>
              <a:gd name="connsiteX3" fmla="*/ 440762 w 511336"/>
              <a:gd name="connsiteY3" fmla="*/ 55454 h 174046"/>
              <a:gd name="connsiteX4" fmla="*/ 483095 w 511336"/>
              <a:gd name="connsiteY4" fmla="*/ 154937 h 174046"/>
              <a:gd name="connsiteX5" fmla="*/ 400545 w 511336"/>
              <a:gd name="connsiteY5" fmla="*/ 173987 h 174046"/>
              <a:gd name="connsiteX6" fmla="*/ 510612 w 511336"/>
              <a:gd name="connsiteY6" fmla="*/ 159170 h 174046"/>
              <a:gd name="connsiteX7" fmla="*/ 334929 w 511336"/>
              <a:gd name="connsiteY7" fmla="*/ 114720 h 174046"/>
              <a:gd name="connsiteX8" fmla="*/ 190995 w 511336"/>
              <a:gd name="connsiteY8" fmla="*/ 131654 h 174046"/>
              <a:gd name="connsiteX9" fmla="*/ 377262 w 511336"/>
              <a:gd name="connsiteY9" fmla="*/ 57570 h 174046"/>
              <a:gd name="connsiteX10" fmla="*/ 6845 w 511336"/>
              <a:gd name="connsiteY10" fmla="*/ 144354 h 17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336" h="174046">
                <a:moveTo>
                  <a:pt x="6845" y="144354"/>
                </a:moveTo>
                <a:cubicBezTo>
                  <a:pt x="-28786" y="148587"/>
                  <a:pt x="82340" y="106959"/>
                  <a:pt x="163479" y="82970"/>
                </a:cubicBezTo>
                <a:cubicBezTo>
                  <a:pt x="244618" y="58981"/>
                  <a:pt x="447465" y="5006"/>
                  <a:pt x="493679" y="420"/>
                </a:cubicBezTo>
                <a:cubicBezTo>
                  <a:pt x="539893" y="-4166"/>
                  <a:pt x="442526" y="29701"/>
                  <a:pt x="440762" y="55454"/>
                </a:cubicBezTo>
                <a:cubicBezTo>
                  <a:pt x="438998" y="81207"/>
                  <a:pt x="489798" y="135182"/>
                  <a:pt x="483095" y="154937"/>
                </a:cubicBezTo>
                <a:cubicBezTo>
                  <a:pt x="476392" y="174692"/>
                  <a:pt x="395959" y="173282"/>
                  <a:pt x="400545" y="173987"/>
                </a:cubicBezTo>
                <a:cubicBezTo>
                  <a:pt x="405131" y="174693"/>
                  <a:pt x="521548" y="169048"/>
                  <a:pt x="510612" y="159170"/>
                </a:cubicBezTo>
                <a:cubicBezTo>
                  <a:pt x="499676" y="149292"/>
                  <a:pt x="388199" y="119306"/>
                  <a:pt x="334929" y="114720"/>
                </a:cubicBezTo>
                <a:cubicBezTo>
                  <a:pt x="281660" y="110134"/>
                  <a:pt x="183940" y="141179"/>
                  <a:pt x="190995" y="131654"/>
                </a:cubicBezTo>
                <a:cubicBezTo>
                  <a:pt x="198050" y="122129"/>
                  <a:pt x="403720" y="55101"/>
                  <a:pt x="377262" y="57570"/>
                </a:cubicBezTo>
                <a:cubicBezTo>
                  <a:pt x="350804" y="60039"/>
                  <a:pt x="42476" y="140121"/>
                  <a:pt x="6845" y="14435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4EED15DC-CF3F-4A0B-966D-A16639041AE8}"/>
              </a:ext>
            </a:extLst>
          </p:cNvPr>
          <p:cNvSpPr/>
          <p:nvPr/>
        </p:nvSpPr>
        <p:spPr>
          <a:xfrm>
            <a:off x="4092531" y="1699782"/>
            <a:ext cx="541821" cy="158410"/>
          </a:xfrm>
          <a:custGeom>
            <a:avLst/>
            <a:gdLst>
              <a:gd name="connsiteX0" fmla="*/ 5336 w 541821"/>
              <a:gd name="connsiteY0" fmla="*/ 82451 h 158410"/>
              <a:gd name="connsiteX1" fmla="*/ 56136 w 541821"/>
              <a:gd name="connsiteY1" fmla="*/ 71868 h 158410"/>
              <a:gd name="connsiteX2" fmla="*/ 276269 w 541821"/>
              <a:gd name="connsiteY2" fmla="*/ 2018 h 158410"/>
              <a:gd name="connsiteX3" fmla="*/ 540852 w 541821"/>
              <a:gd name="connsiteY3" fmla="*/ 21068 h 158410"/>
              <a:gd name="connsiteX4" fmla="*/ 176786 w 541821"/>
              <a:gd name="connsiteY4" fmla="*/ 44351 h 158410"/>
              <a:gd name="connsiteX5" fmla="*/ 413852 w 541821"/>
              <a:gd name="connsiteY5" fmla="*/ 27418 h 158410"/>
              <a:gd name="connsiteX6" fmla="*/ 119636 w 541821"/>
              <a:gd name="connsiteY6" fmla="*/ 148068 h 158410"/>
              <a:gd name="connsiteX7" fmla="*/ 100586 w 541821"/>
              <a:gd name="connsiteY7" fmla="*/ 145951 h 158410"/>
              <a:gd name="connsiteX8" fmla="*/ 128102 w 541821"/>
              <a:gd name="connsiteY8" fmla="*/ 95151 h 158410"/>
              <a:gd name="connsiteX9" fmla="*/ 77302 w 541821"/>
              <a:gd name="connsiteY9" fmla="*/ 152301 h 158410"/>
              <a:gd name="connsiteX10" fmla="*/ 153502 w 541821"/>
              <a:gd name="connsiteY10" fmla="*/ 82451 h 158410"/>
              <a:gd name="connsiteX11" fmla="*/ 5336 w 541821"/>
              <a:gd name="connsiteY11" fmla="*/ 82451 h 15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821" h="158410">
                <a:moveTo>
                  <a:pt x="5336" y="82451"/>
                </a:moveTo>
                <a:cubicBezTo>
                  <a:pt x="-10892" y="80687"/>
                  <a:pt x="10981" y="85273"/>
                  <a:pt x="56136" y="71868"/>
                </a:cubicBezTo>
                <a:cubicBezTo>
                  <a:pt x="101291" y="58463"/>
                  <a:pt x="195483" y="10485"/>
                  <a:pt x="276269" y="2018"/>
                </a:cubicBezTo>
                <a:cubicBezTo>
                  <a:pt x="357055" y="-6449"/>
                  <a:pt x="557432" y="14013"/>
                  <a:pt x="540852" y="21068"/>
                </a:cubicBezTo>
                <a:cubicBezTo>
                  <a:pt x="524272" y="28123"/>
                  <a:pt x="197953" y="43293"/>
                  <a:pt x="176786" y="44351"/>
                </a:cubicBezTo>
                <a:cubicBezTo>
                  <a:pt x="155619" y="45409"/>
                  <a:pt x="423377" y="10132"/>
                  <a:pt x="413852" y="27418"/>
                </a:cubicBezTo>
                <a:cubicBezTo>
                  <a:pt x="404327" y="44704"/>
                  <a:pt x="171847" y="128313"/>
                  <a:pt x="119636" y="148068"/>
                </a:cubicBezTo>
                <a:cubicBezTo>
                  <a:pt x="67425" y="167823"/>
                  <a:pt x="99175" y="154770"/>
                  <a:pt x="100586" y="145951"/>
                </a:cubicBezTo>
                <a:cubicBezTo>
                  <a:pt x="101997" y="137132"/>
                  <a:pt x="131983" y="94093"/>
                  <a:pt x="128102" y="95151"/>
                </a:cubicBezTo>
                <a:cubicBezTo>
                  <a:pt x="124221" y="96209"/>
                  <a:pt x="73069" y="154418"/>
                  <a:pt x="77302" y="152301"/>
                </a:cubicBezTo>
                <a:cubicBezTo>
                  <a:pt x="81535" y="150184"/>
                  <a:pt x="164791" y="90918"/>
                  <a:pt x="153502" y="82451"/>
                </a:cubicBezTo>
                <a:cubicBezTo>
                  <a:pt x="142213" y="73984"/>
                  <a:pt x="21564" y="84215"/>
                  <a:pt x="5336" y="8245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56ACA71D-85F0-49EF-B51E-657DD0378498}"/>
              </a:ext>
            </a:extLst>
          </p:cNvPr>
          <p:cNvSpPr/>
          <p:nvPr/>
        </p:nvSpPr>
        <p:spPr>
          <a:xfrm>
            <a:off x="3449290" y="1526807"/>
            <a:ext cx="571101" cy="472993"/>
          </a:xfrm>
          <a:custGeom>
            <a:avLst/>
            <a:gdLst>
              <a:gd name="connsiteX0" fmla="*/ 261227 w 571101"/>
              <a:gd name="connsiteY0" fmla="*/ 64926 h 472993"/>
              <a:gd name="connsiteX1" fmla="*/ 151160 w 571101"/>
              <a:gd name="connsiteY1" fmla="*/ 160176 h 472993"/>
              <a:gd name="connsiteX2" fmla="*/ 115177 w 571101"/>
              <a:gd name="connsiteY2" fmla="*/ 287176 h 472993"/>
              <a:gd name="connsiteX3" fmla="*/ 119410 w 571101"/>
              <a:gd name="connsiteY3" fmla="*/ 206743 h 472993"/>
              <a:gd name="connsiteX4" fmla="*/ 60143 w 571101"/>
              <a:gd name="connsiteY4" fmla="*/ 344326 h 472993"/>
              <a:gd name="connsiteX5" fmla="*/ 47443 w 571101"/>
              <a:gd name="connsiteY5" fmla="*/ 314693 h 472993"/>
              <a:gd name="connsiteX6" fmla="*/ 877 w 571101"/>
              <a:gd name="connsiteY6" fmla="*/ 471326 h 472993"/>
              <a:gd name="connsiteX7" fmla="*/ 60143 w 571101"/>
              <a:gd name="connsiteY7" fmla="*/ 384543 h 472993"/>
              <a:gd name="connsiteX8" fmla="*/ 464427 w 571101"/>
              <a:gd name="connsiteY8" fmla="*/ 189810 h 472993"/>
              <a:gd name="connsiteX9" fmla="*/ 553327 w 571101"/>
              <a:gd name="connsiteY9" fmla="*/ 145360 h 472993"/>
              <a:gd name="connsiteX10" fmla="*/ 178677 w 571101"/>
              <a:gd name="connsiteY10" fmla="*/ 223676 h 472993"/>
              <a:gd name="connsiteX11" fmla="*/ 269693 w 571101"/>
              <a:gd name="connsiteY11" fmla="*/ 230026 h 472993"/>
              <a:gd name="connsiteX12" fmla="*/ 153277 w 571101"/>
              <a:gd name="connsiteY12" fmla="*/ 234260 h 472993"/>
              <a:gd name="connsiteX13" fmla="*/ 242177 w 571101"/>
              <a:gd name="connsiteY13" fmla="*/ 139010 h 472993"/>
              <a:gd name="connsiteX14" fmla="*/ 307793 w 571101"/>
              <a:gd name="connsiteY14" fmla="*/ 1426 h 472993"/>
              <a:gd name="connsiteX15" fmla="*/ 261227 w 571101"/>
              <a:gd name="connsiteY15" fmla="*/ 64926 h 47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1101" h="472993">
                <a:moveTo>
                  <a:pt x="261227" y="64926"/>
                </a:moveTo>
                <a:cubicBezTo>
                  <a:pt x="235122" y="91384"/>
                  <a:pt x="175502" y="123134"/>
                  <a:pt x="151160" y="160176"/>
                </a:cubicBezTo>
                <a:cubicBezTo>
                  <a:pt x="126818" y="197218"/>
                  <a:pt x="120469" y="279415"/>
                  <a:pt x="115177" y="287176"/>
                </a:cubicBezTo>
                <a:cubicBezTo>
                  <a:pt x="109885" y="294937"/>
                  <a:pt x="128582" y="197218"/>
                  <a:pt x="119410" y="206743"/>
                </a:cubicBezTo>
                <a:cubicBezTo>
                  <a:pt x="110238" y="216268"/>
                  <a:pt x="72137" y="326334"/>
                  <a:pt x="60143" y="344326"/>
                </a:cubicBezTo>
                <a:cubicBezTo>
                  <a:pt x="48149" y="362318"/>
                  <a:pt x="57321" y="293526"/>
                  <a:pt x="47443" y="314693"/>
                </a:cubicBezTo>
                <a:cubicBezTo>
                  <a:pt x="37565" y="335860"/>
                  <a:pt x="-1240" y="459684"/>
                  <a:pt x="877" y="471326"/>
                </a:cubicBezTo>
                <a:cubicBezTo>
                  <a:pt x="2994" y="482968"/>
                  <a:pt x="-17115" y="431462"/>
                  <a:pt x="60143" y="384543"/>
                </a:cubicBezTo>
                <a:cubicBezTo>
                  <a:pt x="137401" y="337624"/>
                  <a:pt x="382230" y="229674"/>
                  <a:pt x="464427" y="189810"/>
                </a:cubicBezTo>
                <a:cubicBezTo>
                  <a:pt x="546624" y="149946"/>
                  <a:pt x="600952" y="139716"/>
                  <a:pt x="553327" y="145360"/>
                </a:cubicBezTo>
                <a:cubicBezTo>
                  <a:pt x="505702" y="151004"/>
                  <a:pt x="225949" y="209565"/>
                  <a:pt x="178677" y="223676"/>
                </a:cubicBezTo>
                <a:cubicBezTo>
                  <a:pt x="131405" y="237787"/>
                  <a:pt x="273926" y="228262"/>
                  <a:pt x="269693" y="230026"/>
                </a:cubicBezTo>
                <a:cubicBezTo>
                  <a:pt x="265460" y="231790"/>
                  <a:pt x="157863" y="249429"/>
                  <a:pt x="153277" y="234260"/>
                </a:cubicBezTo>
                <a:cubicBezTo>
                  <a:pt x="148691" y="219091"/>
                  <a:pt x="216424" y="177816"/>
                  <a:pt x="242177" y="139010"/>
                </a:cubicBezTo>
                <a:cubicBezTo>
                  <a:pt x="267930" y="100204"/>
                  <a:pt x="305676" y="11657"/>
                  <a:pt x="307793" y="1426"/>
                </a:cubicBezTo>
                <a:cubicBezTo>
                  <a:pt x="309910" y="-8805"/>
                  <a:pt x="287332" y="38468"/>
                  <a:pt x="261227" y="649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5AD348D8-A4EC-4898-A52B-C73ECA49F2BD}"/>
              </a:ext>
            </a:extLst>
          </p:cNvPr>
          <p:cNvSpPr/>
          <p:nvPr/>
        </p:nvSpPr>
        <p:spPr>
          <a:xfrm>
            <a:off x="3470043" y="1798179"/>
            <a:ext cx="638575" cy="244454"/>
          </a:xfrm>
          <a:custGeom>
            <a:avLst/>
            <a:gdLst>
              <a:gd name="connsiteX0" fmla="*/ 83840 w 638575"/>
              <a:gd name="connsiteY0" fmla="*/ 132221 h 244454"/>
              <a:gd name="connsiteX1" fmla="*/ 270107 w 638575"/>
              <a:gd name="connsiteY1" fmla="*/ 92004 h 244454"/>
              <a:gd name="connsiteX2" fmla="*/ 513524 w 638575"/>
              <a:gd name="connsiteY2" fmla="*/ 5221 h 244454"/>
              <a:gd name="connsiteX3" fmla="*/ 638407 w 638575"/>
              <a:gd name="connsiteY3" fmla="*/ 11571 h 244454"/>
              <a:gd name="connsiteX4" fmla="*/ 541040 w 638575"/>
              <a:gd name="connsiteY4" fmla="*/ 26388 h 244454"/>
              <a:gd name="connsiteX5" fmla="*/ 568557 w 638575"/>
              <a:gd name="connsiteY5" fmla="*/ 45438 h 244454"/>
              <a:gd name="connsiteX6" fmla="*/ 515640 w 638575"/>
              <a:gd name="connsiteY6" fmla="*/ 136454 h 244454"/>
              <a:gd name="connsiteX7" fmla="*/ 344190 w 638575"/>
              <a:gd name="connsiteY7" fmla="*/ 199954 h 244454"/>
              <a:gd name="connsiteX8" fmla="*/ 553740 w 638575"/>
              <a:gd name="connsiteY8" fmla="*/ 144921 h 244454"/>
              <a:gd name="connsiteX9" fmla="*/ 236240 w 638575"/>
              <a:gd name="connsiteY9" fmla="*/ 216888 h 244454"/>
              <a:gd name="connsiteX10" fmla="*/ 115590 w 638575"/>
              <a:gd name="connsiteY10" fmla="*/ 223238 h 244454"/>
              <a:gd name="connsiteX11" fmla="*/ 443674 w 638575"/>
              <a:gd name="connsiteY11" fmla="*/ 157621 h 244454"/>
              <a:gd name="connsiteX12" fmla="*/ 20340 w 638575"/>
              <a:gd name="connsiteY12" fmla="*/ 244404 h 244454"/>
              <a:gd name="connsiteX13" fmla="*/ 83840 w 638575"/>
              <a:gd name="connsiteY13" fmla="*/ 132221 h 24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8575" h="244454">
                <a:moveTo>
                  <a:pt x="83840" y="132221"/>
                </a:moveTo>
                <a:cubicBezTo>
                  <a:pt x="125468" y="106821"/>
                  <a:pt x="198493" y="113171"/>
                  <a:pt x="270107" y="92004"/>
                </a:cubicBezTo>
                <a:cubicBezTo>
                  <a:pt x="341721" y="70837"/>
                  <a:pt x="452141" y="18626"/>
                  <a:pt x="513524" y="5221"/>
                </a:cubicBezTo>
                <a:cubicBezTo>
                  <a:pt x="574907" y="-8185"/>
                  <a:pt x="633821" y="8043"/>
                  <a:pt x="638407" y="11571"/>
                </a:cubicBezTo>
                <a:cubicBezTo>
                  <a:pt x="642993" y="15099"/>
                  <a:pt x="552682" y="20744"/>
                  <a:pt x="541040" y="26388"/>
                </a:cubicBezTo>
                <a:cubicBezTo>
                  <a:pt x="529398" y="32032"/>
                  <a:pt x="572790" y="27094"/>
                  <a:pt x="568557" y="45438"/>
                </a:cubicBezTo>
                <a:cubicBezTo>
                  <a:pt x="564324" y="63782"/>
                  <a:pt x="553034" y="110701"/>
                  <a:pt x="515640" y="136454"/>
                </a:cubicBezTo>
                <a:cubicBezTo>
                  <a:pt x="478246" y="162207"/>
                  <a:pt x="337840" y="198543"/>
                  <a:pt x="344190" y="199954"/>
                </a:cubicBezTo>
                <a:cubicBezTo>
                  <a:pt x="350540" y="201365"/>
                  <a:pt x="571732" y="142099"/>
                  <a:pt x="553740" y="144921"/>
                </a:cubicBezTo>
                <a:cubicBezTo>
                  <a:pt x="535748" y="147743"/>
                  <a:pt x="309265" y="203835"/>
                  <a:pt x="236240" y="216888"/>
                </a:cubicBezTo>
                <a:cubicBezTo>
                  <a:pt x="163215" y="229941"/>
                  <a:pt x="81018" y="233116"/>
                  <a:pt x="115590" y="223238"/>
                </a:cubicBezTo>
                <a:cubicBezTo>
                  <a:pt x="150162" y="213360"/>
                  <a:pt x="459549" y="154093"/>
                  <a:pt x="443674" y="157621"/>
                </a:cubicBezTo>
                <a:cubicBezTo>
                  <a:pt x="427799" y="161149"/>
                  <a:pt x="78196" y="241935"/>
                  <a:pt x="20340" y="244404"/>
                </a:cubicBezTo>
                <a:cubicBezTo>
                  <a:pt x="-37516" y="246874"/>
                  <a:pt x="42212" y="157621"/>
                  <a:pt x="83840" y="13222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4CC664DA-16FE-4B0A-93F3-2369DEA2E952}"/>
              </a:ext>
            </a:extLst>
          </p:cNvPr>
          <p:cNvSpPr/>
          <p:nvPr/>
        </p:nvSpPr>
        <p:spPr>
          <a:xfrm>
            <a:off x="4438572" y="2001690"/>
            <a:ext cx="567950" cy="419835"/>
          </a:xfrm>
          <a:custGeom>
            <a:avLst/>
            <a:gdLst>
              <a:gd name="connsiteX0" fmla="*/ 567345 w 567950"/>
              <a:gd name="connsiteY0" fmla="*/ 38777 h 419835"/>
              <a:gd name="connsiteX1" fmla="*/ 537711 w 567950"/>
              <a:gd name="connsiteY1" fmla="*/ 182710 h 419835"/>
              <a:gd name="connsiteX2" fmla="*/ 544061 w 567950"/>
              <a:gd name="connsiteY2" fmla="*/ 288543 h 419835"/>
              <a:gd name="connsiteX3" fmla="*/ 512311 w 567950"/>
              <a:gd name="connsiteY3" fmla="*/ 388027 h 419835"/>
              <a:gd name="connsiteX4" fmla="*/ 527128 w 567950"/>
              <a:gd name="connsiteY4" fmla="*/ 332993 h 419835"/>
              <a:gd name="connsiteX5" fmla="*/ 510195 w 567950"/>
              <a:gd name="connsiteY5" fmla="*/ 419777 h 419835"/>
              <a:gd name="connsiteX6" fmla="*/ 431878 w 567950"/>
              <a:gd name="connsiteY6" fmla="*/ 343577 h 419835"/>
              <a:gd name="connsiteX7" fmla="*/ 486911 w 567950"/>
              <a:gd name="connsiteY7" fmla="*/ 182710 h 419835"/>
              <a:gd name="connsiteX8" fmla="*/ 251961 w 567950"/>
              <a:gd name="connsiteY8" fmla="*/ 258910 h 419835"/>
              <a:gd name="connsiteX9" fmla="*/ 336628 w 567950"/>
              <a:gd name="connsiteY9" fmla="*/ 142493 h 419835"/>
              <a:gd name="connsiteX10" fmla="*/ 78 w 567950"/>
              <a:gd name="connsiteY10" fmla="*/ 220810 h 419835"/>
              <a:gd name="connsiteX11" fmla="*/ 370495 w 567950"/>
              <a:gd name="connsiteY11" fmla="*/ 121327 h 419835"/>
              <a:gd name="connsiteX12" fmla="*/ 398011 w 567950"/>
              <a:gd name="connsiteY12" fmla="*/ 677 h 419835"/>
              <a:gd name="connsiteX13" fmla="*/ 417061 w 567950"/>
              <a:gd name="connsiteY13" fmla="*/ 178477 h 419835"/>
              <a:gd name="connsiteX14" fmla="*/ 469978 w 567950"/>
              <a:gd name="connsiteY14" fmla="*/ 32427 h 419835"/>
              <a:gd name="connsiteX15" fmla="*/ 505961 w 567950"/>
              <a:gd name="connsiteY15" fmla="*/ 136143 h 419835"/>
              <a:gd name="connsiteX16" fmla="*/ 567345 w 567950"/>
              <a:gd name="connsiteY16" fmla="*/ 38777 h 41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7950" h="419835">
                <a:moveTo>
                  <a:pt x="567345" y="38777"/>
                </a:moveTo>
                <a:cubicBezTo>
                  <a:pt x="572637" y="46538"/>
                  <a:pt x="541592" y="141082"/>
                  <a:pt x="537711" y="182710"/>
                </a:cubicBezTo>
                <a:cubicBezTo>
                  <a:pt x="533830" y="224338"/>
                  <a:pt x="548294" y="254324"/>
                  <a:pt x="544061" y="288543"/>
                </a:cubicBezTo>
                <a:cubicBezTo>
                  <a:pt x="539828" y="322762"/>
                  <a:pt x="515133" y="380619"/>
                  <a:pt x="512311" y="388027"/>
                </a:cubicBezTo>
                <a:cubicBezTo>
                  <a:pt x="509489" y="395435"/>
                  <a:pt x="527481" y="327701"/>
                  <a:pt x="527128" y="332993"/>
                </a:cubicBezTo>
                <a:cubicBezTo>
                  <a:pt x="526775" y="338285"/>
                  <a:pt x="526070" y="418013"/>
                  <a:pt x="510195" y="419777"/>
                </a:cubicBezTo>
                <a:cubicBezTo>
                  <a:pt x="494320" y="421541"/>
                  <a:pt x="435759" y="383088"/>
                  <a:pt x="431878" y="343577"/>
                </a:cubicBezTo>
                <a:cubicBezTo>
                  <a:pt x="427997" y="304066"/>
                  <a:pt x="516897" y="196821"/>
                  <a:pt x="486911" y="182710"/>
                </a:cubicBezTo>
                <a:cubicBezTo>
                  <a:pt x="456925" y="168599"/>
                  <a:pt x="277008" y="265613"/>
                  <a:pt x="251961" y="258910"/>
                </a:cubicBezTo>
                <a:cubicBezTo>
                  <a:pt x="226914" y="252207"/>
                  <a:pt x="378608" y="148843"/>
                  <a:pt x="336628" y="142493"/>
                </a:cubicBezTo>
                <a:cubicBezTo>
                  <a:pt x="294647" y="136143"/>
                  <a:pt x="-5566" y="224338"/>
                  <a:pt x="78" y="220810"/>
                </a:cubicBezTo>
                <a:cubicBezTo>
                  <a:pt x="5722" y="217282"/>
                  <a:pt x="304173" y="158016"/>
                  <a:pt x="370495" y="121327"/>
                </a:cubicBezTo>
                <a:cubicBezTo>
                  <a:pt x="436817" y="84638"/>
                  <a:pt x="390250" y="-8848"/>
                  <a:pt x="398011" y="677"/>
                </a:cubicBezTo>
                <a:cubicBezTo>
                  <a:pt x="405772" y="10202"/>
                  <a:pt x="405067" y="173185"/>
                  <a:pt x="417061" y="178477"/>
                </a:cubicBezTo>
                <a:cubicBezTo>
                  <a:pt x="429055" y="183769"/>
                  <a:pt x="455161" y="39483"/>
                  <a:pt x="469978" y="32427"/>
                </a:cubicBezTo>
                <a:cubicBezTo>
                  <a:pt x="484795" y="25371"/>
                  <a:pt x="492908" y="133321"/>
                  <a:pt x="505961" y="136143"/>
                </a:cubicBezTo>
                <a:cubicBezTo>
                  <a:pt x="519014" y="138965"/>
                  <a:pt x="562053" y="31016"/>
                  <a:pt x="567345" y="387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5B09B2B3-E8D0-4918-8EF4-1982A82995C2}"/>
              </a:ext>
            </a:extLst>
          </p:cNvPr>
          <p:cNvSpPr/>
          <p:nvPr/>
        </p:nvSpPr>
        <p:spPr>
          <a:xfrm>
            <a:off x="4183691" y="2047061"/>
            <a:ext cx="521842" cy="232146"/>
          </a:xfrm>
          <a:custGeom>
            <a:avLst/>
            <a:gdLst>
              <a:gd name="connsiteX0" fmla="*/ 521659 w 521842"/>
              <a:gd name="connsiteY0" fmla="*/ 1872 h 232146"/>
              <a:gd name="connsiteX1" fmla="*/ 36942 w 521842"/>
              <a:gd name="connsiteY1" fmla="*/ 46322 h 232146"/>
              <a:gd name="connsiteX2" fmla="*/ 34826 w 521842"/>
              <a:gd name="connsiteY2" fmla="*/ 95006 h 232146"/>
              <a:gd name="connsiteX3" fmla="*/ 45409 w 521842"/>
              <a:gd name="connsiteY3" fmla="*/ 122522 h 232146"/>
              <a:gd name="connsiteX4" fmla="*/ 68692 w 521842"/>
              <a:gd name="connsiteY4" fmla="*/ 166972 h 232146"/>
              <a:gd name="connsiteX5" fmla="*/ 43292 w 521842"/>
              <a:gd name="connsiteY5" fmla="*/ 219889 h 232146"/>
              <a:gd name="connsiteX6" fmla="*/ 496259 w 521842"/>
              <a:gd name="connsiteY6" fmla="*/ 166972 h 232146"/>
              <a:gd name="connsiteX7" fmla="*/ 72926 w 521842"/>
              <a:gd name="connsiteY7" fmla="*/ 230472 h 232146"/>
              <a:gd name="connsiteX8" fmla="*/ 290942 w 521842"/>
              <a:gd name="connsiteY8" fmla="*/ 84422 h 232146"/>
              <a:gd name="connsiteX9" fmla="*/ 329042 w 521842"/>
              <a:gd name="connsiteY9" fmla="*/ 135222 h 232146"/>
              <a:gd name="connsiteX10" fmla="*/ 417942 w 521842"/>
              <a:gd name="connsiteY10" fmla="*/ 109822 h 232146"/>
              <a:gd name="connsiteX11" fmla="*/ 98326 w 521842"/>
              <a:gd name="connsiteY11" fmla="*/ 111939 h 232146"/>
              <a:gd name="connsiteX12" fmla="*/ 521659 w 521842"/>
              <a:gd name="connsiteY12" fmla="*/ 1872 h 23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1842" h="232146">
                <a:moveTo>
                  <a:pt x="521659" y="1872"/>
                </a:moveTo>
                <a:cubicBezTo>
                  <a:pt x="511428" y="-9064"/>
                  <a:pt x="118081" y="30800"/>
                  <a:pt x="36942" y="46322"/>
                </a:cubicBezTo>
                <a:cubicBezTo>
                  <a:pt x="-44197" y="61844"/>
                  <a:pt x="33415" y="82306"/>
                  <a:pt x="34826" y="95006"/>
                </a:cubicBezTo>
                <a:cubicBezTo>
                  <a:pt x="36237" y="107706"/>
                  <a:pt x="39765" y="110528"/>
                  <a:pt x="45409" y="122522"/>
                </a:cubicBezTo>
                <a:cubicBezTo>
                  <a:pt x="51053" y="134516"/>
                  <a:pt x="69045" y="150744"/>
                  <a:pt x="68692" y="166972"/>
                </a:cubicBezTo>
                <a:cubicBezTo>
                  <a:pt x="68339" y="183200"/>
                  <a:pt x="-27969" y="219889"/>
                  <a:pt x="43292" y="219889"/>
                </a:cubicBezTo>
                <a:cubicBezTo>
                  <a:pt x="114553" y="219889"/>
                  <a:pt x="491320" y="165208"/>
                  <a:pt x="496259" y="166972"/>
                </a:cubicBezTo>
                <a:cubicBezTo>
                  <a:pt x="501198" y="168736"/>
                  <a:pt x="107145" y="244230"/>
                  <a:pt x="72926" y="230472"/>
                </a:cubicBezTo>
                <a:cubicBezTo>
                  <a:pt x="38707" y="216714"/>
                  <a:pt x="248256" y="100297"/>
                  <a:pt x="290942" y="84422"/>
                </a:cubicBezTo>
                <a:cubicBezTo>
                  <a:pt x="333628" y="68547"/>
                  <a:pt x="307875" y="130989"/>
                  <a:pt x="329042" y="135222"/>
                </a:cubicBezTo>
                <a:cubicBezTo>
                  <a:pt x="350209" y="139455"/>
                  <a:pt x="456395" y="113703"/>
                  <a:pt x="417942" y="109822"/>
                </a:cubicBezTo>
                <a:cubicBezTo>
                  <a:pt x="379489" y="105942"/>
                  <a:pt x="84568" y="130283"/>
                  <a:pt x="98326" y="111939"/>
                </a:cubicBezTo>
                <a:cubicBezTo>
                  <a:pt x="112084" y="93595"/>
                  <a:pt x="531890" y="12808"/>
                  <a:pt x="521659" y="18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EDB1C6AA-21DB-4F9A-B36B-BCAD9A2D6075}"/>
              </a:ext>
            </a:extLst>
          </p:cNvPr>
          <p:cNvSpPr/>
          <p:nvPr/>
        </p:nvSpPr>
        <p:spPr>
          <a:xfrm>
            <a:off x="3326014" y="2095351"/>
            <a:ext cx="768568" cy="666999"/>
          </a:xfrm>
          <a:custGeom>
            <a:avLst/>
            <a:gdLst>
              <a:gd name="connsiteX0" fmla="*/ 102986 w 768568"/>
              <a:gd name="connsiteY0" fmla="*/ 285899 h 666999"/>
              <a:gd name="connsiteX1" fmla="*/ 174953 w 768568"/>
              <a:gd name="connsiteY1" fmla="*/ 271082 h 666999"/>
              <a:gd name="connsiteX2" fmla="*/ 685069 w 768568"/>
              <a:gd name="connsiteY2" fmla="*/ 8616 h 666999"/>
              <a:gd name="connsiteX3" fmla="*/ 553836 w 768568"/>
              <a:gd name="connsiteY3" fmla="*/ 108099 h 666999"/>
              <a:gd name="connsiteX4" fmla="*/ 754919 w 768568"/>
              <a:gd name="connsiteY4" fmla="*/ 59416 h 666999"/>
              <a:gd name="connsiteX5" fmla="*/ 714703 w 768568"/>
              <a:gd name="connsiteY5" fmla="*/ 150432 h 666999"/>
              <a:gd name="connsiteX6" fmla="*/ 750686 w 768568"/>
              <a:gd name="connsiteY6" fmla="*/ 218166 h 666999"/>
              <a:gd name="connsiteX7" fmla="*/ 380269 w 768568"/>
              <a:gd name="connsiteY7" fmla="*/ 304949 h 666999"/>
              <a:gd name="connsiteX8" fmla="*/ 718936 w 768568"/>
              <a:gd name="connsiteY8" fmla="*/ 254149 h 666999"/>
              <a:gd name="connsiteX9" fmla="*/ 255386 w 768568"/>
              <a:gd name="connsiteY9" fmla="*/ 355749 h 666999"/>
              <a:gd name="connsiteX10" fmla="*/ 464936 w 768568"/>
              <a:gd name="connsiteY10" fmla="*/ 427716 h 666999"/>
              <a:gd name="connsiteX11" fmla="*/ 363336 w 768568"/>
              <a:gd name="connsiteY11" fmla="*/ 476399 h 666999"/>
              <a:gd name="connsiteX12" fmla="*/ 314653 w 768568"/>
              <a:gd name="connsiteY12" fmla="*/ 529316 h 666999"/>
              <a:gd name="connsiteX13" fmla="*/ 380269 w 768568"/>
              <a:gd name="connsiteY13" fmla="*/ 666899 h 666999"/>
              <a:gd name="connsiteX14" fmla="*/ 276553 w 768568"/>
              <a:gd name="connsiteY14" fmla="*/ 506032 h 666999"/>
              <a:gd name="connsiteX15" fmla="*/ 312536 w 768568"/>
              <a:gd name="connsiteY15" fmla="*/ 584349 h 666999"/>
              <a:gd name="connsiteX16" fmla="*/ 206703 w 768568"/>
              <a:gd name="connsiteY16" fmla="*/ 359982 h 666999"/>
              <a:gd name="connsiteX17" fmla="*/ 646969 w 768568"/>
              <a:gd name="connsiteY17" fmla="*/ 139849 h 666999"/>
              <a:gd name="connsiteX18" fmla="*/ 196119 w 768568"/>
              <a:gd name="connsiteY18" fmla="*/ 412899 h 666999"/>
              <a:gd name="connsiteX19" fmla="*/ 285019 w 768568"/>
              <a:gd name="connsiteY19" fmla="*/ 317649 h 666999"/>
              <a:gd name="connsiteX20" fmla="*/ 638503 w 768568"/>
              <a:gd name="connsiteY20" fmla="*/ 149 h 666999"/>
              <a:gd name="connsiteX21" fmla="*/ 9853 w 768568"/>
              <a:gd name="connsiteY21" fmla="*/ 275316 h 666999"/>
              <a:gd name="connsiteX22" fmla="*/ 244803 w 768568"/>
              <a:gd name="connsiteY22" fmla="*/ 228749 h 666999"/>
              <a:gd name="connsiteX23" fmla="*/ 102986 w 768568"/>
              <a:gd name="connsiteY23" fmla="*/ 285899 h 66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68568" h="666999">
                <a:moveTo>
                  <a:pt x="102986" y="285899"/>
                </a:moveTo>
                <a:cubicBezTo>
                  <a:pt x="91344" y="292954"/>
                  <a:pt x="77939" y="317296"/>
                  <a:pt x="174953" y="271082"/>
                </a:cubicBezTo>
                <a:cubicBezTo>
                  <a:pt x="271967" y="224868"/>
                  <a:pt x="621922" y="35780"/>
                  <a:pt x="685069" y="8616"/>
                </a:cubicBezTo>
                <a:cubicBezTo>
                  <a:pt x="748216" y="-18548"/>
                  <a:pt x="542194" y="99632"/>
                  <a:pt x="553836" y="108099"/>
                </a:cubicBezTo>
                <a:cubicBezTo>
                  <a:pt x="565478" y="116566"/>
                  <a:pt x="728108" y="52361"/>
                  <a:pt x="754919" y="59416"/>
                </a:cubicBezTo>
                <a:cubicBezTo>
                  <a:pt x="781730" y="66471"/>
                  <a:pt x="715409" y="123974"/>
                  <a:pt x="714703" y="150432"/>
                </a:cubicBezTo>
                <a:cubicBezTo>
                  <a:pt x="713998" y="176890"/>
                  <a:pt x="806425" y="192413"/>
                  <a:pt x="750686" y="218166"/>
                </a:cubicBezTo>
                <a:cubicBezTo>
                  <a:pt x="694947" y="243919"/>
                  <a:pt x="385561" y="298952"/>
                  <a:pt x="380269" y="304949"/>
                </a:cubicBezTo>
                <a:cubicBezTo>
                  <a:pt x="374977" y="310946"/>
                  <a:pt x="739750" y="245682"/>
                  <a:pt x="718936" y="254149"/>
                </a:cubicBezTo>
                <a:cubicBezTo>
                  <a:pt x="698122" y="262616"/>
                  <a:pt x="297719" y="326821"/>
                  <a:pt x="255386" y="355749"/>
                </a:cubicBezTo>
                <a:cubicBezTo>
                  <a:pt x="213053" y="384677"/>
                  <a:pt x="446944" y="407608"/>
                  <a:pt x="464936" y="427716"/>
                </a:cubicBezTo>
                <a:cubicBezTo>
                  <a:pt x="482928" y="447824"/>
                  <a:pt x="388383" y="459466"/>
                  <a:pt x="363336" y="476399"/>
                </a:cubicBezTo>
                <a:cubicBezTo>
                  <a:pt x="338289" y="493332"/>
                  <a:pt x="311831" y="497566"/>
                  <a:pt x="314653" y="529316"/>
                </a:cubicBezTo>
                <a:cubicBezTo>
                  <a:pt x="317475" y="561066"/>
                  <a:pt x="386619" y="670780"/>
                  <a:pt x="380269" y="666899"/>
                </a:cubicBezTo>
                <a:cubicBezTo>
                  <a:pt x="373919" y="663018"/>
                  <a:pt x="287842" y="519790"/>
                  <a:pt x="276553" y="506032"/>
                </a:cubicBezTo>
                <a:cubicBezTo>
                  <a:pt x="265264" y="492274"/>
                  <a:pt x="324178" y="608691"/>
                  <a:pt x="312536" y="584349"/>
                </a:cubicBezTo>
                <a:cubicBezTo>
                  <a:pt x="300894" y="560007"/>
                  <a:pt x="150964" y="434065"/>
                  <a:pt x="206703" y="359982"/>
                </a:cubicBezTo>
                <a:cubicBezTo>
                  <a:pt x="262442" y="285899"/>
                  <a:pt x="648733" y="131030"/>
                  <a:pt x="646969" y="139849"/>
                </a:cubicBezTo>
                <a:cubicBezTo>
                  <a:pt x="645205" y="148668"/>
                  <a:pt x="256444" y="383266"/>
                  <a:pt x="196119" y="412899"/>
                </a:cubicBezTo>
                <a:cubicBezTo>
                  <a:pt x="135794" y="442532"/>
                  <a:pt x="211288" y="386441"/>
                  <a:pt x="285019" y="317649"/>
                </a:cubicBezTo>
                <a:cubicBezTo>
                  <a:pt x="358750" y="248857"/>
                  <a:pt x="684364" y="7204"/>
                  <a:pt x="638503" y="149"/>
                </a:cubicBezTo>
                <a:cubicBezTo>
                  <a:pt x="592642" y="-6907"/>
                  <a:pt x="75470" y="237216"/>
                  <a:pt x="9853" y="275316"/>
                </a:cubicBezTo>
                <a:cubicBezTo>
                  <a:pt x="-55764" y="313416"/>
                  <a:pt x="227164" y="228749"/>
                  <a:pt x="244803" y="228749"/>
                </a:cubicBezTo>
                <a:cubicBezTo>
                  <a:pt x="262442" y="228749"/>
                  <a:pt x="114628" y="278844"/>
                  <a:pt x="102986" y="2858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BF5B28F8-B2E5-4884-BDA7-FA738D43AA1F}"/>
              </a:ext>
            </a:extLst>
          </p:cNvPr>
          <p:cNvSpPr/>
          <p:nvPr/>
        </p:nvSpPr>
        <p:spPr>
          <a:xfrm>
            <a:off x="3314124" y="2480573"/>
            <a:ext cx="161886" cy="254569"/>
          </a:xfrm>
          <a:custGeom>
            <a:avLst/>
            <a:gdLst>
              <a:gd name="connsiteX0" fmla="*/ 70426 w 161886"/>
              <a:gd name="connsiteY0" fmla="*/ 160 h 254569"/>
              <a:gd name="connsiteX1" fmla="*/ 28093 w 161886"/>
              <a:gd name="connsiteY1" fmla="*/ 91177 h 254569"/>
              <a:gd name="connsiteX2" fmla="*/ 72543 w 161886"/>
              <a:gd name="connsiteY2" fmla="*/ 165260 h 254569"/>
              <a:gd name="connsiteX3" fmla="*/ 161443 w 161886"/>
              <a:gd name="connsiteY3" fmla="*/ 254160 h 254569"/>
              <a:gd name="connsiteX4" fmla="*/ 102176 w 161886"/>
              <a:gd name="connsiteY4" fmla="*/ 194894 h 254569"/>
              <a:gd name="connsiteX5" fmla="*/ 576 w 161886"/>
              <a:gd name="connsiteY5" fmla="*/ 114460 h 254569"/>
              <a:gd name="connsiteX6" fmla="*/ 70426 w 161886"/>
              <a:gd name="connsiteY6" fmla="*/ 160 h 25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886" h="254569">
                <a:moveTo>
                  <a:pt x="70426" y="160"/>
                </a:moveTo>
                <a:cubicBezTo>
                  <a:pt x="75012" y="-3721"/>
                  <a:pt x="27740" y="63660"/>
                  <a:pt x="28093" y="91177"/>
                </a:cubicBezTo>
                <a:cubicBezTo>
                  <a:pt x="28446" y="118694"/>
                  <a:pt x="50318" y="138096"/>
                  <a:pt x="72543" y="165260"/>
                </a:cubicBezTo>
                <a:cubicBezTo>
                  <a:pt x="94768" y="192424"/>
                  <a:pt x="156504" y="249221"/>
                  <a:pt x="161443" y="254160"/>
                </a:cubicBezTo>
                <a:cubicBezTo>
                  <a:pt x="166382" y="259099"/>
                  <a:pt x="128987" y="218177"/>
                  <a:pt x="102176" y="194894"/>
                </a:cubicBezTo>
                <a:cubicBezTo>
                  <a:pt x="75365" y="171611"/>
                  <a:pt x="8337" y="142330"/>
                  <a:pt x="576" y="114460"/>
                </a:cubicBezTo>
                <a:cubicBezTo>
                  <a:pt x="-7185" y="86591"/>
                  <a:pt x="65840" y="4041"/>
                  <a:pt x="70426" y="16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1A6C90BE-0752-464E-8C0E-80727BFC619D}"/>
              </a:ext>
            </a:extLst>
          </p:cNvPr>
          <p:cNvSpPr/>
          <p:nvPr/>
        </p:nvSpPr>
        <p:spPr>
          <a:xfrm>
            <a:off x="3392631" y="2476072"/>
            <a:ext cx="122331" cy="341311"/>
          </a:xfrm>
          <a:custGeom>
            <a:avLst/>
            <a:gdLst>
              <a:gd name="connsiteX0" fmla="*/ 66002 w 122331"/>
              <a:gd name="connsiteY0" fmla="*/ 428 h 341311"/>
              <a:gd name="connsiteX1" fmla="*/ 386 w 122331"/>
              <a:gd name="connsiteY1" fmla="*/ 95678 h 341311"/>
              <a:gd name="connsiteX2" fmla="*/ 42719 w 122331"/>
              <a:gd name="connsiteY2" fmla="*/ 169761 h 341311"/>
              <a:gd name="connsiteX3" fmla="*/ 121036 w 122331"/>
              <a:gd name="connsiteY3" fmla="*/ 235378 h 341311"/>
              <a:gd name="connsiteX4" fmla="*/ 91402 w 122331"/>
              <a:gd name="connsiteY4" fmla="*/ 341211 h 341311"/>
              <a:gd name="connsiteX5" fmla="*/ 89286 w 122331"/>
              <a:gd name="connsiteY5" fmla="*/ 252311 h 341311"/>
              <a:gd name="connsiteX6" fmla="*/ 2502 w 122331"/>
              <a:gd name="connsiteY6" fmla="*/ 135895 h 341311"/>
              <a:gd name="connsiteX7" fmla="*/ 66002 w 122331"/>
              <a:gd name="connsiteY7" fmla="*/ 428 h 34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331" h="341311">
                <a:moveTo>
                  <a:pt x="66002" y="428"/>
                </a:moveTo>
                <a:cubicBezTo>
                  <a:pt x="65649" y="-6275"/>
                  <a:pt x="4266" y="67456"/>
                  <a:pt x="386" y="95678"/>
                </a:cubicBezTo>
                <a:cubicBezTo>
                  <a:pt x="-3494" y="123900"/>
                  <a:pt x="22611" y="146478"/>
                  <a:pt x="42719" y="169761"/>
                </a:cubicBezTo>
                <a:cubicBezTo>
                  <a:pt x="62827" y="193044"/>
                  <a:pt x="112922" y="206803"/>
                  <a:pt x="121036" y="235378"/>
                </a:cubicBezTo>
                <a:cubicBezTo>
                  <a:pt x="129150" y="263953"/>
                  <a:pt x="96694" y="338389"/>
                  <a:pt x="91402" y="341211"/>
                </a:cubicBezTo>
                <a:cubicBezTo>
                  <a:pt x="86110" y="344033"/>
                  <a:pt x="104103" y="286530"/>
                  <a:pt x="89286" y="252311"/>
                </a:cubicBezTo>
                <a:cubicBezTo>
                  <a:pt x="74469" y="218092"/>
                  <a:pt x="8852" y="174700"/>
                  <a:pt x="2502" y="135895"/>
                </a:cubicBezTo>
                <a:cubicBezTo>
                  <a:pt x="-3848" y="97090"/>
                  <a:pt x="66355" y="7131"/>
                  <a:pt x="66002" y="4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72B97061-2E6A-422A-8A7A-B2582747E789}"/>
              </a:ext>
            </a:extLst>
          </p:cNvPr>
          <p:cNvSpPr/>
          <p:nvPr/>
        </p:nvSpPr>
        <p:spPr>
          <a:xfrm>
            <a:off x="3442804" y="2418020"/>
            <a:ext cx="1418561" cy="782870"/>
          </a:xfrm>
          <a:custGeom>
            <a:avLst/>
            <a:gdLst>
              <a:gd name="connsiteX0" fmla="*/ 115313 w 1418561"/>
              <a:gd name="connsiteY0" fmla="*/ 240513 h 782870"/>
              <a:gd name="connsiteX1" fmla="*/ 214796 w 1418561"/>
              <a:gd name="connsiteY1" fmla="*/ 395030 h 782870"/>
              <a:gd name="connsiteX2" fmla="*/ 420113 w 1418561"/>
              <a:gd name="connsiteY2" fmla="*/ 433130 h 782870"/>
              <a:gd name="connsiteX3" fmla="*/ 1402246 w 1418561"/>
              <a:gd name="connsiteY3" fmla="*/ 500863 h 782870"/>
              <a:gd name="connsiteX4" fmla="*/ 1014896 w 1418561"/>
              <a:gd name="connsiteY4" fmla="*/ 513563 h 782870"/>
              <a:gd name="connsiteX5" fmla="*/ 767246 w 1418561"/>
              <a:gd name="connsiteY5" fmla="*/ 513563 h 782870"/>
              <a:gd name="connsiteX6" fmla="*/ 904829 w 1418561"/>
              <a:gd name="connsiteY6" fmla="*/ 486047 h 782870"/>
              <a:gd name="connsiteX7" fmla="*/ 820163 w 1418561"/>
              <a:gd name="connsiteY7" fmla="*/ 530497 h 782870"/>
              <a:gd name="connsiteX8" fmla="*/ 608496 w 1418561"/>
              <a:gd name="connsiteY8" fmla="*/ 691363 h 782870"/>
              <a:gd name="connsiteX9" fmla="*/ 331213 w 1418561"/>
              <a:gd name="connsiteY9" fmla="*/ 782380 h 782870"/>
              <a:gd name="connsiteX10" fmla="*/ 636013 w 1418561"/>
              <a:gd name="connsiteY10" fmla="*/ 727347 h 782870"/>
              <a:gd name="connsiteX11" fmla="*/ 356613 w 1418561"/>
              <a:gd name="connsiteY11" fmla="*/ 720997 h 782870"/>
              <a:gd name="connsiteX12" fmla="*/ 483613 w 1418561"/>
              <a:gd name="connsiteY12" fmla="*/ 600347 h 782870"/>
              <a:gd name="connsiteX13" fmla="*/ 89913 w 1418561"/>
              <a:gd name="connsiteY13" fmla="*/ 593997 h 782870"/>
              <a:gd name="connsiteX14" fmla="*/ 64513 w 1418561"/>
              <a:gd name="connsiteY14" fmla="*/ 528380 h 782870"/>
              <a:gd name="connsiteX15" fmla="*/ 341796 w 1418561"/>
              <a:gd name="connsiteY15" fmla="*/ 740047 h 782870"/>
              <a:gd name="connsiteX16" fmla="*/ 163996 w 1418561"/>
              <a:gd name="connsiteY16" fmla="*/ 581297 h 782870"/>
              <a:gd name="connsiteX17" fmla="*/ 100496 w 1418561"/>
              <a:gd name="connsiteY17" fmla="*/ 428897 h 782870"/>
              <a:gd name="connsiteX18" fmla="*/ 64513 w 1418561"/>
              <a:gd name="connsiteY18" fmla="*/ 187597 h 782870"/>
              <a:gd name="connsiteX19" fmla="*/ 1013 w 1418561"/>
              <a:gd name="connsiteY19" fmla="*/ 3447 h 782870"/>
              <a:gd name="connsiteX20" fmla="*/ 30646 w 1418561"/>
              <a:gd name="connsiteY20" fmla="*/ 77530 h 782870"/>
              <a:gd name="connsiteX21" fmla="*/ 115313 w 1418561"/>
              <a:gd name="connsiteY21" fmla="*/ 240513 h 78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18561" h="782870">
                <a:moveTo>
                  <a:pt x="115313" y="240513"/>
                </a:moveTo>
                <a:cubicBezTo>
                  <a:pt x="146005" y="293430"/>
                  <a:pt x="163996" y="362927"/>
                  <a:pt x="214796" y="395030"/>
                </a:cubicBezTo>
                <a:cubicBezTo>
                  <a:pt x="265596" y="427133"/>
                  <a:pt x="222205" y="415491"/>
                  <a:pt x="420113" y="433130"/>
                </a:cubicBezTo>
                <a:cubicBezTo>
                  <a:pt x="618021" y="450769"/>
                  <a:pt x="1303116" y="487458"/>
                  <a:pt x="1402246" y="500863"/>
                </a:cubicBezTo>
                <a:cubicBezTo>
                  <a:pt x="1501376" y="514268"/>
                  <a:pt x="1120729" y="511446"/>
                  <a:pt x="1014896" y="513563"/>
                </a:cubicBezTo>
                <a:cubicBezTo>
                  <a:pt x="909063" y="515680"/>
                  <a:pt x="785590" y="518149"/>
                  <a:pt x="767246" y="513563"/>
                </a:cubicBezTo>
                <a:cubicBezTo>
                  <a:pt x="748902" y="508977"/>
                  <a:pt x="896010" y="483225"/>
                  <a:pt x="904829" y="486047"/>
                </a:cubicBezTo>
                <a:cubicBezTo>
                  <a:pt x="913648" y="488869"/>
                  <a:pt x="869552" y="496278"/>
                  <a:pt x="820163" y="530497"/>
                </a:cubicBezTo>
                <a:cubicBezTo>
                  <a:pt x="770774" y="564716"/>
                  <a:pt x="689988" y="649383"/>
                  <a:pt x="608496" y="691363"/>
                </a:cubicBezTo>
                <a:cubicBezTo>
                  <a:pt x="527004" y="733343"/>
                  <a:pt x="326627" y="776383"/>
                  <a:pt x="331213" y="782380"/>
                </a:cubicBezTo>
                <a:cubicBezTo>
                  <a:pt x="335799" y="788377"/>
                  <a:pt x="631780" y="737577"/>
                  <a:pt x="636013" y="727347"/>
                </a:cubicBezTo>
                <a:cubicBezTo>
                  <a:pt x="640246" y="717117"/>
                  <a:pt x="382013" y="742164"/>
                  <a:pt x="356613" y="720997"/>
                </a:cubicBezTo>
                <a:cubicBezTo>
                  <a:pt x="331213" y="699830"/>
                  <a:pt x="528063" y="621514"/>
                  <a:pt x="483613" y="600347"/>
                </a:cubicBezTo>
                <a:cubicBezTo>
                  <a:pt x="439163" y="579180"/>
                  <a:pt x="159763" y="605991"/>
                  <a:pt x="89913" y="593997"/>
                </a:cubicBezTo>
                <a:cubicBezTo>
                  <a:pt x="20063" y="582003"/>
                  <a:pt x="22532" y="504038"/>
                  <a:pt x="64513" y="528380"/>
                </a:cubicBezTo>
                <a:cubicBezTo>
                  <a:pt x="106493" y="552722"/>
                  <a:pt x="325216" y="731228"/>
                  <a:pt x="341796" y="740047"/>
                </a:cubicBezTo>
                <a:cubicBezTo>
                  <a:pt x="358377" y="748867"/>
                  <a:pt x="204213" y="633155"/>
                  <a:pt x="163996" y="581297"/>
                </a:cubicBezTo>
                <a:cubicBezTo>
                  <a:pt x="123779" y="529439"/>
                  <a:pt x="117076" y="494514"/>
                  <a:pt x="100496" y="428897"/>
                </a:cubicBezTo>
                <a:cubicBezTo>
                  <a:pt x="83916" y="363280"/>
                  <a:pt x="81093" y="258505"/>
                  <a:pt x="64513" y="187597"/>
                </a:cubicBezTo>
                <a:cubicBezTo>
                  <a:pt x="47933" y="116689"/>
                  <a:pt x="6657" y="21791"/>
                  <a:pt x="1013" y="3447"/>
                </a:cubicBezTo>
                <a:cubicBezTo>
                  <a:pt x="-4632" y="-14898"/>
                  <a:pt x="14418" y="44369"/>
                  <a:pt x="30646" y="77530"/>
                </a:cubicBezTo>
                <a:cubicBezTo>
                  <a:pt x="46874" y="110691"/>
                  <a:pt x="84621" y="187596"/>
                  <a:pt x="115313" y="2405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1B1B7CCC-B193-4F53-8B65-A9DF552C870C}"/>
              </a:ext>
            </a:extLst>
          </p:cNvPr>
          <p:cNvSpPr/>
          <p:nvPr/>
        </p:nvSpPr>
        <p:spPr>
          <a:xfrm>
            <a:off x="4505074" y="3138513"/>
            <a:ext cx="462268" cy="434893"/>
          </a:xfrm>
          <a:custGeom>
            <a:avLst/>
            <a:gdLst>
              <a:gd name="connsiteX0" fmla="*/ 452159 w 462268"/>
              <a:gd name="connsiteY0" fmla="*/ 504 h 434893"/>
              <a:gd name="connsiteX1" fmla="*/ 7659 w 462268"/>
              <a:gd name="connsiteY1" fmla="*/ 343404 h 434893"/>
              <a:gd name="connsiteX2" fmla="*/ 164293 w 462268"/>
              <a:gd name="connsiteY2" fmla="*/ 248154 h 434893"/>
              <a:gd name="connsiteX3" fmla="*/ 79626 w 462268"/>
              <a:gd name="connsiteY3" fmla="*/ 383620 h 434893"/>
              <a:gd name="connsiteX4" fmla="*/ 270126 w 462268"/>
              <a:gd name="connsiteY4" fmla="*/ 267204 h 434893"/>
              <a:gd name="connsiteX5" fmla="*/ 100793 w 462268"/>
              <a:gd name="connsiteY5" fmla="*/ 432304 h 434893"/>
              <a:gd name="connsiteX6" fmla="*/ 246843 w 462268"/>
              <a:gd name="connsiteY6" fmla="*/ 370920 h 434893"/>
              <a:gd name="connsiteX7" fmla="*/ 242609 w 462268"/>
              <a:gd name="connsiteY7" fmla="*/ 409020 h 434893"/>
              <a:gd name="connsiteX8" fmla="*/ 308226 w 462268"/>
              <a:gd name="connsiteY8" fmla="*/ 381504 h 434893"/>
              <a:gd name="connsiteX9" fmla="*/ 350559 w 462268"/>
              <a:gd name="connsiteY9" fmla="*/ 394204 h 434893"/>
              <a:gd name="connsiteX10" fmla="*/ 327276 w 462268"/>
              <a:gd name="connsiteY10" fmla="*/ 364570 h 434893"/>
              <a:gd name="connsiteX11" fmla="*/ 320926 w 462268"/>
              <a:gd name="connsiteY11" fmla="*/ 269320 h 434893"/>
              <a:gd name="connsiteX12" fmla="*/ 452159 w 462268"/>
              <a:gd name="connsiteY12" fmla="*/ 504 h 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2268" h="434893">
                <a:moveTo>
                  <a:pt x="452159" y="504"/>
                </a:moveTo>
                <a:cubicBezTo>
                  <a:pt x="399948" y="12851"/>
                  <a:pt x="55637" y="302129"/>
                  <a:pt x="7659" y="343404"/>
                </a:cubicBezTo>
                <a:cubicBezTo>
                  <a:pt x="-40319" y="384679"/>
                  <a:pt x="152299" y="241451"/>
                  <a:pt x="164293" y="248154"/>
                </a:cubicBezTo>
                <a:cubicBezTo>
                  <a:pt x="176287" y="254857"/>
                  <a:pt x="61987" y="380445"/>
                  <a:pt x="79626" y="383620"/>
                </a:cubicBezTo>
                <a:cubicBezTo>
                  <a:pt x="97265" y="386795"/>
                  <a:pt x="266598" y="259090"/>
                  <a:pt x="270126" y="267204"/>
                </a:cubicBezTo>
                <a:cubicBezTo>
                  <a:pt x="273654" y="275318"/>
                  <a:pt x="104673" y="415018"/>
                  <a:pt x="100793" y="432304"/>
                </a:cubicBezTo>
                <a:cubicBezTo>
                  <a:pt x="96913" y="449590"/>
                  <a:pt x="223207" y="374801"/>
                  <a:pt x="246843" y="370920"/>
                </a:cubicBezTo>
                <a:cubicBezTo>
                  <a:pt x="270479" y="367039"/>
                  <a:pt x="232379" y="407256"/>
                  <a:pt x="242609" y="409020"/>
                </a:cubicBezTo>
                <a:cubicBezTo>
                  <a:pt x="252839" y="410784"/>
                  <a:pt x="290234" y="383973"/>
                  <a:pt x="308226" y="381504"/>
                </a:cubicBezTo>
                <a:cubicBezTo>
                  <a:pt x="326218" y="379035"/>
                  <a:pt x="347384" y="397026"/>
                  <a:pt x="350559" y="394204"/>
                </a:cubicBezTo>
                <a:cubicBezTo>
                  <a:pt x="353734" y="391382"/>
                  <a:pt x="332215" y="385384"/>
                  <a:pt x="327276" y="364570"/>
                </a:cubicBezTo>
                <a:cubicBezTo>
                  <a:pt x="322337" y="343756"/>
                  <a:pt x="303640" y="332467"/>
                  <a:pt x="320926" y="269320"/>
                </a:cubicBezTo>
                <a:cubicBezTo>
                  <a:pt x="338212" y="206173"/>
                  <a:pt x="504370" y="-11843"/>
                  <a:pt x="452159" y="5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DCFFD7A5-0DC7-44CB-A9C6-4CC5B4B31080}"/>
              </a:ext>
            </a:extLst>
          </p:cNvPr>
          <p:cNvSpPr/>
          <p:nvPr/>
        </p:nvSpPr>
        <p:spPr>
          <a:xfrm>
            <a:off x="2961014" y="3383221"/>
            <a:ext cx="1411825" cy="1315788"/>
          </a:xfrm>
          <a:custGeom>
            <a:avLst/>
            <a:gdLst>
              <a:gd name="connsiteX0" fmla="*/ 1402706 w 1411825"/>
              <a:gd name="connsiteY0" fmla="*/ 59 h 1315788"/>
              <a:gd name="connsiteX1" fmla="*/ 1245226 w 1411825"/>
              <a:gd name="connsiteY1" fmla="*/ 609659 h 1315788"/>
              <a:gd name="connsiteX2" fmla="*/ 1042026 w 1411825"/>
              <a:gd name="connsiteY2" fmla="*/ 817939 h 1315788"/>
              <a:gd name="connsiteX3" fmla="*/ 356226 w 1411825"/>
              <a:gd name="connsiteY3" fmla="*/ 1259899 h 1315788"/>
              <a:gd name="connsiteX4" fmla="*/ 950586 w 1411825"/>
              <a:gd name="connsiteY4" fmla="*/ 965259 h 1315788"/>
              <a:gd name="connsiteX5" fmla="*/ 1163946 w 1411825"/>
              <a:gd name="connsiteY5" fmla="*/ 701099 h 1315788"/>
              <a:gd name="connsiteX6" fmla="*/ 1260466 w 1411825"/>
              <a:gd name="connsiteY6" fmla="*/ 264219 h 1315788"/>
              <a:gd name="connsiteX7" fmla="*/ 762626 w 1411825"/>
              <a:gd name="connsiteY7" fmla="*/ 1036379 h 1315788"/>
              <a:gd name="connsiteX8" fmla="*/ 1118226 w 1411825"/>
              <a:gd name="connsiteY8" fmla="*/ 365819 h 1315788"/>
              <a:gd name="connsiteX9" fmla="*/ 655946 w 1411825"/>
              <a:gd name="connsiteY9" fmla="*/ 919539 h 1315788"/>
              <a:gd name="connsiteX10" fmla="*/ 767706 w 1411825"/>
              <a:gd name="connsiteY10" fmla="*/ 391219 h 1315788"/>
              <a:gd name="connsiteX11" fmla="*/ 259706 w 1411825"/>
              <a:gd name="connsiteY11" fmla="*/ 1315779 h 1315788"/>
              <a:gd name="connsiteX12" fmla="*/ 706746 w 1411825"/>
              <a:gd name="connsiteY12" fmla="*/ 411539 h 1315788"/>
              <a:gd name="connsiteX13" fmla="*/ 10786 w 1411825"/>
              <a:gd name="connsiteY13" fmla="*/ 1204019 h 1315788"/>
              <a:gd name="connsiteX14" fmla="*/ 269866 w 1411825"/>
              <a:gd name="connsiteY14" fmla="*/ 787459 h 1315788"/>
              <a:gd name="connsiteX15" fmla="*/ 86986 w 1411825"/>
              <a:gd name="connsiteY15" fmla="*/ 975419 h 1315788"/>
              <a:gd name="connsiteX16" fmla="*/ 534026 w 1411825"/>
              <a:gd name="connsiteY16" fmla="*/ 177859 h 1315788"/>
              <a:gd name="connsiteX17" fmla="*/ 544186 w 1411825"/>
              <a:gd name="connsiteY17" fmla="*/ 431859 h 1315788"/>
              <a:gd name="connsiteX18" fmla="*/ 884546 w 1411825"/>
              <a:gd name="connsiteY18" fmla="*/ 40699 h 1315788"/>
              <a:gd name="connsiteX19" fmla="*/ 909946 w 1411825"/>
              <a:gd name="connsiteY19" fmla="*/ 208339 h 1315788"/>
              <a:gd name="connsiteX20" fmla="*/ 854066 w 1411825"/>
              <a:gd name="connsiteY20" fmla="*/ 411539 h 1315788"/>
              <a:gd name="connsiteX21" fmla="*/ 1199506 w 1411825"/>
              <a:gd name="connsiteY21" fmla="*/ 20379 h 1315788"/>
              <a:gd name="connsiteX22" fmla="*/ 965826 w 1411825"/>
              <a:gd name="connsiteY22" fmla="*/ 569019 h 1315788"/>
              <a:gd name="connsiteX23" fmla="*/ 1402706 w 1411825"/>
              <a:gd name="connsiteY23" fmla="*/ 59 h 131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11825" h="1315788">
                <a:moveTo>
                  <a:pt x="1402706" y="59"/>
                </a:moveTo>
                <a:cubicBezTo>
                  <a:pt x="1449273" y="6832"/>
                  <a:pt x="1305339" y="473346"/>
                  <a:pt x="1245226" y="609659"/>
                </a:cubicBezTo>
                <a:cubicBezTo>
                  <a:pt x="1185113" y="745972"/>
                  <a:pt x="1190193" y="709566"/>
                  <a:pt x="1042026" y="817939"/>
                </a:cubicBezTo>
                <a:cubicBezTo>
                  <a:pt x="893859" y="926312"/>
                  <a:pt x="371466" y="1235346"/>
                  <a:pt x="356226" y="1259899"/>
                </a:cubicBezTo>
                <a:cubicBezTo>
                  <a:pt x="340986" y="1284452"/>
                  <a:pt x="815966" y="1058392"/>
                  <a:pt x="950586" y="965259"/>
                </a:cubicBezTo>
                <a:cubicBezTo>
                  <a:pt x="1085206" y="872126"/>
                  <a:pt x="1112299" y="817939"/>
                  <a:pt x="1163946" y="701099"/>
                </a:cubicBezTo>
                <a:cubicBezTo>
                  <a:pt x="1215593" y="584259"/>
                  <a:pt x="1327353" y="208339"/>
                  <a:pt x="1260466" y="264219"/>
                </a:cubicBezTo>
                <a:cubicBezTo>
                  <a:pt x="1193579" y="320099"/>
                  <a:pt x="786333" y="1019446"/>
                  <a:pt x="762626" y="1036379"/>
                </a:cubicBezTo>
                <a:cubicBezTo>
                  <a:pt x="738919" y="1053312"/>
                  <a:pt x="1136006" y="385292"/>
                  <a:pt x="1118226" y="365819"/>
                </a:cubicBezTo>
                <a:cubicBezTo>
                  <a:pt x="1100446" y="346346"/>
                  <a:pt x="714366" y="915306"/>
                  <a:pt x="655946" y="919539"/>
                </a:cubicBezTo>
                <a:cubicBezTo>
                  <a:pt x="597526" y="923772"/>
                  <a:pt x="833746" y="325179"/>
                  <a:pt x="767706" y="391219"/>
                </a:cubicBezTo>
                <a:cubicBezTo>
                  <a:pt x="701666" y="457259"/>
                  <a:pt x="269866" y="1312392"/>
                  <a:pt x="259706" y="1315779"/>
                </a:cubicBezTo>
                <a:cubicBezTo>
                  <a:pt x="249546" y="1319166"/>
                  <a:pt x="748233" y="430166"/>
                  <a:pt x="706746" y="411539"/>
                </a:cubicBezTo>
                <a:cubicBezTo>
                  <a:pt x="665259" y="392912"/>
                  <a:pt x="83599" y="1141366"/>
                  <a:pt x="10786" y="1204019"/>
                </a:cubicBezTo>
                <a:cubicBezTo>
                  <a:pt x="-62027" y="1266672"/>
                  <a:pt x="257166" y="825559"/>
                  <a:pt x="269866" y="787459"/>
                </a:cubicBezTo>
                <a:cubicBezTo>
                  <a:pt x="282566" y="749359"/>
                  <a:pt x="42959" y="1077019"/>
                  <a:pt x="86986" y="975419"/>
                </a:cubicBezTo>
                <a:cubicBezTo>
                  <a:pt x="131013" y="873819"/>
                  <a:pt x="457826" y="268452"/>
                  <a:pt x="534026" y="177859"/>
                </a:cubicBezTo>
                <a:cubicBezTo>
                  <a:pt x="610226" y="87266"/>
                  <a:pt x="485766" y="454719"/>
                  <a:pt x="544186" y="431859"/>
                </a:cubicBezTo>
                <a:cubicBezTo>
                  <a:pt x="602606" y="408999"/>
                  <a:pt x="823586" y="77952"/>
                  <a:pt x="884546" y="40699"/>
                </a:cubicBezTo>
                <a:cubicBezTo>
                  <a:pt x="945506" y="3446"/>
                  <a:pt x="915026" y="146532"/>
                  <a:pt x="909946" y="208339"/>
                </a:cubicBezTo>
                <a:cubicBezTo>
                  <a:pt x="904866" y="270146"/>
                  <a:pt x="805806" y="442866"/>
                  <a:pt x="854066" y="411539"/>
                </a:cubicBezTo>
                <a:cubicBezTo>
                  <a:pt x="902326" y="380212"/>
                  <a:pt x="1180879" y="-5868"/>
                  <a:pt x="1199506" y="20379"/>
                </a:cubicBezTo>
                <a:cubicBezTo>
                  <a:pt x="1218133" y="46626"/>
                  <a:pt x="932806" y="570712"/>
                  <a:pt x="965826" y="569019"/>
                </a:cubicBezTo>
                <a:cubicBezTo>
                  <a:pt x="998846" y="567326"/>
                  <a:pt x="1356139" y="-6714"/>
                  <a:pt x="1402706" y="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EF38EB72-F2D3-4B08-948F-85F93F990BD0}"/>
              </a:ext>
            </a:extLst>
          </p:cNvPr>
          <p:cNvSpPr/>
          <p:nvPr/>
        </p:nvSpPr>
        <p:spPr>
          <a:xfrm>
            <a:off x="2547706" y="2015573"/>
            <a:ext cx="594058" cy="625548"/>
          </a:xfrm>
          <a:custGeom>
            <a:avLst/>
            <a:gdLst>
              <a:gd name="connsiteX0" fmla="*/ 592369 w 594058"/>
              <a:gd name="connsiteY0" fmla="*/ 3727 h 625548"/>
              <a:gd name="connsiteX1" fmla="*/ 36744 w 594058"/>
              <a:gd name="connsiteY1" fmla="*/ 549827 h 625548"/>
              <a:gd name="connsiteX2" fmla="*/ 52619 w 594058"/>
              <a:gd name="connsiteY2" fmla="*/ 572052 h 625548"/>
              <a:gd name="connsiteX3" fmla="*/ 52619 w 594058"/>
              <a:gd name="connsiteY3" fmla="*/ 616502 h 625548"/>
              <a:gd name="connsiteX4" fmla="*/ 255819 w 594058"/>
              <a:gd name="connsiteY4" fmla="*/ 375202 h 625548"/>
              <a:gd name="connsiteX5" fmla="*/ 176444 w 594058"/>
              <a:gd name="connsiteY5" fmla="*/ 505377 h 625548"/>
              <a:gd name="connsiteX6" fmla="*/ 208194 w 594058"/>
              <a:gd name="connsiteY6" fmla="*/ 318052 h 625548"/>
              <a:gd name="connsiteX7" fmla="*/ 592369 w 594058"/>
              <a:gd name="connsiteY7" fmla="*/ 3727 h 62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058" h="625548">
                <a:moveTo>
                  <a:pt x="592369" y="3727"/>
                </a:moveTo>
                <a:cubicBezTo>
                  <a:pt x="563794" y="42356"/>
                  <a:pt x="126702" y="455106"/>
                  <a:pt x="36744" y="549827"/>
                </a:cubicBezTo>
                <a:cubicBezTo>
                  <a:pt x="-53214" y="644548"/>
                  <a:pt x="49973" y="560939"/>
                  <a:pt x="52619" y="572052"/>
                </a:cubicBezTo>
                <a:cubicBezTo>
                  <a:pt x="55265" y="583165"/>
                  <a:pt x="18752" y="649310"/>
                  <a:pt x="52619" y="616502"/>
                </a:cubicBezTo>
                <a:cubicBezTo>
                  <a:pt x="86486" y="583694"/>
                  <a:pt x="235182" y="393723"/>
                  <a:pt x="255819" y="375202"/>
                </a:cubicBezTo>
                <a:cubicBezTo>
                  <a:pt x="276456" y="356681"/>
                  <a:pt x="184381" y="514902"/>
                  <a:pt x="176444" y="505377"/>
                </a:cubicBezTo>
                <a:cubicBezTo>
                  <a:pt x="168507" y="495852"/>
                  <a:pt x="137815" y="398485"/>
                  <a:pt x="208194" y="318052"/>
                </a:cubicBezTo>
                <a:cubicBezTo>
                  <a:pt x="278573" y="237619"/>
                  <a:pt x="620944" y="-34902"/>
                  <a:pt x="592369" y="372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8694A216-784F-414A-908E-DA8DD4396444}"/>
              </a:ext>
            </a:extLst>
          </p:cNvPr>
          <p:cNvSpPr/>
          <p:nvPr/>
        </p:nvSpPr>
        <p:spPr>
          <a:xfrm>
            <a:off x="3001379" y="2659559"/>
            <a:ext cx="605813" cy="716038"/>
          </a:xfrm>
          <a:custGeom>
            <a:avLst/>
            <a:gdLst>
              <a:gd name="connsiteX0" fmla="*/ 11696 w 605813"/>
              <a:gd name="connsiteY0" fmla="*/ 10616 h 716038"/>
              <a:gd name="connsiteX1" fmla="*/ 65671 w 605813"/>
              <a:gd name="connsiteY1" fmla="*/ 23316 h 716038"/>
              <a:gd name="connsiteX2" fmla="*/ 208546 w 605813"/>
              <a:gd name="connsiteY2" fmla="*/ 131266 h 716038"/>
              <a:gd name="connsiteX3" fmla="*/ 338721 w 605813"/>
              <a:gd name="connsiteY3" fmla="*/ 286841 h 716038"/>
              <a:gd name="connsiteX4" fmla="*/ 395871 w 605813"/>
              <a:gd name="connsiteY4" fmla="*/ 347166 h 716038"/>
              <a:gd name="connsiteX5" fmla="*/ 386346 w 605813"/>
              <a:gd name="connsiteY5" fmla="*/ 448766 h 716038"/>
              <a:gd name="connsiteX6" fmla="*/ 548271 w 605813"/>
              <a:gd name="connsiteY6" fmla="*/ 537666 h 716038"/>
              <a:gd name="connsiteX7" fmla="*/ 484771 w 605813"/>
              <a:gd name="connsiteY7" fmla="*/ 715466 h 716038"/>
              <a:gd name="connsiteX8" fmla="*/ 586371 w 605813"/>
              <a:gd name="connsiteY8" fmla="*/ 594816 h 716038"/>
              <a:gd name="connsiteX9" fmla="*/ 589546 w 605813"/>
              <a:gd name="connsiteY9" fmla="*/ 607516 h 716038"/>
              <a:gd name="connsiteX10" fmla="*/ 414921 w 605813"/>
              <a:gd name="connsiteY10" fmla="*/ 445591 h 716038"/>
              <a:gd name="connsiteX11" fmla="*/ 389521 w 605813"/>
              <a:gd name="connsiteY11" fmla="*/ 283666 h 716038"/>
              <a:gd name="connsiteX12" fmla="*/ 284746 w 605813"/>
              <a:gd name="connsiteY12" fmla="*/ 150316 h 716038"/>
              <a:gd name="connsiteX13" fmla="*/ 11696 w 605813"/>
              <a:gd name="connsiteY13" fmla="*/ 10616 h 71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5813" h="716038">
                <a:moveTo>
                  <a:pt x="11696" y="10616"/>
                </a:moveTo>
                <a:cubicBezTo>
                  <a:pt x="-24816" y="-10551"/>
                  <a:pt x="32863" y="3208"/>
                  <a:pt x="65671" y="23316"/>
                </a:cubicBezTo>
                <a:cubicBezTo>
                  <a:pt x="98479" y="43424"/>
                  <a:pt x="163038" y="87345"/>
                  <a:pt x="208546" y="131266"/>
                </a:cubicBezTo>
                <a:cubicBezTo>
                  <a:pt x="254054" y="175187"/>
                  <a:pt x="307500" y="250858"/>
                  <a:pt x="338721" y="286841"/>
                </a:cubicBezTo>
                <a:cubicBezTo>
                  <a:pt x="369942" y="322824"/>
                  <a:pt x="387934" y="320179"/>
                  <a:pt x="395871" y="347166"/>
                </a:cubicBezTo>
                <a:cubicBezTo>
                  <a:pt x="403808" y="374153"/>
                  <a:pt x="360946" y="417016"/>
                  <a:pt x="386346" y="448766"/>
                </a:cubicBezTo>
                <a:cubicBezTo>
                  <a:pt x="411746" y="480516"/>
                  <a:pt x="531867" y="493216"/>
                  <a:pt x="548271" y="537666"/>
                </a:cubicBezTo>
                <a:cubicBezTo>
                  <a:pt x="564675" y="582116"/>
                  <a:pt x="478421" y="705941"/>
                  <a:pt x="484771" y="715466"/>
                </a:cubicBezTo>
                <a:cubicBezTo>
                  <a:pt x="491121" y="724991"/>
                  <a:pt x="568909" y="612808"/>
                  <a:pt x="586371" y="594816"/>
                </a:cubicBezTo>
                <a:cubicBezTo>
                  <a:pt x="603833" y="576824"/>
                  <a:pt x="618121" y="632387"/>
                  <a:pt x="589546" y="607516"/>
                </a:cubicBezTo>
                <a:cubicBezTo>
                  <a:pt x="560971" y="582645"/>
                  <a:pt x="448258" y="499566"/>
                  <a:pt x="414921" y="445591"/>
                </a:cubicBezTo>
                <a:cubicBezTo>
                  <a:pt x="381584" y="391616"/>
                  <a:pt x="411217" y="332878"/>
                  <a:pt x="389521" y="283666"/>
                </a:cubicBezTo>
                <a:cubicBezTo>
                  <a:pt x="367825" y="234454"/>
                  <a:pt x="341896" y="194766"/>
                  <a:pt x="284746" y="150316"/>
                </a:cubicBezTo>
                <a:cubicBezTo>
                  <a:pt x="227596" y="105866"/>
                  <a:pt x="48208" y="31783"/>
                  <a:pt x="11696" y="106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21BB0E70-1F97-4D03-A390-004410CC4A37}"/>
              </a:ext>
            </a:extLst>
          </p:cNvPr>
          <p:cNvSpPr/>
          <p:nvPr/>
        </p:nvSpPr>
        <p:spPr>
          <a:xfrm>
            <a:off x="2821499" y="2247873"/>
            <a:ext cx="598439" cy="1163888"/>
          </a:xfrm>
          <a:custGeom>
            <a:avLst/>
            <a:gdLst>
              <a:gd name="connsiteX0" fmla="*/ 299526 w 598439"/>
              <a:gd name="connsiteY0" fmla="*/ 181002 h 1163888"/>
              <a:gd name="connsiteX1" fmla="*/ 23301 w 598439"/>
              <a:gd name="connsiteY1" fmla="*/ 495327 h 1163888"/>
              <a:gd name="connsiteX2" fmla="*/ 23301 w 598439"/>
              <a:gd name="connsiteY2" fmla="*/ 514377 h 1163888"/>
              <a:gd name="connsiteX3" fmla="*/ 93151 w 598439"/>
              <a:gd name="connsiteY3" fmla="*/ 542952 h 1163888"/>
              <a:gd name="connsiteX4" fmla="*/ 245551 w 598439"/>
              <a:gd name="connsiteY4" fmla="*/ 657252 h 1163888"/>
              <a:gd name="connsiteX5" fmla="*/ 382076 w 598439"/>
              <a:gd name="connsiteY5" fmla="*/ 828702 h 1163888"/>
              <a:gd name="connsiteX6" fmla="*/ 347151 w 598439"/>
              <a:gd name="connsiteY6" fmla="*/ 806477 h 1163888"/>
              <a:gd name="connsiteX7" fmla="*/ 470976 w 598439"/>
              <a:gd name="connsiteY7" fmla="*/ 1041427 h 1163888"/>
              <a:gd name="connsiteX8" fmla="*/ 524951 w 598439"/>
              <a:gd name="connsiteY8" fmla="*/ 1101752 h 1163888"/>
              <a:gd name="connsiteX9" fmla="*/ 547176 w 598439"/>
              <a:gd name="connsiteY9" fmla="*/ 1098577 h 1163888"/>
              <a:gd name="connsiteX10" fmla="*/ 594801 w 598439"/>
              <a:gd name="connsiteY10" fmla="*/ 1143027 h 1163888"/>
              <a:gd name="connsiteX11" fmla="*/ 439226 w 598439"/>
              <a:gd name="connsiteY11" fmla="*/ 717577 h 1163888"/>
              <a:gd name="connsiteX12" fmla="*/ 213801 w 598439"/>
              <a:gd name="connsiteY12" fmla="*/ 542952 h 1163888"/>
              <a:gd name="connsiteX13" fmla="*/ 290001 w 598439"/>
              <a:gd name="connsiteY13" fmla="*/ 393727 h 1163888"/>
              <a:gd name="connsiteX14" fmla="*/ 274126 w 598439"/>
              <a:gd name="connsiteY14" fmla="*/ 396902 h 1163888"/>
              <a:gd name="connsiteX15" fmla="*/ 356676 w 598439"/>
              <a:gd name="connsiteY15" fmla="*/ 184177 h 1163888"/>
              <a:gd name="connsiteX16" fmla="*/ 283651 w 598439"/>
              <a:gd name="connsiteY16" fmla="*/ 27 h 1163888"/>
              <a:gd name="connsiteX17" fmla="*/ 299526 w 598439"/>
              <a:gd name="connsiteY17" fmla="*/ 181002 h 116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8439" h="1163888">
                <a:moveTo>
                  <a:pt x="299526" y="181002"/>
                </a:moveTo>
                <a:cubicBezTo>
                  <a:pt x="256134" y="263552"/>
                  <a:pt x="69338" y="439765"/>
                  <a:pt x="23301" y="495327"/>
                </a:cubicBezTo>
                <a:cubicBezTo>
                  <a:pt x="-22736" y="550889"/>
                  <a:pt x="11659" y="506440"/>
                  <a:pt x="23301" y="514377"/>
                </a:cubicBezTo>
                <a:cubicBezTo>
                  <a:pt x="34943" y="522315"/>
                  <a:pt x="56109" y="519140"/>
                  <a:pt x="93151" y="542952"/>
                </a:cubicBezTo>
                <a:cubicBezTo>
                  <a:pt x="130193" y="566764"/>
                  <a:pt x="197397" y="609627"/>
                  <a:pt x="245551" y="657252"/>
                </a:cubicBezTo>
                <a:cubicBezTo>
                  <a:pt x="293705" y="704877"/>
                  <a:pt x="365143" y="803831"/>
                  <a:pt x="382076" y="828702"/>
                </a:cubicBezTo>
                <a:cubicBezTo>
                  <a:pt x="399009" y="853573"/>
                  <a:pt x="332334" y="771023"/>
                  <a:pt x="347151" y="806477"/>
                </a:cubicBezTo>
                <a:cubicBezTo>
                  <a:pt x="361968" y="841931"/>
                  <a:pt x="441343" y="992215"/>
                  <a:pt x="470976" y="1041427"/>
                </a:cubicBezTo>
                <a:cubicBezTo>
                  <a:pt x="500609" y="1090640"/>
                  <a:pt x="512251" y="1092227"/>
                  <a:pt x="524951" y="1101752"/>
                </a:cubicBezTo>
                <a:cubicBezTo>
                  <a:pt x="537651" y="1111277"/>
                  <a:pt x="535534" y="1091698"/>
                  <a:pt x="547176" y="1098577"/>
                </a:cubicBezTo>
                <a:cubicBezTo>
                  <a:pt x="558818" y="1105456"/>
                  <a:pt x="612793" y="1206527"/>
                  <a:pt x="594801" y="1143027"/>
                </a:cubicBezTo>
                <a:cubicBezTo>
                  <a:pt x="576809" y="1079527"/>
                  <a:pt x="502726" y="817590"/>
                  <a:pt x="439226" y="717577"/>
                </a:cubicBezTo>
                <a:cubicBezTo>
                  <a:pt x="375726" y="617565"/>
                  <a:pt x="238672" y="596927"/>
                  <a:pt x="213801" y="542952"/>
                </a:cubicBezTo>
                <a:cubicBezTo>
                  <a:pt x="188930" y="488977"/>
                  <a:pt x="279947" y="418069"/>
                  <a:pt x="290001" y="393727"/>
                </a:cubicBezTo>
                <a:cubicBezTo>
                  <a:pt x="300055" y="369385"/>
                  <a:pt x="263013" y="431827"/>
                  <a:pt x="274126" y="396902"/>
                </a:cubicBezTo>
                <a:cubicBezTo>
                  <a:pt x="285238" y="361977"/>
                  <a:pt x="355089" y="250323"/>
                  <a:pt x="356676" y="184177"/>
                </a:cubicBezTo>
                <a:cubicBezTo>
                  <a:pt x="358263" y="118031"/>
                  <a:pt x="296351" y="-2090"/>
                  <a:pt x="283651" y="27"/>
                </a:cubicBezTo>
                <a:cubicBezTo>
                  <a:pt x="270951" y="2144"/>
                  <a:pt x="342918" y="98452"/>
                  <a:pt x="299526" y="18100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888C4C55-D2F1-4CB3-9FF3-C9BB3949EED9}"/>
              </a:ext>
            </a:extLst>
          </p:cNvPr>
          <p:cNvSpPr/>
          <p:nvPr/>
        </p:nvSpPr>
        <p:spPr>
          <a:xfrm>
            <a:off x="2456198" y="2682467"/>
            <a:ext cx="108084" cy="165552"/>
          </a:xfrm>
          <a:custGeom>
            <a:avLst/>
            <a:gdLst>
              <a:gd name="connsiteX0" fmla="*/ 107615 w 108084"/>
              <a:gd name="connsiteY0" fmla="*/ 408 h 165552"/>
              <a:gd name="connsiteX1" fmla="*/ 44115 w 108084"/>
              <a:gd name="connsiteY1" fmla="*/ 59146 h 165552"/>
              <a:gd name="connsiteX2" fmla="*/ 18715 w 108084"/>
              <a:gd name="connsiteY2" fmla="*/ 165508 h 165552"/>
              <a:gd name="connsiteX3" fmla="*/ 7602 w 108084"/>
              <a:gd name="connsiteY3" fmla="*/ 71846 h 165552"/>
              <a:gd name="connsiteX4" fmla="*/ 7602 w 108084"/>
              <a:gd name="connsiteY4" fmla="*/ 35333 h 165552"/>
              <a:gd name="connsiteX5" fmla="*/ 107615 w 108084"/>
              <a:gd name="connsiteY5" fmla="*/ 408 h 1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84" h="165552">
                <a:moveTo>
                  <a:pt x="107615" y="408"/>
                </a:moveTo>
                <a:cubicBezTo>
                  <a:pt x="113700" y="4377"/>
                  <a:pt x="58932" y="31629"/>
                  <a:pt x="44115" y="59146"/>
                </a:cubicBezTo>
                <a:cubicBezTo>
                  <a:pt x="29298" y="86663"/>
                  <a:pt x="24801" y="163391"/>
                  <a:pt x="18715" y="165508"/>
                </a:cubicBezTo>
                <a:cubicBezTo>
                  <a:pt x="12629" y="167625"/>
                  <a:pt x="9454" y="93542"/>
                  <a:pt x="7602" y="71846"/>
                </a:cubicBezTo>
                <a:cubicBezTo>
                  <a:pt x="5750" y="50150"/>
                  <a:pt x="-8538" y="48298"/>
                  <a:pt x="7602" y="35333"/>
                </a:cubicBezTo>
                <a:cubicBezTo>
                  <a:pt x="23742" y="22368"/>
                  <a:pt x="101530" y="-3561"/>
                  <a:pt x="107615" y="40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554DE9BD-1470-45DE-8229-CBF584FFE3D0}"/>
              </a:ext>
            </a:extLst>
          </p:cNvPr>
          <p:cNvSpPr/>
          <p:nvPr/>
        </p:nvSpPr>
        <p:spPr>
          <a:xfrm>
            <a:off x="2509830" y="2702665"/>
            <a:ext cx="141300" cy="186044"/>
          </a:xfrm>
          <a:custGeom>
            <a:avLst/>
            <a:gdLst>
              <a:gd name="connsiteX0" fmla="*/ 141295 w 141300"/>
              <a:gd name="connsiteY0" fmla="*/ 2435 h 186044"/>
              <a:gd name="connsiteX1" fmla="*/ 33345 w 141300"/>
              <a:gd name="connsiteY1" fmla="*/ 131023 h 186044"/>
              <a:gd name="connsiteX2" fmla="*/ 8 w 141300"/>
              <a:gd name="connsiteY2" fmla="*/ 184998 h 186044"/>
              <a:gd name="connsiteX3" fmla="*/ 30170 w 141300"/>
              <a:gd name="connsiteY3" fmla="*/ 88160 h 186044"/>
              <a:gd name="connsiteX4" fmla="*/ 38108 w 141300"/>
              <a:gd name="connsiteY4" fmla="*/ 50060 h 186044"/>
              <a:gd name="connsiteX5" fmla="*/ 141295 w 141300"/>
              <a:gd name="connsiteY5" fmla="*/ 2435 h 18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300" h="186044">
                <a:moveTo>
                  <a:pt x="141295" y="2435"/>
                </a:moveTo>
                <a:cubicBezTo>
                  <a:pt x="140501" y="15929"/>
                  <a:pt x="56893" y="100596"/>
                  <a:pt x="33345" y="131023"/>
                </a:cubicBezTo>
                <a:cubicBezTo>
                  <a:pt x="9797" y="161450"/>
                  <a:pt x="537" y="192142"/>
                  <a:pt x="8" y="184998"/>
                </a:cubicBezTo>
                <a:cubicBezTo>
                  <a:pt x="-521" y="177854"/>
                  <a:pt x="23820" y="110650"/>
                  <a:pt x="30170" y="88160"/>
                </a:cubicBezTo>
                <a:cubicBezTo>
                  <a:pt x="36520" y="65670"/>
                  <a:pt x="23027" y="64877"/>
                  <a:pt x="38108" y="50060"/>
                </a:cubicBezTo>
                <a:cubicBezTo>
                  <a:pt x="53189" y="35243"/>
                  <a:pt x="142089" y="-11059"/>
                  <a:pt x="141295" y="24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C9449947-9B08-4C0A-BE9D-A22EBCA0B8DB}"/>
              </a:ext>
            </a:extLst>
          </p:cNvPr>
          <p:cNvSpPr/>
          <p:nvPr/>
        </p:nvSpPr>
        <p:spPr>
          <a:xfrm>
            <a:off x="2309578" y="2619386"/>
            <a:ext cx="279377" cy="155803"/>
          </a:xfrm>
          <a:custGeom>
            <a:avLst/>
            <a:gdLst>
              <a:gd name="connsiteX0" fmla="*/ 278047 w 279377"/>
              <a:gd name="connsiteY0" fmla="*/ 3164 h 155803"/>
              <a:gd name="connsiteX1" fmla="*/ 105010 w 279377"/>
              <a:gd name="connsiteY1" fmla="*/ 58727 h 155803"/>
              <a:gd name="connsiteX2" fmla="*/ 63735 w 279377"/>
              <a:gd name="connsiteY2" fmla="*/ 134927 h 155803"/>
              <a:gd name="connsiteX3" fmla="*/ 144697 w 279377"/>
              <a:gd name="connsiteY3" fmla="*/ 55552 h 155803"/>
              <a:gd name="connsiteX4" fmla="*/ 1822 w 279377"/>
              <a:gd name="connsiteY4" fmla="*/ 155564 h 155803"/>
              <a:gd name="connsiteX5" fmla="*/ 278047 w 279377"/>
              <a:gd name="connsiteY5" fmla="*/ 3164 h 1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377" h="155803">
                <a:moveTo>
                  <a:pt x="278047" y="3164"/>
                </a:moveTo>
                <a:cubicBezTo>
                  <a:pt x="295245" y="-12975"/>
                  <a:pt x="140729" y="36767"/>
                  <a:pt x="105010" y="58727"/>
                </a:cubicBezTo>
                <a:cubicBezTo>
                  <a:pt x="69291" y="80687"/>
                  <a:pt x="57121" y="135456"/>
                  <a:pt x="63735" y="134927"/>
                </a:cubicBezTo>
                <a:cubicBezTo>
                  <a:pt x="70349" y="134398"/>
                  <a:pt x="155016" y="52113"/>
                  <a:pt x="144697" y="55552"/>
                </a:cubicBezTo>
                <a:cubicBezTo>
                  <a:pt x="134378" y="58992"/>
                  <a:pt x="-18286" y="161385"/>
                  <a:pt x="1822" y="155564"/>
                </a:cubicBezTo>
                <a:cubicBezTo>
                  <a:pt x="21930" y="149743"/>
                  <a:pt x="260849" y="19303"/>
                  <a:pt x="278047" y="316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8074EF2A-B5C2-4323-A528-CCBE9E8219FC}"/>
              </a:ext>
            </a:extLst>
          </p:cNvPr>
          <p:cNvSpPr/>
          <p:nvPr/>
        </p:nvSpPr>
        <p:spPr>
          <a:xfrm>
            <a:off x="2442892" y="2768957"/>
            <a:ext cx="284720" cy="354975"/>
          </a:xfrm>
          <a:custGeom>
            <a:avLst/>
            <a:gdLst>
              <a:gd name="connsiteX0" fmla="*/ 284433 w 284720"/>
              <a:gd name="connsiteY0" fmla="*/ 1231 h 354975"/>
              <a:gd name="connsiteX1" fmla="*/ 170133 w 284720"/>
              <a:gd name="connsiteY1" fmla="*/ 99656 h 354975"/>
              <a:gd name="connsiteX2" fmla="*/ 165371 w 284720"/>
              <a:gd name="connsiteY2" fmla="*/ 177443 h 354975"/>
              <a:gd name="connsiteX3" fmla="*/ 105046 w 284720"/>
              <a:gd name="connsiteY3" fmla="*/ 188556 h 354975"/>
              <a:gd name="connsiteX4" fmla="*/ 78058 w 284720"/>
              <a:gd name="connsiteY4" fmla="*/ 161568 h 354975"/>
              <a:gd name="connsiteX5" fmla="*/ 27258 w 284720"/>
              <a:gd name="connsiteY5" fmla="*/ 223481 h 354975"/>
              <a:gd name="connsiteX6" fmla="*/ 28846 w 284720"/>
              <a:gd name="connsiteY6" fmla="*/ 306031 h 354975"/>
              <a:gd name="connsiteX7" fmla="*/ 3446 w 284720"/>
              <a:gd name="connsiteY7" fmla="*/ 352068 h 354975"/>
              <a:gd name="connsiteX8" fmla="*/ 116158 w 284720"/>
              <a:gd name="connsiteY8" fmla="*/ 223481 h 354975"/>
              <a:gd name="connsiteX9" fmla="*/ 119333 w 284720"/>
              <a:gd name="connsiteY9" fmla="*/ 145693 h 354975"/>
              <a:gd name="connsiteX10" fmla="*/ 132033 w 284720"/>
              <a:gd name="connsiteY10" fmla="*/ 52031 h 354975"/>
              <a:gd name="connsiteX11" fmla="*/ 284433 w 284720"/>
              <a:gd name="connsiteY11" fmla="*/ 1231 h 3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4720" h="354975">
                <a:moveTo>
                  <a:pt x="284433" y="1231"/>
                </a:moveTo>
                <a:cubicBezTo>
                  <a:pt x="290783" y="9168"/>
                  <a:pt x="189977" y="70287"/>
                  <a:pt x="170133" y="99656"/>
                </a:cubicBezTo>
                <a:cubicBezTo>
                  <a:pt x="150289" y="129025"/>
                  <a:pt x="176219" y="162626"/>
                  <a:pt x="165371" y="177443"/>
                </a:cubicBezTo>
                <a:cubicBezTo>
                  <a:pt x="154523" y="192260"/>
                  <a:pt x="119598" y="191202"/>
                  <a:pt x="105046" y="188556"/>
                </a:cubicBezTo>
                <a:cubicBezTo>
                  <a:pt x="90494" y="185910"/>
                  <a:pt x="91023" y="155747"/>
                  <a:pt x="78058" y="161568"/>
                </a:cubicBezTo>
                <a:cubicBezTo>
                  <a:pt x="65093" y="167389"/>
                  <a:pt x="35460" y="199404"/>
                  <a:pt x="27258" y="223481"/>
                </a:cubicBezTo>
                <a:cubicBezTo>
                  <a:pt x="19056" y="247558"/>
                  <a:pt x="32815" y="284600"/>
                  <a:pt x="28846" y="306031"/>
                </a:cubicBezTo>
                <a:cubicBezTo>
                  <a:pt x="24877" y="327462"/>
                  <a:pt x="-11106" y="365826"/>
                  <a:pt x="3446" y="352068"/>
                </a:cubicBezTo>
                <a:cubicBezTo>
                  <a:pt x="17998" y="338310"/>
                  <a:pt x="96844" y="257877"/>
                  <a:pt x="116158" y="223481"/>
                </a:cubicBezTo>
                <a:cubicBezTo>
                  <a:pt x="135472" y="189085"/>
                  <a:pt x="116687" y="174268"/>
                  <a:pt x="119333" y="145693"/>
                </a:cubicBezTo>
                <a:cubicBezTo>
                  <a:pt x="121979" y="117118"/>
                  <a:pt x="105310" y="78754"/>
                  <a:pt x="132033" y="52031"/>
                </a:cubicBezTo>
                <a:cubicBezTo>
                  <a:pt x="158756" y="25308"/>
                  <a:pt x="278083" y="-6706"/>
                  <a:pt x="284433" y="12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1A2EEFAC-84B5-498C-B25C-F3BF00261734}"/>
              </a:ext>
            </a:extLst>
          </p:cNvPr>
          <p:cNvSpPr/>
          <p:nvPr/>
        </p:nvSpPr>
        <p:spPr>
          <a:xfrm>
            <a:off x="2605886" y="2766971"/>
            <a:ext cx="205223" cy="335723"/>
          </a:xfrm>
          <a:custGeom>
            <a:avLst/>
            <a:gdLst>
              <a:gd name="connsiteX0" fmla="*/ 146839 w 205223"/>
              <a:gd name="connsiteY0" fmla="*/ 90529 h 335723"/>
              <a:gd name="connsiteX1" fmla="*/ 92864 w 205223"/>
              <a:gd name="connsiteY1" fmla="*/ 179429 h 335723"/>
              <a:gd name="connsiteX2" fmla="*/ 124614 w 205223"/>
              <a:gd name="connsiteY2" fmla="*/ 228642 h 335723"/>
              <a:gd name="connsiteX3" fmla="*/ 81752 w 205223"/>
              <a:gd name="connsiteY3" fmla="*/ 268329 h 335723"/>
              <a:gd name="connsiteX4" fmla="*/ 29364 w 205223"/>
              <a:gd name="connsiteY4" fmla="*/ 335004 h 335723"/>
              <a:gd name="connsiteX5" fmla="*/ 789 w 205223"/>
              <a:gd name="connsiteY5" fmla="*/ 300079 h 335723"/>
              <a:gd name="connsiteX6" fmla="*/ 59527 w 205223"/>
              <a:gd name="connsiteY6" fmla="*/ 244517 h 335723"/>
              <a:gd name="connsiteX7" fmla="*/ 57939 w 205223"/>
              <a:gd name="connsiteY7" fmla="*/ 171492 h 335723"/>
              <a:gd name="connsiteX8" fmla="*/ 80164 w 205223"/>
              <a:gd name="connsiteY8" fmla="*/ 69892 h 335723"/>
              <a:gd name="connsiteX9" fmla="*/ 203989 w 205223"/>
              <a:gd name="connsiteY9" fmla="*/ 42 h 335723"/>
              <a:gd name="connsiteX10" fmla="*/ 146839 w 205223"/>
              <a:gd name="connsiteY10" fmla="*/ 90529 h 33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223" h="335723">
                <a:moveTo>
                  <a:pt x="146839" y="90529"/>
                </a:moveTo>
                <a:cubicBezTo>
                  <a:pt x="128318" y="120427"/>
                  <a:pt x="96568" y="156410"/>
                  <a:pt x="92864" y="179429"/>
                </a:cubicBezTo>
                <a:cubicBezTo>
                  <a:pt x="89160" y="202448"/>
                  <a:pt x="126466" y="213825"/>
                  <a:pt x="124614" y="228642"/>
                </a:cubicBezTo>
                <a:cubicBezTo>
                  <a:pt x="122762" y="243459"/>
                  <a:pt x="97627" y="250602"/>
                  <a:pt x="81752" y="268329"/>
                </a:cubicBezTo>
                <a:cubicBezTo>
                  <a:pt x="65877" y="286056"/>
                  <a:pt x="42858" y="329712"/>
                  <a:pt x="29364" y="335004"/>
                </a:cubicBezTo>
                <a:cubicBezTo>
                  <a:pt x="15870" y="340296"/>
                  <a:pt x="-4238" y="315160"/>
                  <a:pt x="789" y="300079"/>
                </a:cubicBezTo>
                <a:cubicBezTo>
                  <a:pt x="5816" y="284998"/>
                  <a:pt x="50002" y="265948"/>
                  <a:pt x="59527" y="244517"/>
                </a:cubicBezTo>
                <a:cubicBezTo>
                  <a:pt x="69052" y="223086"/>
                  <a:pt x="54500" y="200596"/>
                  <a:pt x="57939" y="171492"/>
                </a:cubicBezTo>
                <a:cubicBezTo>
                  <a:pt x="61378" y="142388"/>
                  <a:pt x="55822" y="98467"/>
                  <a:pt x="80164" y="69892"/>
                </a:cubicBezTo>
                <a:cubicBezTo>
                  <a:pt x="104506" y="41317"/>
                  <a:pt x="194464" y="-1546"/>
                  <a:pt x="203989" y="42"/>
                </a:cubicBezTo>
                <a:cubicBezTo>
                  <a:pt x="213514" y="1629"/>
                  <a:pt x="165360" y="60631"/>
                  <a:pt x="146839" y="905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FEAD694B-55D6-4F60-AF3E-3130EF6C0018}"/>
              </a:ext>
            </a:extLst>
          </p:cNvPr>
          <p:cNvSpPr/>
          <p:nvPr/>
        </p:nvSpPr>
        <p:spPr>
          <a:xfrm>
            <a:off x="2744987" y="2896713"/>
            <a:ext cx="142848" cy="202962"/>
          </a:xfrm>
          <a:custGeom>
            <a:avLst/>
            <a:gdLst>
              <a:gd name="connsiteX0" fmla="*/ 9326 w 142848"/>
              <a:gd name="connsiteY0" fmla="*/ 475 h 202962"/>
              <a:gd name="connsiteX1" fmla="*/ 88701 w 142848"/>
              <a:gd name="connsiteY1" fmla="*/ 113187 h 202962"/>
              <a:gd name="connsiteX2" fmla="*/ 142676 w 142848"/>
              <a:gd name="connsiteY2" fmla="*/ 149700 h 202962"/>
              <a:gd name="connsiteX3" fmla="*/ 71238 w 142848"/>
              <a:gd name="connsiteY3" fmla="*/ 152875 h 202962"/>
              <a:gd name="connsiteX4" fmla="*/ 26788 w 142848"/>
              <a:gd name="connsiteY4" fmla="*/ 202087 h 202962"/>
              <a:gd name="connsiteX5" fmla="*/ 4563 w 142848"/>
              <a:gd name="connsiteY5" fmla="*/ 105250 h 202962"/>
              <a:gd name="connsiteX6" fmla="*/ 117276 w 142848"/>
              <a:gd name="connsiteY6" fmla="*/ 73500 h 202962"/>
              <a:gd name="connsiteX7" fmla="*/ 9326 w 142848"/>
              <a:gd name="connsiteY7" fmla="*/ 475 h 20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48" h="202962">
                <a:moveTo>
                  <a:pt x="9326" y="475"/>
                </a:moveTo>
                <a:cubicBezTo>
                  <a:pt x="4564" y="7089"/>
                  <a:pt x="66476" y="88316"/>
                  <a:pt x="88701" y="113187"/>
                </a:cubicBezTo>
                <a:cubicBezTo>
                  <a:pt x="110926" y="138058"/>
                  <a:pt x="145587" y="143085"/>
                  <a:pt x="142676" y="149700"/>
                </a:cubicBezTo>
                <a:cubicBezTo>
                  <a:pt x="139766" y="156315"/>
                  <a:pt x="90553" y="144144"/>
                  <a:pt x="71238" y="152875"/>
                </a:cubicBezTo>
                <a:cubicBezTo>
                  <a:pt x="51923" y="161606"/>
                  <a:pt x="37901" y="210025"/>
                  <a:pt x="26788" y="202087"/>
                </a:cubicBezTo>
                <a:cubicBezTo>
                  <a:pt x="15676" y="194150"/>
                  <a:pt x="-10518" y="126681"/>
                  <a:pt x="4563" y="105250"/>
                </a:cubicBezTo>
                <a:cubicBezTo>
                  <a:pt x="19644" y="83819"/>
                  <a:pt x="114895" y="88846"/>
                  <a:pt x="117276" y="73500"/>
                </a:cubicBezTo>
                <a:cubicBezTo>
                  <a:pt x="119657" y="58154"/>
                  <a:pt x="14088" y="-6139"/>
                  <a:pt x="9326" y="4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E0EA33CD-CB5E-4F5B-8EDD-384036E29528}"/>
              </a:ext>
            </a:extLst>
          </p:cNvPr>
          <p:cNvSpPr/>
          <p:nvPr/>
        </p:nvSpPr>
        <p:spPr>
          <a:xfrm>
            <a:off x="2857194" y="2933636"/>
            <a:ext cx="137253" cy="260961"/>
          </a:xfrm>
          <a:custGeom>
            <a:avLst/>
            <a:gdLst>
              <a:gd name="connsiteX0" fmla="*/ 109844 w 137253"/>
              <a:gd name="connsiteY0" fmla="*/ 64 h 260961"/>
              <a:gd name="connsiteX1" fmla="*/ 55869 w 137253"/>
              <a:gd name="connsiteY1" fmla="*/ 82614 h 260961"/>
              <a:gd name="connsiteX2" fmla="*/ 36819 w 137253"/>
              <a:gd name="connsiteY2" fmla="*/ 125477 h 260961"/>
              <a:gd name="connsiteX3" fmla="*/ 306 w 137253"/>
              <a:gd name="connsiteY3" fmla="*/ 127064 h 260961"/>
              <a:gd name="connsiteX4" fmla="*/ 59044 w 137253"/>
              <a:gd name="connsiteY4" fmla="*/ 160402 h 260961"/>
              <a:gd name="connsiteX5" fmla="*/ 95556 w 137253"/>
              <a:gd name="connsiteY5" fmla="*/ 249302 h 260961"/>
              <a:gd name="connsiteX6" fmla="*/ 105081 w 137253"/>
              <a:gd name="connsiteY6" fmla="*/ 260414 h 260961"/>
              <a:gd name="connsiteX7" fmla="*/ 136831 w 137253"/>
              <a:gd name="connsiteY7" fmla="*/ 254064 h 260961"/>
              <a:gd name="connsiteX8" fmla="*/ 120956 w 137253"/>
              <a:gd name="connsiteY8" fmla="*/ 225489 h 260961"/>
              <a:gd name="connsiteX9" fmla="*/ 87619 w 137253"/>
              <a:gd name="connsiteY9" fmla="*/ 173102 h 260961"/>
              <a:gd name="connsiteX10" fmla="*/ 117781 w 137253"/>
              <a:gd name="connsiteY10" fmla="*/ 125477 h 260961"/>
              <a:gd name="connsiteX11" fmla="*/ 93969 w 137253"/>
              <a:gd name="connsiteY11" fmla="*/ 96902 h 260961"/>
              <a:gd name="connsiteX12" fmla="*/ 109844 w 137253"/>
              <a:gd name="connsiteY12" fmla="*/ 64 h 26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53" h="260961">
                <a:moveTo>
                  <a:pt x="109844" y="64"/>
                </a:moveTo>
                <a:cubicBezTo>
                  <a:pt x="103494" y="-2317"/>
                  <a:pt x="68040" y="61712"/>
                  <a:pt x="55869" y="82614"/>
                </a:cubicBezTo>
                <a:cubicBezTo>
                  <a:pt x="43698" y="103516"/>
                  <a:pt x="46080" y="118069"/>
                  <a:pt x="36819" y="125477"/>
                </a:cubicBezTo>
                <a:cubicBezTo>
                  <a:pt x="27558" y="132885"/>
                  <a:pt x="-3398" y="121243"/>
                  <a:pt x="306" y="127064"/>
                </a:cubicBezTo>
                <a:cubicBezTo>
                  <a:pt x="4010" y="132885"/>
                  <a:pt x="43169" y="140029"/>
                  <a:pt x="59044" y="160402"/>
                </a:cubicBezTo>
                <a:cubicBezTo>
                  <a:pt x="74919" y="180775"/>
                  <a:pt x="87883" y="232633"/>
                  <a:pt x="95556" y="249302"/>
                </a:cubicBezTo>
                <a:cubicBezTo>
                  <a:pt x="103229" y="265971"/>
                  <a:pt x="98202" y="259620"/>
                  <a:pt x="105081" y="260414"/>
                </a:cubicBezTo>
                <a:cubicBezTo>
                  <a:pt x="111960" y="261208"/>
                  <a:pt x="134185" y="259885"/>
                  <a:pt x="136831" y="254064"/>
                </a:cubicBezTo>
                <a:cubicBezTo>
                  <a:pt x="139477" y="248243"/>
                  <a:pt x="129158" y="238983"/>
                  <a:pt x="120956" y="225489"/>
                </a:cubicBezTo>
                <a:cubicBezTo>
                  <a:pt x="112754" y="211995"/>
                  <a:pt x="88148" y="189771"/>
                  <a:pt x="87619" y="173102"/>
                </a:cubicBezTo>
                <a:cubicBezTo>
                  <a:pt x="87090" y="156433"/>
                  <a:pt x="116723" y="138177"/>
                  <a:pt x="117781" y="125477"/>
                </a:cubicBezTo>
                <a:cubicBezTo>
                  <a:pt x="118839" y="112777"/>
                  <a:pt x="92646" y="115688"/>
                  <a:pt x="93969" y="96902"/>
                </a:cubicBezTo>
                <a:cubicBezTo>
                  <a:pt x="95292" y="78116"/>
                  <a:pt x="116194" y="2445"/>
                  <a:pt x="109844" y="6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74E3D06B-BC9E-4367-95E7-4AC1FF3DF5BD}"/>
              </a:ext>
            </a:extLst>
          </p:cNvPr>
          <p:cNvSpPr/>
          <p:nvPr/>
        </p:nvSpPr>
        <p:spPr>
          <a:xfrm>
            <a:off x="3009169" y="3055938"/>
            <a:ext cx="86458" cy="187498"/>
          </a:xfrm>
          <a:custGeom>
            <a:avLst/>
            <a:gdLst>
              <a:gd name="connsiteX0" fmla="*/ 42006 w 86458"/>
              <a:gd name="connsiteY0" fmla="*/ 0 h 187498"/>
              <a:gd name="connsiteX1" fmla="*/ 65819 w 86458"/>
              <a:gd name="connsiteY1" fmla="*/ 87312 h 187498"/>
              <a:gd name="connsiteX2" fmla="*/ 86456 w 86458"/>
              <a:gd name="connsiteY2" fmla="*/ 100012 h 187498"/>
              <a:gd name="connsiteX3" fmla="*/ 67406 w 86458"/>
              <a:gd name="connsiteY3" fmla="*/ 141287 h 187498"/>
              <a:gd name="connsiteX4" fmla="*/ 84869 w 86458"/>
              <a:gd name="connsiteY4" fmla="*/ 187325 h 187498"/>
              <a:gd name="connsiteX5" fmla="*/ 57881 w 86458"/>
              <a:gd name="connsiteY5" fmla="*/ 123825 h 187498"/>
              <a:gd name="connsiteX6" fmla="*/ 731 w 86458"/>
              <a:gd name="connsiteY6" fmla="*/ 87312 h 187498"/>
              <a:gd name="connsiteX7" fmla="*/ 42006 w 86458"/>
              <a:gd name="connsiteY7" fmla="*/ 0 h 18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58" h="187498">
                <a:moveTo>
                  <a:pt x="42006" y="0"/>
                </a:moveTo>
                <a:cubicBezTo>
                  <a:pt x="52854" y="0"/>
                  <a:pt x="58411" y="70643"/>
                  <a:pt x="65819" y="87312"/>
                </a:cubicBezTo>
                <a:cubicBezTo>
                  <a:pt x="73227" y="103981"/>
                  <a:pt x="86192" y="91016"/>
                  <a:pt x="86456" y="100012"/>
                </a:cubicBezTo>
                <a:cubicBezTo>
                  <a:pt x="86720" y="109008"/>
                  <a:pt x="67670" y="126735"/>
                  <a:pt x="67406" y="141287"/>
                </a:cubicBezTo>
                <a:cubicBezTo>
                  <a:pt x="67142" y="155839"/>
                  <a:pt x="86456" y="190235"/>
                  <a:pt x="84869" y="187325"/>
                </a:cubicBezTo>
                <a:cubicBezTo>
                  <a:pt x="83282" y="184415"/>
                  <a:pt x="71904" y="140494"/>
                  <a:pt x="57881" y="123825"/>
                </a:cubicBezTo>
                <a:cubicBezTo>
                  <a:pt x="43858" y="107156"/>
                  <a:pt x="7081" y="105304"/>
                  <a:pt x="731" y="87312"/>
                </a:cubicBezTo>
                <a:cubicBezTo>
                  <a:pt x="-5619" y="69320"/>
                  <a:pt x="31158" y="0"/>
                  <a:pt x="420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FB04F05E-65F1-4903-B5D4-61DFEFD7F01F}"/>
              </a:ext>
            </a:extLst>
          </p:cNvPr>
          <p:cNvSpPr/>
          <p:nvPr/>
        </p:nvSpPr>
        <p:spPr>
          <a:xfrm>
            <a:off x="2752631" y="2788571"/>
            <a:ext cx="543033" cy="472587"/>
          </a:xfrm>
          <a:custGeom>
            <a:avLst/>
            <a:gdLst>
              <a:gd name="connsiteX0" fmla="*/ 94 w 543033"/>
              <a:gd name="connsiteY0" fmla="*/ 87979 h 472587"/>
              <a:gd name="connsiteX1" fmla="*/ 125507 w 543033"/>
              <a:gd name="connsiteY1" fmla="*/ 667 h 472587"/>
              <a:gd name="connsiteX2" fmla="*/ 139794 w 543033"/>
              <a:gd name="connsiteY2" fmla="*/ 48292 h 472587"/>
              <a:gd name="connsiteX3" fmla="*/ 203294 w 543033"/>
              <a:gd name="connsiteY3" fmla="*/ 59404 h 472587"/>
              <a:gd name="connsiteX4" fmla="*/ 504919 w 543033"/>
              <a:gd name="connsiteY4" fmla="*/ 443579 h 472587"/>
              <a:gd name="connsiteX5" fmla="*/ 512857 w 543033"/>
              <a:gd name="connsiteY5" fmla="*/ 407067 h 472587"/>
              <a:gd name="connsiteX6" fmla="*/ 268382 w 543033"/>
              <a:gd name="connsiteY6" fmla="*/ 102267 h 472587"/>
              <a:gd name="connsiteX7" fmla="*/ 293782 w 543033"/>
              <a:gd name="connsiteY7" fmla="*/ 216567 h 472587"/>
              <a:gd name="connsiteX8" fmla="*/ 196944 w 543033"/>
              <a:gd name="connsiteY8" fmla="*/ 132429 h 472587"/>
              <a:gd name="connsiteX9" fmla="*/ 149319 w 543033"/>
              <a:gd name="connsiteY9" fmla="*/ 164179 h 472587"/>
              <a:gd name="connsiteX10" fmla="*/ 85819 w 543033"/>
              <a:gd name="connsiteY10" fmla="*/ 91154 h 472587"/>
              <a:gd name="connsiteX11" fmla="*/ 147732 w 543033"/>
              <a:gd name="connsiteY11" fmla="*/ 100679 h 472587"/>
              <a:gd name="connsiteX12" fmla="*/ 94 w 543033"/>
              <a:gd name="connsiteY12" fmla="*/ 87979 h 47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033" h="472587">
                <a:moveTo>
                  <a:pt x="94" y="87979"/>
                </a:moveTo>
                <a:cubicBezTo>
                  <a:pt x="-3610" y="71310"/>
                  <a:pt x="102224" y="7281"/>
                  <a:pt x="125507" y="667"/>
                </a:cubicBezTo>
                <a:cubicBezTo>
                  <a:pt x="148790" y="-5947"/>
                  <a:pt x="126830" y="38503"/>
                  <a:pt x="139794" y="48292"/>
                </a:cubicBezTo>
                <a:cubicBezTo>
                  <a:pt x="152758" y="58081"/>
                  <a:pt x="142440" y="-6477"/>
                  <a:pt x="203294" y="59404"/>
                </a:cubicBezTo>
                <a:cubicBezTo>
                  <a:pt x="264148" y="125285"/>
                  <a:pt x="453325" y="385635"/>
                  <a:pt x="504919" y="443579"/>
                </a:cubicBezTo>
                <a:cubicBezTo>
                  <a:pt x="556513" y="501523"/>
                  <a:pt x="552280" y="463952"/>
                  <a:pt x="512857" y="407067"/>
                </a:cubicBezTo>
                <a:cubicBezTo>
                  <a:pt x="473434" y="350182"/>
                  <a:pt x="304894" y="134017"/>
                  <a:pt x="268382" y="102267"/>
                </a:cubicBezTo>
                <a:cubicBezTo>
                  <a:pt x="231870" y="70517"/>
                  <a:pt x="305688" y="211540"/>
                  <a:pt x="293782" y="216567"/>
                </a:cubicBezTo>
                <a:cubicBezTo>
                  <a:pt x="281876" y="221594"/>
                  <a:pt x="221021" y="141160"/>
                  <a:pt x="196944" y="132429"/>
                </a:cubicBezTo>
                <a:cubicBezTo>
                  <a:pt x="172867" y="123698"/>
                  <a:pt x="167840" y="171058"/>
                  <a:pt x="149319" y="164179"/>
                </a:cubicBezTo>
                <a:cubicBezTo>
                  <a:pt x="130798" y="157300"/>
                  <a:pt x="86084" y="101737"/>
                  <a:pt x="85819" y="91154"/>
                </a:cubicBezTo>
                <a:cubicBezTo>
                  <a:pt x="85554" y="80571"/>
                  <a:pt x="162549" y="99356"/>
                  <a:pt x="147732" y="100679"/>
                </a:cubicBezTo>
                <a:cubicBezTo>
                  <a:pt x="132915" y="102002"/>
                  <a:pt x="3798" y="104648"/>
                  <a:pt x="94" y="879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6AA9B75D-7ABD-4443-A201-8E37CF76255D}"/>
              </a:ext>
            </a:extLst>
          </p:cNvPr>
          <p:cNvSpPr/>
          <p:nvPr/>
        </p:nvSpPr>
        <p:spPr>
          <a:xfrm>
            <a:off x="2495688" y="2766730"/>
            <a:ext cx="61301" cy="125882"/>
          </a:xfrm>
          <a:custGeom>
            <a:avLst/>
            <a:gdLst>
              <a:gd name="connsiteX0" fmla="*/ 60187 w 61301"/>
              <a:gd name="connsiteY0" fmla="*/ 283 h 125882"/>
              <a:gd name="connsiteX1" fmla="*/ 14150 w 61301"/>
              <a:gd name="connsiteY1" fmla="*/ 46320 h 125882"/>
              <a:gd name="connsiteX2" fmla="*/ 1450 w 61301"/>
              <a:gd name="connsiteY2" fmla="*/ 125695 h 125882"/>
              <a:gd name="connsiteX3" fmla="*/ 42725 w 61301"/>
              <a:gd name="connsiteY3" fmla="*/ 66958 h 125882"/>
              <a:gd name="connsiteX4" fmla="*/ 60187 w 61301"/>
              <a:gd name="connsiteY4" fmla="*/ 283 h 12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01" h="125882">
                <a:moveTo>
                  <a:pt x="60187" y="283"/>
                </a:moveTo>
                <a:cubicBezTo>
                  <a:pt x="55425" y="-3157"/>
                  <a:pt x="23939" y="25418"/>
                  <a:pt x="14150" y="46320"/>
                </a:cubicBezTo>
                <a:cubicBezTo>
                  <a:pt x="4361" y="67222"/>
                  <a:pt x="-3312" y="122255"/>
                  <a:pt x="1450" y="125695"/>
                </a:cubicBezTo>
                <a:cubicBezTo>
                  <a:pt x="6212" y="129135"/>
                  <a:pt x="31877" y="84420"/>
                  <a:pt x="42725" y="66958"/>
                </a:cubicBezTo>
                <a:cubicBezTo>
                  <a:pt x="53573" y="49496"/>
                  <a:pt x="64949" y="3723"/>
                  <a:pt x="60187" y="2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E50B270C-0750-4F66-AFB3-F944C698DC22}"/>
              </a:ext>
            </a:extLst>
          </p:cNvPr>
          <p:cNvSpPr/>
          <p:nvPr/>
        </p:nvSpPr>
        <p:spPr>
          <a:xfrm>
            <a:off x="2414481" y="2736847"/>
            <a:ext cx="56607" cy="127010"/>
          </a:xfrm>
          <a:custGeom>
            <a:avLst/>
            <a:gdLst>
              <a:gd name="connsiteX0" fmla="*/ 55669 w 56607"/>
              <a:gd name="connsiteY0" fmla="*/ 3 h 127010"/>
              <a:gd name="connsiteX1" fmla="*/ 107 w 56607"/>
              <a:gd name="connsiteY1" fmla="*/ 79378 h 127010"/>
              <a:gd name="connsiteX2" fmla="*/ 41382 w 56607"/>
              <a:gd name="connsiteY2" fmla="*/ 127003 h 127010"/>
              <a:gd name="connsiteX3" fmla="*/ 35032 w 56607"/>
              <a:gd name="connsiteY3" fmla="*/ 76203 h 127010"/>
              <a:gd name="connsiteX4" fmla="*/ 55669 w 56607"/>
              <a:gd name="connsiteY4" fmla="*/ 3 h 12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7" h="127010">
                <a:moveTo>
                  <a:pt x="55669" y="3"/>
                </a:moveTo>
                <a:cubicBezTo>
                  <a:pt x="49848" y="532"/>
                  <a:pt x="2488" y="58211"/>
                  <a:pt x="107" y="79378"/>
                </a:cubicBezTo>
                <a:cubicBezTo>
                  <a:pt x="-2274" y="100545"/>
                  <a:pt x="35561" y="127532"/>
                  <a:pt x="41382" y="127003"/>
                </a:cubicBezTo>
                <a:cubicBezTo>
                  <a:pt x="47203" y="126474"/>
                  <a:pt x="31592" y="95518"/>
                  <a:pt x="35032" y="76203"/>
                </a:cubicBezTo>
                <a:cubicBezTo>
                  <a:pt x="38472" y="56888"/>
                  <a:pt x="61490" y="-526"/>
                  <a:pt x="55669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E891E605-D881-4312-AF87-C8ACD2BC3921}"/>
              </a:ext>
            </a:extLst>
          </p:cNvPr>
          <p:cNvSpPr/>
          <p:nvPr/>
        </p:nvSpPr>
        <p:spPr>
          <a:xfrm>
            <a:off x="2382838" y="2878138"/>
            <a:ext cx="33337" cy="227012"/>
          </a:xfrm>
          <a:custGeom>
            <a:avLst/>
            <a:gdLst>
              <a:gd name="connsiteX0" fmla="*/ 33337 w 33337"/>
              <a:gd name="connsiteY0" fmla="*/ 0 h 227012"/>
              <a:gd name="connsiteX1" fmla="*/ 23812 w 33337"/>
              <a:gd name="connsiteY1" fmla="*/ 160337 h 227012"/>
              <a:gd name="connsiteX2" fmla="*/ 0 w 33337"/>
              <a:gd name="connsiteY2" fmla="*/ 227012 h 22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" h="227012">
                <a:moveTo>
                  <a:pt x="33337" y="0"/>
                </a:moveTo>
                <a:cubicBezTo>
                  <a:pt x="31352" y="61251"/>
                  <a:pt x="29368" y="122502"/>
                  <a:pt x="23812" y="160337"/>
                </a:cubicBezTo>
                <a:cubicBezTo>
                  <a:pt x="18256" y="198172"/>
                  <a:pt x="9128" y="212592"/>
                  <a:pt x="0" y="227012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AB3118F7-7905-4DBF-AB37-E02D45AAD9E4}"/>
              </a:ext>
            </a:extLst>
          </p:cNvPr>
          <p:cNvSpPr/>
          <p:nvPr/>
        </p:nvSpPr>
        <p:spPr>
          <a:xfrm>
            <a:off x="2379066" y="2868215"/>
            <a:ext cx="99063" cy="258339"/>
          </a:xfrm>
          <a:custGeom>
            <a:avLst/>
            <a:gdLst>
              <a:gd name="connsiteX0" fmla="*/ 27584 w 99063"/>
              <a:gd name="connsiteY0" fmla="*/ 5160 h 258339"/>
              <a:gd name="connsiteX1" fmla="*/ 22822 w 99063"/>
              <a:gd name="connsiteY1" fmla="*/ 130573 h 258339"/>
              <a:gd name="connsiteX2" fmla="*/ 597 w 99063"/>
              <a:gd name="connsiteY2" fmla="*/ 165498 h 258339"/>
              <a:gd name="connsiteX3" fmla="*/ 6947 w 99063"/>
              <a:gd name="connsiteY3" fmla="*/ 252810 h 258339"/>
              <a:gd name="connsiteX4" fmla="*/ 13297 w 99063"/>
              <a:gd name="connsiteY4" fmla="*/ 246460 h 258339"/>
              <a:gd name="connsiteX5" fmla="*/ 65684 w 99063"/>
              <a:gd name="connsiteY5" fmla="*/ 222648 h 258339"/>
              <a:gd name="connsiteX6" fmla="*/ 91084 w 99063"/>
              <a:gd name="connsiteY6" fmla="*/ 200423 h 258339"/>
              <a:gd name="connsiteX7" fmla="*/ 54572 w 99063"/>
              <a:gd name="connsiteY7" fmla="*/ 117873 h 258339"/>
              <a:gd name="connsiteX8" fmla="*/ 99022 w 99063"/>
              <a:gd name="connsiteY8" fmla="*/ 32148 h 258339"/>
              <a:gd name="connsiteX9" fmla="*/ 27584 w 99063"/>
              <a:gd name="connsiteY9" fmla="*/ 5160 h 25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063" h="258339">
                <a:moveTo>
                  <a:pt x="27584" y="5160"/>
                </a:moveTo>
                <a:cubicBezTo>
                  <a:pt x="14884" y="21564"/>
                  <a:pt x="27320" y="103850"/>
                  <a:pt x="22822" y="130573"/>
                </a:cubicBezTo>
                <a:cubicBezTo>
                  <a:pt x="18324" y="157296"/>
                  <a:pt x="3243" y="145125"/>
                  <a:pt x="597" y="165498"/>
                </a:cubicBezTo>
                <a:cubicBezTo>
                  <a:pt x="-2049" y="185871"/>
                  <a:pt x="4830" y="239316"/>
                  <a:pt x="6947" y="252810"/>
                </a:cubicBezTo>
                <a:cubicBezTo>
                  <a:pt x="9064" y="266304"/>
                  <a:pt x="3507" y="251487"/>
                  <a:pt x="13297" y="246460"/>
                </a:cubicBezTo>
                <a:cubicBezTo>
                  <a:pt x="23086" y="241433"/>
                  <a:pt x="52720" y="230321"/>
                  <a:pt x="65684" y="222648"/>
                </a:cubicBezTo>
                <a:cubicBezTo>
                  <a:pt x="78648" y="214975"/>
                  <a:pt x="92936" y="217885"/>
                  <a:pt x="91084" y="200423"/>
                </a:cubicBezTo>
                <a:cubicBezTo>
                  <a:pt x="89232" y="182961"/>
                  <a:pt x="53249" y="145919"/>
                  <a:pt x="54572" y="117873"/>
                </a:cubicBezTo>
                <a:cubicBezTo>
                  <a:pt x="55895" y="89827"/>
                  <a:pt x="100610" y="49081"/>
                  <a:pt x="99022" y="32148"/>
                </a:cubicBezTo>
                <a:cubicBezTo>
                  <a:pt x="97435" y="15215"/>
                  <a:pt x="40284" y="-11244"/>
                  <a:pt x="27584" y="516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1C5AF787-05D5-45C2-A091-27C6FD3B565A}"/>
              </a:ext>
            </a:extLst>
          </p:cNvPr>
          <p:cNvSpPr/>
          <p:nvPr/>
        </p:nvSpPr>
        <p:spPr>
          <a:xfrm>
            <a:off x="2219666" y="2863839"/>
            <a:ext cx="163688" cy="325587"/>
          </a:xfrm>
          <a:custGeom>
            <a:avLst/>
            <a:gdLst>
              <a:gd name="connsiteX0" fmla="*/ 163172 w 163688"/>
              <a:gd name="connsiteY0" fmla="*/ 1599 h 325587"/>
              <a:gd name="connsiteX1" fmla="*/ 128247 w 163688"/>
              <a:gd name="connsiteY1" fmla="*/ 117486 h 325587"/>
              <a:gd name="connsiteX2" fmla="*/ 144122 w 163688"/>
              <a:gd name="connsiteY2" fmla="*/ 153999 h 325587"/>
              <a:gd name="connsiteX3" fmla="*/ 48872 w 163688"/>
              <a:gd name="connsiteY3" fmla="*/ 204799 h 325587"/>
              <a:gd name="connsiteX4" fmla="*/ 15534 w 163688"/>
              <a:gd name="connsiteY4" fmla="*/ 227024 h 325587"/>
              <a:gd name="connsiteX5" fmla="*/ 17122 w 163688"/>
              <a:gd name="connsiteY5" fmla="*/ 325449 h 325587"/>
              <a:gd name="connsiteX6" fmla="*/ 1247 w 163688"/>
              <a:gd name="connsiteY6" fmla="*/ 203211 h 325587"/>
              <a:gd name="connsiteX7" fmla="*/ 55222 w 163688"/>
              <a:gd name="connsiteY7" fmla="*/ 127011 h 325587"/>
              <a:gd name="connsiteX8" fmla="*/ 113959 w 163688"/>
              <a:gd name="connsiteY8" fmla="*/ 88911 h 325587"/>
              <a:gd name="connsiteX9" fmla="*/ 96497 w 163688"/>
              <a:gd name="connsiteY9" fmla="*/ 52399 h 325587"/>
              <a:gd name="connsiteX10" fmla="*/ 163172 w 163688"/>
              <a:gd name="connsiteY10" fmla="*/ 1599 h 32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688" h="325587">
                <a:moveTo>
                  <a:pt x="163172" y="1599"/>
                </a:moveTo>
                <a:cubicBezTo>
                  <a:pt x="168464" y="12447"/>
                  <a:pt x="131422" y="92086"/>
                  <a:pt x="128247" y="117486"/>
                </a:cubicBezTo>
                <a:cubicBezTo>
                  <a:pt x="125072" y="142886"/>
                  <a:pt x="157351" y="139447"/>
                  <a:pt x="144122" y="153999"/>
                </a:cubicBezTo>
                <a:cubicBezTo>
                  <a:pt x="130893" y="168551"/>
                  <a:pt x="70303" y="192628"/>
                  <a:pt x="48872" y="204799"/>
                </a:cubicBezTo>
                <a:cubicBezTo>
                  <a:pt x="27441" y="216970"/>
                  <a:pt x="20826" y="206916"/>
                  <a:pt x="15534" y="227024"/>
                </a:cubicBezTo>
                <a:cubicBezTo>
                  <a:pt x="10242" y="247132"/>
                  <a:pt x="19503" y="329418"/>
                  <a:pt x="17122" y="325449"/>
                </a:cubicBezTo>
                <a:cubicBezTo>
                  <a:pt x="14741" y="321480"/>
                  <a:pt x="-5103" y="236284"/>
                  <a:pt x="1247" y="203211"/>
                </a:cubicBezTo>
                <a:cubicBezTo>
                  <a:pt x="7597" y="170138"/>
                  <a:pt x="36437" y="146061"/>
                  <a:pt x="55222" y="127011"/>
                </a:cubicBezTo>
                <a:cubicBezTo>
                  <a:pt x="74007" y="107961"/>
                  <a:pt x="107080" y="101346"/>
                  <a:pt x="113959" y="88911"/>
                </a:cubicBezTo>
                <a:cubicBezTo>
                  <a:pt x="120838" y="76476"/>
                  <a:pt x="86707" y="66687"/>
                  <a:pt x="96497" y="52399"/>
                </a:cubicBezTo>
                <a:cubicBezTo>
                  <a:pt x="106287" y="38112"/>
                  <a:pt x="157880" y="-9249"/>
                  <a:pt x="163172" y="15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C2529078-57D6-49AD-9AAC-B89B588D515F}"/>
              </a:ext>
            </a:extLst>
          </p:cNvPr>
          <p:cNvSpPr/>
          <p:nvPr/>
        </p:nvSpPr>
        <p:spPr>
          <a:xfrm>
            <a:off x="2252663" y="2774855"/>
            <a:ext cx="90793" cy="192183"/>
          </a:xfrm>
          <a:custGeom>
            <a:avLst/>
            <a:gdLst>
              <a:gd name="connsiteX0" fmla="*/ 4762 w 90793"/>
              <a:gd name="connsiteY0" fmla="*/ 95 h 192183"/>
              <a:gd name="connsiteX1" fmla="*/ 90487 w 90793"/>
              <a:gd name="connsiteY1" fmla="*/ 54070 h 192183"/>
              <a:gd name="connsiteX2" fmla="*/ 33337 w 90793"/>
              <a:gd name="connsiteY2" fmla="*/ 135033 h 192183"/>
              <a:gd name="connsiteX3" fmla="*/ 31750 w 90793"/>
              <a:gd name="connsiteY3" fmla="*/ 192183 h 192183"/>
              <a:gd name="connsiteX4" fmla="*/ 0 w 90793"/>
              <a:gd name="connsiteY4" fmla="*/ 135033 h 192183"/>
              <a:gd name="connsiteX5" fmla="*/ 31750 w 90793"/>
              <a:gd name="connsiteY5" fmla="*/ 66770 h 192183"/>
              <a:gd name="connsiteX6" fmla="*/ 4762 w 90793"/>
              <a:gd name="connsiteY6" fmla="*/ 95 h 19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93" h="192183">
                <a:moveTo>
                  <a:pt x="4762" y="95"/>
                </a:moveTo>
                <a:cubicBezTo>
                  <a:pt x="14551" y="-2022"/>
                  <a:pt x="85725" y="31580"/>
                  <a:pt x="90487" y="54070"/>
                </a:cubicBezTo>
                <a:cubicBezTo>
                  <a:pt x="95249" y="76560"/>
                  <a:pt x="43127" y="112014"/>
                  <a:pt x="33337" y="135033"/>
                </a:cubicBezTo>
                <a:cubicBezTo>
                  <a:pt x="23548" y="158052"/>
                  <a:pt x="37306" y="192183"/>
                  <a:pt x="31750" y="192183"/>
                </a:cubicBezTo>
                <a:cubicBezTo>
                  <a:pt x="26194" y="192183"/>
                  <a:pt x="0" y="155935"/>
                  <a:pt x="0" y="135033"/>
                </a:cubicBezTo>
                <a:cubicBezTo>
                  <a:pt x="0" y="114131"/>
                  <a:pt x="26458" y="86878"/>
                  <a:pt x="31750" y="66770"/>
                </a:cubicBezTo>
                <a:cubicBezTo>
                  <a:pt x="37042" y="46662"/>
                  <a:pt x="-5027" y="2212"/>
                  <a:pt x="4762" y="9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5B2D58E4-2360-43E7-A250-AEB8C02B25F5}"/>
              </a:ext>
            </a:extLst>
          </p:cNvPr>
          <p:cNvSpPr/>
          <p:nvPr/>
        </p:nvSpPr>
        <p:spPr>
          <a:xfrm>
            <a:off x="2451036" y="3079346"/>
            <a:ext cx="214780" cy="905278"/>
          </a:xfrm>
          <a:custGeom>
            <a:avLst/>
            <a:gdLst>
              <a:gd name="connsiteX0" fmla="*/ 213847 w 214780"/>
              <a:gd name="connsiteY0" fmla="*/ 404 h 905278"/>
              <a:gd name="connsiteX1" fmla="*/ 148231 w 214780"/>
              <a:gd name="connsiteY1" fmla="*/ 245937 h 905278"/>
              <a:gd name="connsiteX2" fmla="*/ 160931 w 214780"/>
              <a:gd name="connsiteY2" fmla="*/ 480887 h 905278"/>
              <a:gd name="connsiteX3" fmla="*/ 184214 w 214780"/>
              <a:gd name="connsiteY3" fmla="*/ 442787 h 905278"/>
              <a:gd name="connsiteX4" fmla="*/ 201147 w 214780"/>
              <a:gd name="connsiteY4" fmla="*/ 597304 h 905278"/>
              <a:gd name="connsiteX5" fmla="*/ 55097 w 214780"/>
              <a:gd name="connsiteY5" fmla="*/ 902104 h 905278"/>
              <a:gd name="connsiteX6" fmla="*/ 76264 w 214780"/>
              <a:gd name="connsiteY6" fmla="*/ 387754 h 905278"/>
              <a:gd name="connsiteX7" fmla="*/ 64 w 214780"/>
              <a:gd name="connsiteY7" fmla="*/ 874587 h 905278"/>
              <a:gd name="connsiteX8" fmla="*/ 91081 w 214780"/>
              <a:gd name="connsiteY8" fmla="*/ 207837 h 905278"/>
              <a:gd name="connsiteX9" fmla="*/ 213847 w 214780"/>
              <a:gd name="connsiteY9" fmla="*/ 404 h 90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780" h="905278">
                <a:moveTo>
                  <a:pt x="213847" y="404"/>
                </a:moveTo>
                <a:cubicBezTo>
                  <a:pt x="223372" y="6754"/>
                  <a:pt x="157050" y="165856"/>
                  <a:pt x="148231" y="245937"/>
                </a:cubicBezTo>
                <a:cubicBezTo>
                  <a:pt x="139412" y="326018"/>
                  <a:pt x="154934" y="448079"/>
                  <a:pt x="160931" y="480887"/>
                </a:cubicBezTo>
                <a:cubicBezTo>
                  <a:pt x="166928" y="513695"/>
                  <a:pt x="177511" y="423384"/>
                  <a:pt x="184214" y="442787"/>
                </a:cubicBezTo>
                <a:cubicBezTo>
                  <a:pt x="190917" y="462190"/>
                  <a:pt x="222667" y="520751"/>
                  <a:pt x="201147" y="597304"/>
                </a:cubicBezTo>
                <a:cubicBezTo>
                  <a:pt x="179627" y="673857"/>
                  <a:pt x="75911" y="937029"/>
                  <a:pt x="55097" y="902104"/>
                </a:cubicBezTo>
                <a:cubicBezTo>
                  <a:pt x="34283" y="867179"/>
                  <a:pt x="85436" y="392340"/>
                  <a:pt x="76264" y="387754"/>
                </a:cubicBezTo>
                <a:cubicBezTo>
                  <a:pt x="67092" y="383168"/>
                  <a:pt x="-2406" y="904573"/>
                  <a:pt x="64" y="874587"/>
                </a:cubicBezTo>
                <a:cubicBezTo>
                  <a:pt x="2533" y="844601"/>
                  <a:pt x="58978" y="353181"/>
                  <a:pt x="91081" y="207837"/>
                </a:cubicBezTo>
                <a:cubicBezTo>
                  <a:pt x="123184" y="62493"/>
                  <a:pt x="204322" y="-5946"/>
                  <a:pt x="213847" y="4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F6A5A1C8-4F87-4487-B07B-FBB7FBBFBF5D}"/>
              </a:ext>
            </a:extLst>
          </p:cNvPr>
          <p:cNvSpPr/>
          <p:nvPr/>
        </p:nvSpPr>
        <p:spPr>
          <a:xfrm>
            <a:off x="2326212" y="3072699"/>
            <a:ext cx="249338" cy="1085578"/>
          </a:xfrm>
          <a:custGeom>
            <a:avLst/>
            <a:gdLst>
              <a:gd name="connsiteX0" fmla="*/ 247655 w 249338"/>
              <a:gd name="connsiteY0" fmla="*/ 701 h 1085578"/>
              <a:gd name="connsiteX1" fmla="*/ 190505 w 249338"/>
              <a:gd name="connsiteY1" fmla="*/ 142518 h 1085578"/>
              <a:gd name="connsiteX2" fmla="*/ 186271 w 249338"/>
              <a:gd name="connsiteY2" fmla="*/ 265284 h 1085578"/>
              <a:gd name="connsiteX3" fmla="*/ 175688 w 249338"/>
              <a:gd name="connsiteY3" fmla="*/ 250468 h 1085578"/>
              <a:gd name="connsiteX4" fmla="*/ 59271 w 249338"/>
              <a:gd name="connsiteY4" fmla="*/ 925684 h 1085578"/>
              <a:gd name="connsiteX5" fmla="*/ 25405 w 249338"/>
              <a:gd name="connsiteY5" fmla="*/ 868534 h 1085578"/>
              <a:gd name="connsiteX6" fmla="*/ 5 w 249338"/>
              <a:gd name="connsiteY6" fmla="*/ 1084434 h 1085578"/>
              <a:gd name="connsiteX7" fmla="*/ 27521 w 249338"/>
              <a:gd name="connsiteY7" fmla="*/ 758468 h 1085578"/>
              <a:gd name="connsiteX8" fmla="*/ 97371 w 249338"/>
              <a:gd name="connsiteY8" fmla="*/ 333018 h 1085578"/>
              <a:gd name="connsiteX9" fmla="*/ 116421 w 249338"/>
              <a:gd name="connsiteY9" fmla="*/ 98068 h 1085578"/>
              <a:gd name="connsiteX10" fmla="*/ 247655 w 249338"/>
              <a:gd name="connsiteY10" fmla="*/ 701 h 108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338" h="1085578">
                <a:moveTo>
                  <a:pt x="247655" y="701"/>
                </a:moveTo>
                <a:cubicBezTo>
                  <a:pt x="260002" y="8109"/>
                  <a:pt x="200736" y="98421"/>
                  <a:pt x="190505" y="142518"/>
                </a:cubicBezTo>
                <a:cubicBezTo>
                  <a:pt x="180274" y="186615"/>
                  <a:pt x="188740" y="247292"/>
                  <a:pt x="186271" y="265284"/>
                </a:cubicBezTo>
                <a:cubicBezTo>
                  <a:pt x="183802" y="283276"/>
                  <a:pt x="196855" y="140401"/>
                  <a:pt x="175688" y="250468"/>
                </a:cubicBezTo>
                <a:cubicBezTo>
                  <a:pt x="154521" y="360535"/>
                  <a:pt x="84318" y="822673"/>
                  <a:pt x="59271" y="925684"/>
                </a:cubicBezTo>
                <a:cubicBezTo>
                  <a:pt x="34224" y="1028695"/>
                  <a:pt x="35283" y="842076"/>
                  <a:pt x="25405" y="868534"/>
                </a:cubicBezTo>
                <a:cubicBezTo>
                  <a:pt x="15527" y="894992"/>
                  <a:pt x="-348" y="1102778"/>
                  <a:pt x="5" y="1084434"/>
                </a:cubicBezTo>
                <a:cubicBezTo>
                  <a:pt x="358" y="1066090"/>
                  <a:pt x="11293" y="883704"/>
                  <a:pt x="27521" y="758468"/>
                </a:cubicBezTo>
                <a:cubicBezTo>
                  <a:pt x="43749" y="633232"/>
                  <a:pt x="82554" y="443085"/>
                  <a:pt x="97371" y="333018"/>
                </a:cubicBezTo>
                <a:cubicBezTo>
                  <a:pt x="112188" y="222951"/>
                  <a:pt x="92079" y="150279"/>
                  <a:pt x="116421" y="98068"/>
                </a:cubicBezTo>
                <a:cubicBezTo>
                  <a:pt x="140763" y="45857"/>
                  <a:pt x="235308" y="-6707"/>
                  <a:pt x="247655" y="70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12341DC7-3A8F-42D1-9589-A9B4C77BCB92}"/>
              </a:ext>
            </a:extLst>
          </p:cNvPr>
          <p:cNvSpPr/>
          <p:nvPr/>
        </p:nvSpPr>
        <p:spPr>
          <a:xfrm>
            <a:off x="2266343" y="3057633"/>
            <a:ext cx="83392" cy="512093"/>
          </a:xfrm>
          <a:custGeom>
            <a:avLst/>
            <a:gdLst>
              <a:gd name="connsiteX0" fmla="*/ 83157 w 83392"/>
              <a:gd name="connsiteY0" fmla="*/ 15767 h 512093"/>
              <a:gd name="connsiteX1" fmla="*/ 17540 w 83392"/>
              <a:gd name="connsiteY1" fmla="*/ 502600 h 512093"/>
              <a:gd name="connsiteX2" fmla="*/ 15424 w 83392"/>
              <a:gd name="connsiteY2" fmla="*/ 314217 h 512093"/>
              <a:gd name="connsiteX3" fmla="*/ 607 w 83392"/>
              <a:gd name="connsiteY3" fmla="*/ 22117 h 512093"/>
              <a:gd name="connsiteX4" fmla="*/ 38707 w 83392"/>
              <a:gd name="connsiteY4" fmla="*/ 108900 h 512093"/>
              <a:gd name="connsiteX5" fmla="*/ 83157 w 83392"/>
              <a:gd name="connsiteY5" fmla="*/ 15767 h 51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392" h="512093">
                <a:moveTo>
                  <a:pt x="83157" y="15767"/>
                </a:moveTo>
                <a:cubicBezTo>
                  <a:pt x="79629" y="81384"/>
                  <a:pt x="28829" y="452858"/>
                  <a:pt x="17540" y="502600"/>
                </a:cubicBezTo>
                <a:cubicBezTo>
                  <a:pt x="6251" y="552342"/>
                  <a:pt x="18246" y="394297"/>
                  <a:pt x="15424" y="314217"/>
                </a:cubicBezTo>
                <a:cubicBezTo>
                  <a:pt x="12602" y="234137"/>
                  <a:pt x="-3273" y="56336"/>
                  <a:pt x="607" y="22117"/>
                </a:cubicBezTo>
                <a:cubicBezTo>
                  <a:pt x="4487" y="-12102"/>
                  <a:pt x="27771" y="107136"/>
                  <a:pt x="38707" y="108900"/>
                </a:cubicBezTo>
                <a:cubicBezTo>
                  <a:pt x="49643" y="110664"/>
                  <a:pt x="86685" y="-49850"/>
                  <a:pt x="83157" y="1576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9F32E517-248B-4CBB-9F19-35478B95529D}"/>
              </a:ext>
            </a:extLst>
          </p:cNvPr>
          <p:cNvSpPr/>
          <p:nvPr/>
        </p:nvSpPr>
        <p:spPr>
          <a:xfrm>
            <a:off x="2171070" y="3386990"/>
            <a:ext cx="134408" cy="998914"/>
          </a:xfrm>
          <a:custGeom>
            <a:avLst/>
            <a:gdLst>
              <a:gd name="connsiteX0" fmla="*/ 133980 w 134408"/>
              <a:gd name="connsiteY0" fmla="*/ 10260 h 998914"/>
              <a:gd name="connsiteX1" fmla="*/ 45080 w 134408"/>
              <a:gd name="connsiteY1" fmla="*/ 509793 h 998914"/>
              <a:gd name="connsiteX2" fmla="*/ 45080 w 134408"/>
              <a:gd name="connsiteY2" fmla="*/ 998743 h 998914"/>
              <a:gd name="connsiteX3" fmla="*/ 57780 w 134408"/>
              <a:gd name="connsiteY3" fmla="*/ 456877 h 998914"/>
              <a:gd name="connsiteX4" fmla="*/ 630 w 134408"/>
              <a:gd name="connsiteY4" fmla="*/ 943710 h 998914"/>
              <a:gd name="connsiteX5" fmla="*/ 30263 w 134408"/>
              <a:gd name="connsiteY5" fmla="*/ 577527 h 998914"/>
              <a:gd name="connsiteX6" fmla="*/ 76830 w 134408"/>
              <a:gd name="connsiteY6" fmla="*/ 202877 h 998914"/>
              <a:gd name="connsiteX7" fmla="*/ 133980 w 134408"/>
              <a:gd name="connsiteY7" fmla="*/ 10260 h 99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408" h="998914">
                <a:moveTo>
                  <a:pt x="133980" y="10260"/>
                </a:moveTo>
                <a:cubicBezTo>
                  <a:pt x="128688" y="61413"/>
                  <a:pt x="59897" y="345046"/>
                  <a:pt x="45080" y="509793"/>
                </a:cubicBezTo>
                <a:cubicBezTo>
                  <a:pt x="30263" y="674540"/>
                  <a:pt x="42963" y="1007562"/>
                  <a:pt x="45080" y="998743"/>
                </a:cubicBezTo>
                <a:cubicBezTo>
                  <a:pt x="47197" y="989924"/>
                  <a:pt x="65188" y="466049"/>
                  <a:pt x="57780" y="456877"/>
                </a:cubicBezTo>
                <a:cubicBezTo>
                  <a:pt x="50372" y="447705"/>
                  <a:pt x="5216" y="923602"/>
                  <a:pt x="630" y="943710"/>
                </a:cubicBezTo>
                <a:cubicBezTo>
                  <a:pt x="-3956" y="963818"/>
                  <a:pt x="17563" y="700999"/>
                  <a:pt x="30263" y="577527"/>
                </a:cubicBezTo>
                <a:cubicBezTo>
                  <a:pt x="42963" y="454055"/>
                  <a:pt x="59544" y="294599"/>
                  <a:pt x="76830" y="202877"/>
                </a:cubicBezTo>
                <a:cubicBezTo>
                  <a:pt x="94116" y="111155"/>
                  <a:pt x="139272" y="-40893"/>
                  <a:pt x="133980" y="1026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39E19A57-9AFC-4E33-9637-3C59818F09D8}"/>
              </a:ext>
            </a:extLst>
          </p:cNvPr>
          <p:cNvSpPr/>
          <p:nvPr/>
        </p:nvSpPr>
        <p:spPr>
          <a:xfrm>
            <a:off x="2395166" y="3790822"/>
            <a:ext cx="125656" cy="563551"/>
          </a:xfrm>
          <a:custGeom>
            <a:avLst/>
            <a:gdLst>
              <a:gd name="connsiteX0" fmla="*/ 123667 w 125656"/>
              <a:gd name="connsiteY0" fmla="*/ 128 h 563551"/>
              <a:gd name="connsiteX1" fmla="*/ 98267 w 125656"/>
              <a:gd name="connsiteY1" fmla="*/ 345145 h 563551"/>
              <a:gd name="connsiteX2" fmla="*/ 32651 w 125656"/>
              <a:gd name="connsiteY2" fmla="*/ 563161 h 563551"/>
              <a:gd name="connsiteX3" fmla="*/ 83451 w 125656"/>
              <a:gd name="connsiteY3" fmla="*/ 402295 h 563551"/>
              <a:gd name="connsiteX4" fmla="*/ 901 w 125656"/>
              <a:gd name="connsiteY4" fmla="*/ 548345 h 563551"/>
              <a:gd name="connsiteX5" fmla="*/ 41117 w 125656"/>
              <a:gd name="connsiteY5" fmla="*/ 446745 h 563551"/>
              <a:gd name="connsiteX6" fmla="*/ 66517 w 125656"/>
              <a:gd name="connsiteY6" fmla="*/ 232961 h 563551"/>
              <a:gd name="connsiteX7" fmla="*/ 49584 w 125656"/>
              <a:gd name="connsiteY7" fmla="*/ 385361 h 563551"/>
              <a:gd name="connsiteX8" fmla="*/ 123667 w 125656"/>
              <a:gd name="connsiteY8" fmla="*/ 128 h 56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656" h="563551">
                <a:moveTo>
                  <a:pt x="123667" y="128"/>
                </a:moveTo>
                <a:cubicBezTo>
                  <a:pt x="131781" y="-6575"/>
                  <a:pt x="113436" y="251306"/>
                  <a:pt x="98267" y="345145"/>
                </a:cubicBezTo>
                <a:cubicBezTo>
                  <a:pt x="83098" y="438984"/>
                  <a:pt x="35120" y="553636"/>
                  <a:pt x="32651" y="563161"/>
                </a:cubicBezTo>
                <a:cubicBezTo>
                  <a:pt x="30182" y="572686"/>
                  <a:pt x="88743" y="404764"/>
                  <a:pt x="83451" y="402295"/>
                </a:cubicBezTo>
                <a:cubicBezTo>
                  <a:pt x="78159" y="399826"/>
                  <a:pt x="7957" y="540937"/>
                  <a:pt x="901" y="548345"/>
                </a:cubicBezTo>
                <a:cubicBezTo>
                  <a:pt x="-6155" y="555753"/>
                  <a:pt x="30181" y="499309"/>
                  <a:pt x="41117" y="446745"/>
                </a:cubicBezTo>
                <a:cubicBezTo>
                  <a:pt x="52053" y="394181"/>
                  <a:pt x="65106" y="243192"/>
                  <a:pt x="66517" y="232961"/>
                </a:cubicBezTo>
                <a:cubicBezTo>
                  <a:pt x="67928" y="222730"/>
                  <a:pt x="38295" y="420991"/>
                  <a:pt x="49584" y="385361"/>
                </a:cubicBezTo>
                <a:cubicBezTo>
                  <a:pt x="60873" y="349731"/>
                  <a:pt x="115553" y="6831"/>
                  <a:pt x="123667" y="1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76613A52-55AA-4F39-8416-F343918593EB}"/>
              </a:ext>
            </a:extLst>
          </p:cNvPr>
          <p:cNvSpPr/>
          <p:nvPr/>
        </p:nvSpPr>
        <p:spPr>
          <a:xfrm>
            <a:off x="2651914" y="3303798"/>
            <a:ext cx="146401" cy="284183"/>
          </a:xfrm>
          <a:custGeom>
            <a:avLst/>
            <a:gdLst>
              <a:gd name="connsiteX0" fmla="*/ 269 w 146401"/>
              <a:gd name="connsiteY0" fmla="*/ 281835 h 284183"/>
              <a:gd name="connsiteX1" fmla="*/ 95519 w 146401"/>
              <a:gd name="connsiteY1" fmla="*/ 148485 h 284183"/>
              <a:gd name="connsiteX2" fmla="*/ 146319 w 146401"/>
              <a:gd name="connsiteY2" fmla="*/ 231035 h 284183"/>
              <a:gd name="connsiteX3" fmla="*/ 106103 w 146401"/>
              <a:gd name="connsiteY3" fmla="*/ 91335 h 284183"/>
              <a:gd name="connsiteX4" fmla="*/ 55303 w 146401"/>
              <a:gd name="connsiteY4" fmla="*/ 40535 h 284183"/>
              <a:gd name="connsiteX5" fmla="*/ 65886 w 146401"/>
              <a:gd name="connsiteY5" fmla="*/ 13019 h 284183"/>
              <a:gd name="connsiteX6" fmla="*/ 269 w 146401"/>
              <a:gd name="connsiteY6" fmla="*/ 281835 h 28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401" h="284183">
                <a:moveTo>
                  <a:pt x="269" y="281835"/>
                </a:moveTo>
                <a:cubicBezTo>
                  <a:pt x="5208" y="304413"/>
                  <a:pt x="71177" y="156952"/>
                  <a:pt x="95519" y="148485"/>
                </a:cubicBezTo>
                <a:cubicBezTo>
                  <a:pt x="119861" y="140018"/>
                  <a:pt x="144555" y="240560"/>
                  <a:pt x="146319" y="231035"/>
                </a:cubicBezTo>
                <a:cubicBezTo>
                  <a:pt x="148083" y="221510"/>
                  <a:pt x="121272" y="123085"/>
                  <a:pt x="106103" y="91335"/>
                </a:cubicBezTo>
                <a:cubicBezTo>
                  <a:pt x="90934" y="59585"/>
                  <a:pt x="62006" y="53588"/>
                  <a:pt x="55303" y="40535"/>
                </a:cubicBezTo>
                <a:cubicBezTo>
                  <a:pt x="48600" y="27482"/>
                  <a:pt x="71883" y="-23670"/>
                  <a:pt x="65886" y="13019"/>
                </a:cubicBezTo>
                <a:cubicBezTo>
                  <a:pt x="59889" y="49708"/>
                  <a:pt x="-4670" y="259257"/>
                  <a:pt x="269" y="2818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055D3FDC-195D-499E-A18F-A8110FBE215F}"/>
              </a:ext>
            </a:extLst>
          </p:cNvPr>
          <p:cNvSpPr/>
          <p:nvPr/>
        </p:nvSpPr>
        <p:spPr>
          <a:xfrm>
            <a:off x="2573848" y="3678679"/>
            <a:ext cx="175559" cy="699317"/>
          </a:xfrm>
          <a:custGeom>
            <a:avLst/>
            <a:gdLst>
              <a:gd name="connsiteX0" fmla="*/ 141835 w 175559"/>
              <a:gd name="connsiteY0" fmla="*/ 88 h 699317"/>
              <a:gd name="connsiteX1" fmla="*/ 82569 w 175559"/>
              <a:gd name="connsiteY1" fmla="*/ 154604 h 699317"/>
              <a:gd name="connsiteX2" fmla="*/ 173585 w 175559"/>
              <a:gd name="connsiteY2" fmla="*/ 203288 h 699317"/>
              <a:gd name="connsiteX3" fmla="*/ 133369 w 175559"/>
              <a:gd name="connsiteY3" fmla="*/ 362038 h 699317"/>
              <a:gd name="connsiteX4" fmla="*/ 19 w 175559"/>
              <a:gd name="connsiteY4" fmla="*/ 698588 h 699317"/>
              <a:gd name="connsiteX5" fmla="*/ 122785 w 175559"/>
              <a:gd name="connsiteY5" fmla="*/ 262554 h 699317"/>
              <a:gd name="connsiteX6" fmla="*/ 29652 w 175559"/>
              <a:gd name="connsiteY6" fmla="*/ 368388 h 699317"/>
              <a:gd name="connsiteX7" fmla="*/ 29652 w 175559"/>
              <a:gd name="connsiteY7" fmla="*/ 177888 h 699317"/>
              <a:gd name="connsiteX8" fmla="*/ 141835 w 175559"/>
              <a:gd name="connsiteY8" fmla="*/ 88 h 6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559" h="699317">
                <a:moveTo>
                  <a:pt x="141835" y="88"/>
                </a:moveTo>
                <a:cubicBezTo>
                  <a:pt x="150655" y="-3793"/>
                  <a:pt x="77277" y="120737"/>
                  <a:pt x="82569" y="154604"/>
                </a:cubicBezTo>
                <a:cubicBezTo>
                  <a:pt x="87861" y="188471"/>
                  <a:pt x="165118" y="168716"/>
                  <a:pt x="173585" y="203288"/>
                </a:cubicBezTo>
                <a:cubicBezTo>
                  <a:pt x="182052" y="237860"/>
                  <a:pt x="162297" y="279488"/>
                  <a:pt x="133369" y="362038"/>
                </a:cubicBezTo>
                <a:cubicBezTo>
                  <a:pt x="104441" y="444588"/>
                  <a:pt x="1783" y="715169"/>
                  <a:pt x="19" y="698588"/>
                </a:cubicBezTo>
                <a:cubicBezTo>
                  <a:pt x="-1745" y="682007"/>
                  <a:pt x="117846" y="317587"/>
                  <a:pt x="122785" y="262554"/>
                </a:cubicBezTo>
                <a:cubicBezTo>
                  <a:pt x="127724" y="207521"/>
                  <a:pt x="45174" y="382499"/>
                  <a:pt x="29652" y="368388"/>
                </a:cubicBezTo>
                <a:cubicBezTo>
                  <a:pt x="14130" y="354277"/>
                  <a:pt x="10955" y="235744"/>
                  <a:pt x="29652" y="177888"/>
                </a:cubicBezTo>
                <a:cubicBezTo>
                  <a:pt x="48349" y="120032"/>
                  <a:pt x="133015" y="3969"/>
                  <a:pt x="141835" y="8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4BB897B5-BB10-4238-B07A-2295EFCD65A4}"/>
              </a:ext>
            </a:extLst>
          </p:cNvPr>
          <p:cNvSpPr/>
          <p:nvPr/>
        </p:nvSpPr>
        <p:spPr>
          <a:xfrm>
            <a:off x="2812083" y="3110087"/>
            <a:ext cx="100609" cy="258860"/>
          </a:xfrm>
          <a:custGeom>
            <a:avLst/>
            <a:gdLst>
              <a:gd name="connsiteX0" fmla="*/ 26367 w 100609"/>
              <a:gd name="connsiteY0" fmla="*/ 5646 h 258860"/>
              <a:gd name="connsiteX1" fmla="*/ 9434 w 100609"/>
              <a:gd name="connsiteY1" fmla="*/ 174980 h 258860"/>
              <a:gd name="connsiteX2" fmla="*/ 5200 w 100609"/>
              <a:gd name="connsiteY2" fmla="*/ 257530 h 258860"/>
              <a:gd name="connsiteX3" fmla="*/ 83517 w 100609"/>
              <a:gd name="connsiteY3" fmla="*/ 113596 h 258860"/>
              <a:gd name="connsiteX4" fmla="*/ 94100 w 100609"/>
              <a:gd name="connsiteY4" fmla="*/ 47980 h 258860"/>
              <a:gd name="connsiteX5" fmla="*/ 26367 w 100609"/>
              <a:gd name="connsiteY5" fmla="*/ 5646 h 25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609" h="258860">
                <a:moveTo>
                  <a:pt x="26367" y="5646"/>
                </a:moveTo>
                <a:cubicBezTo>
                  <a:pt x="12256" y="26813"/>
                  <a:pt x="12962" y="132999"/>
                  <a:pt x="9434" y="174980"/>
                </a:cubicBezTo>
                <a:cubicBezTo>
                  <a:pt x="5906" y="216961"/>
                  <a:pt x="-7147" y="267761"/>
                  <a:pt x="5200" y="257530"/>
                </a:cubicBezTo>
                <a:cubicBezTo>
                  <a:pt x="17547" y="247299"/>
                  <a:pt x="68700" y="148521"/>
                  <a:pt x="83517" y="113596"/>
                </a:cubicBezTo>
                <a:cubicBezTo>
                  <a:pt x="98334" y="78671"/>
                  <a:pt x="107506" y="67736"/>
                  <a:pt x="94100" y="47980"/>
                </a:cubicBezTo>
                <a:cubicBezTo>
                  <a:pt x="80694" y="28224"/>
                  <a:pt x="40478" y="-15521"/>
                  <a:pt x="26367" y="56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5B665BDA-F25D-44DE-94A6-B2DDFB4519D1}"/>
              </a:ext>
            </a:extLst>
          </p:cNvPr>
          <p:cNvSpPr/>
          <p:nvPr/>
        </p:nvSpPr>
        <p:spPr>
          <a:xfrm>
            <a:off x="2654131" y="3063757"/>
            <a:ext cx="98879" cy="393556"/>
          </a:xfrm>
          <a:custGeom>
            <a:avLst/>
            <a:gdLst>
              <a:gd name="connsiteX0" fmla="*/ 89069 w 98879"/>
              <a:gd name="connsiteY0" fmla="*/ 15993 h 393556"/>
              <a:gd name="connsiteX1" fmla="*/ 91186 w 98879"/>
              <a:gd name="connsiteY1" fmla="*/ 189560 h 393556"/>
              <a:gd name="connsiteX2" fmla="*/ 8636 w 98879"/>
              <a:gd name="connsiteY2" fmla="*/ 346193 h 393556"/>
              <a:gd name="connsiteX3" fmla="*/ 2286 w 98879"/>
              <a:gd name="connsiteY3" fmla="*/ 380060 h 393556"/>
              <a:gd name="connsiteX4" fmla="*/ 6519 w 98879"/>
              <a:gd name="connsiteY4" fmla="*/ 145110 h 393556"/>
              <a:gd name="connsiteX5" fmla="*/ 23452 w 98879"/>
              <a:gd name="connsiteY5" fmla="*/ 242476 h 393556"/>
              <a:gd name="connsiteX6" fmla="*/ 36152 w 98879"/>
              <a:gd name="connsiteY6" fmla="*/ 32926 h 393556"/>
              <a:gd name="connsiteX7" fmla="*/ 89069 w 98879"/>
              <a:gd name="connsiteY7" fmla="*/ 15993 h 39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79" h="393556">
                <a:moveTo>
                  <a:pt x="89069" y="15993"/>
                </a:moveTo>
                <a:cubicBezTo>
                  <a:pt x="98241" y="42099"/>
                  <a:pt x="104592" y="134527"/>
                  <a:pt x="91186" y="189560"/>
                </a:cubicBezTo>
                <a:cubicBezTo>
                  <a:pt x="77780" y="244593"/>
                  <a:pt x="23453" y="314443"/>
                  <a:pt x="8636" y="346193"/>
                </a:cubicBezTo>
                <a:cubicBezTo>
                  <a:pt x="-6181" y="377943"/>
                  <a:pt x="2639" y="413574"/>
                  <a:pt x="2286" y="380060"/>
                </a:cubicBezTo>
                <a:cubicBezTo>
                  <a:pt x="1933" y="346546"/>
                  <a:pt x="2991" y="168041"/>
                  <a:pt x="6519" y="145110"/>
                </a:cubicBezTo>
                <a:cubicBezTo>
                  <a:pt x="10047" y="122179"/>
                  <a:pt x="18513" y="261173"/>
                  <a:pt x="23452" y="242476"/>
                </a:cubicBezTo>
                <a:cubicBezTo>
                  <a:pt x="28391" y="223779"/>
                  <a:pt x="29449" y="69968"/>
                  <a:pt x="36152" y="32926"/>
                </a:cubicBezTo>
                <a:cubicBezTo>
                  <a:pt x="42855" y="-4116"/>
                  <a:pt x="79897" y="-10113"/>
                  <a:pt x="89069" y="1599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06174A79-3C64-4463-B164-48B0AD2D0771}"/>
              </a:ext>
            </a:extLst>
          </p:cNvPr>
          <p:cNvSpPr/>
          <p:nvPr/>
        </p:nvSpPr>
        <p:spPr>
          <a:xfrm>
            <a:off x="3163432" y="3242682"/>
            <a:ext cx="336875" cy="345388"/>
          </a:xfrm>
          <a:custGeom>
            <a:avLst/>
            <a:gdLst>
              <a:gd name="connsiteX0" fmla="*/ 77185 w 336875"/>
              <a:gd name="connsiteY0" fmla="*/ 51 h 345388"/>
              <a:gd name="connsiteX1" fmla="*/ 985 w 336875"/>
              <a:gd name="connsiteY1" fmla="*/ 143985 h 345388"/>
              <a:gd name="connsiteX2" fmla="*/ 32735 w 336875"/>
              <a:gd name="connsiteY2" fmla="*/ 201135 h 345388"/>
              <a:gd name="connsiteX3" fmla="*/ 15801 w 336875"/>
              <a:gd name="connsiteY3" fmla="*/ 63551 h 345388"/>
              <a:gd name="connsiteX4" fmla="*/ 81418 w 336875"/>
              <a:gd name="connsiteY4" fmla="*/ 114351 h 345388"/>
              <a:gd name="connsiteX5" fmla="*/ 335418 w 336875"/>
              <a:gd name="connsiteY5" fmla="*/ 345068 h 345388"/>
              <a:gd name="connsiteX6" fmla="*/ 180901 w 336875"/>
              <a:gd name="connsiteY6" fmla="*/ 160918 h 345388"/>
              <a:gd name="connsiteX7" fmla="*/ 77185 w 336875"/>
              <a:gd name="connsiteY7" fmla="*/ 51 h 34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875" h="345388">
                <a:moveTo>
                  <a:pt x="77185" y="51"/>
                </a:moveTo>
                <a:cubicBezTo>
                  <a:pt x="47199" y="-2771"/>
                  <a:pt x="8393" y="110471"/>
                  <a:pt x="985" y="143985"/>
                </a:cubicBezTo>
                <a:cubicBezTo>
                  <a:pt x="-6423" y="177499"/>
                  <a:pt x="30266" y="214541"/>
                  <a:pt x="32735" y="201135"/>
                </a:cubicBezTo>
                <a:cubicBezTo>
                  <a:pt x="35204" y="187729"/>
                  <a:pt x="7687" y="78015"/>
                  <a:pt x="15801" y="63551"/>
                </a:cubicBezTo>
                <a:cubicBezTo>
                  <a:pt x="23915" y="49087"/>
                  <a:pt x="28149" y="67432"/>
                  <a:pt x="81418" y="114351"/>
                </a:cubicBezTo>
                <a:cubicBezTo>
                  <a:pt x="134687" y="161270"/>
                  <a:pt x="318838" y="337307"/>
                  <a:pt x="335418" y="345068"/>
                </a:cubicBezTo>
                <a:cubicBezTo>
                  <a:pt x="351998" y="352829"/>
                  <a:pt x="222529" y="217715"/>
                  <a:pt x="180901" y="160918"/>
                </a:cubicBezTo>
                <a:cubicBezTo>
                  <a:pt x="139273" y="104121"/>
                  <a:pt x="107171" y="2873"/>
                  <a:pt x="77185" y="5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2FDC63C8-D72E-46A0-9184-26FC3FD52E10}"/>
              </a:ext>
            </a:extLst>
          </p:cNvPr>
          <p:cNvSpPr/>
          <p:nvPr/>
        </p:nvSpPr>
        <p:spPr>
          <a:xfrm>
            <a:off x="2861730" y="3179201"/>
            <a:ext cx="176609" cy="306953"/>
          </a:xfrm>
          <a:custGeom>
            <a:avLst/>
            <a:gdLst>
              <a:gd name="connsiteX0" fmla="*/ 175687 w 176609"/>
              <a:gd name="connsiteY0" fmla="*/ 4266 h 306953"/>
              <a:gd name="connsiteX1" fmla="*/ 107953 w 176609"/>
              <a:gd name="connsiteY1" fmla="*/ 182066 h 306953"/>
              <a:gd name="connsiteX2" fmla="*/ 57153 w 176609"/>
              <a:gd name="connsiteY2" fmla="*/ 306949 h 306953"/>
              <a:gd name="connsiteX3" fmla="*/ 65620 w 176609"/>
              <a:gd name="connsiteY3" fmla="*/ 177832 h 306953"/>
              <a:gd name="connsiteX4" fmla="*/ 40220 w 176609"/>
              <a:gd name="connsiteY4" fmla="*/ 112216 h 306953"/>
              <a:gd name="connsiteX5" fmla="*/ 57153 w 176609"/>
              <a:gd name="connsiteY5" fmla="*/ 88932 h 306953"/>
              <a:gd name="connsiteX6" fmla="*/ 3 w 176609"/>
              <a:gd name="connsiteY6" fmla="*/ 245566 h 306953"/>
              <a:gd name="connsiteX7" fmla="*/ 55037 w 176609"/>
              <a:gd name="connsiteY7" fmla="*/ 69882 h 306953"/>
              <a:gd name="connsiteX8" fmla="*/ 175687 w 176609"/>
              <a:gd name="connsiteY8" fmla="*/ 4266 h 30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609" h="306953">
                <a:moveTo>
                  <a:pt x="175687" y="4266"/>
                </a:moveTo>
                <a:cubicBezTo>
                  <a:pt x="184506" y="22963"/>
                  <a:pt x="127709" y="131619"/>
                  <a:pt x="107953" y="182066"/>
                </a:cubicBezTo>
                <a:cubicBezTo>
                  <a:pt x="88197" y="232513"/>
                  <a:pt x="64208" y="307655"/>
                  <a:pt x="57153" y="306949"/>
                </a:cubicBezTo>
                <a:cubicBezTo>
                  <a:pt x="50098" y="306243"/>
                  <a:pt x="68442" y="210287"/>
                  <a:pt x="65620" y="177832"/>
                </a:cubicBezTo>
                <a:cubicBezTo>
                  <a:pt x="62798" y="145377"/>
                  <a:pt x="41631" y="127032"/>
                  <a:pt x="40220" y="112216"/>
                </a:cubicBezTo>
                <a:cubicBezTo>
                  <a:pt x="38809" y="97400"/>
                  <a:pt x="63856" y="66707"/>
                  <a:pt x="57153" y="88932"/>
                </a:cubicBezTo>
                <a:cubicBezTo>
                  <a:pt x="50450" y="111157"/>
                  <a:pt x="356" y="248741"/>
                  <a:pt x="3" y="245566"/>
                </a:cubicBezTo>
                <a:cubicBezTo>
                  <a:pt x="-350" y="242391"/>
                  <a:pt x="26462" y="107629"/>
                  <a:pt x="55037" y="69882"/>
                </a:cubicBezTo>
                <a:cubicBezTo>
                  <a:pt x="83612" y="32135"/>
                  <a:pt x="166868" y="-14431"/>
                  <a:pt x="175687" y="426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878997A3-2554-4548-B372-ADC5A8A8A6A8}"/>
              </a:ext>
            </a:extLst>
          </p:cNvPr>
          <p:cNvSpPr/>
          <p:nvPr/>
        </p:nvSpPr>
        <p:spPr>
          <a:xfrm>
            <a:off x="2935938" y="3765550"/>
            <a:ext cx="351245" cy="469247"/>
          </a:xfrm>
          <a:custGeom>
            <a:avLst/>
            <a:gdLst>
              <a:gd name="connsiteX0" fmla="*/ 351245 w 351245"/>
              <a:gd name="connsiteY0" fmla="*/ 0 h 469247"/>
              <a:gd name="connsiteX1" fmla="*/ 162862 w 351245"/>
              <a:gd name="connsiteY1" fmla="*/ 179917 h 469247"/>
              <a:gd name="connsiteX2" fmla="*/ 173445 w 351245"/>
              <a:gd name="connsiteY2" fmla="*/ 340783 h 469247"/>
              <a:gd name="connsiteX3" fmla="*/ 294095 w 351245"/>
              <a:gd name="connsiteY3" fmla="*/ 186267 h 469247"/>
              <a:gd name="connsiteX4" fmla="*/ 6229 w 351245"/>
              <a:gd name="connsiteY4" fmla="*/ 465667 h 469247"/>
              <a:gd name="connsiteX5" fmla="*/ 118412 w 351245"/>
              <a:gd name="connsiteY5" fmla="*/ 321733 h 469247"/>
              <a:gd name="connsiteX6" fmla="*/ 351245 w 351245"/>
              <a:gd name="connsiteY6" fmla="*/ 0 h 46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245" h="469247">
                <a:moveTo>
                  <a:pt x="351245" y="0"/>
                </a:moveTo>
                <a:cubicBezTo>
                  <a:pt x="271870" y="61560"/>
                  <a:pt x="192495" y="123120"/>
                  <a:pt x="162862" y="179917"/>
                </a:cubicBezTo>
                <a:cubicBezTo>
                  <a:pt x="133229" y="236714"/>
                  <a:pt x="151573" y="339725"/>
                  <a:pt x="173445" y="340783"/>
                </a:cubicBezTo>
                <a:cubicBezTo>
                  <a:pt x="195317" y="341841"/>
                  <a:pt x="321964" y="165453"/>
                  <a:pt x="294095" y="186267"/>
                </a:cubicBezTo>
                <a:cubicBezTo>
                  <a:pt x="266226" y="207081"/>
                  <a:pt x="35509" y="443089"/>
                  <a:pt x="6229" y="465667"/>
                </a:cubicBezTo>
                <a:cubicBezTo>
                  <a:pt x="-23051" y="488245"/>
                  <a:pt x="57029" y="399697"/>
                  <a:pt x="118412" y="321733"/>
                </a:cubicBezTo>
                <a:lnTo>
                  <a:pt x="3512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3EFFA604-2E84-4274-838D-316AC0E4CD3B}"/>
              </a:ext>
            </a:extLst>
          </p:cNvPr>
          <p:cNvSpPr/>
          <p:nvPr/>
        </p:nvSpPr>
        <p:spPr>
          <a:xfrm>
            <a:off x="2546579" y="3499256"/>
            <a:ext cx="536685" cy="1463050"/>
          </a:xfrm>
          <a:custGeom>
            <a:avLst/>
            <a:gdLst>
              <a:gd name="connsiteX0" fmla="*/ 535288 w 536685"/>
              <a:gd name="connsiteY0" fmla="*/ 1711 h 1463050"/>
              <a:gd name="connsiteX1" fmla="*/ 327854 w 536685"/>
              <a:gd name="connsiteY1" fmla="*/ 348844 h 1463050"/>
              <a:gd name="connsiteX2" fmla="*/ 327854 w 536685"/>
              <a:gd name="connsiteY2" fmla="*/ 632477 h 1463050"/>
              <a:gd name="connsiteX3" fmla="*/ 150054 w 536685"/>
              <a:gd name="connsiteY3" fmla="*/ 827211 h 1463050"/>
              <a:gd name="connsiteX4" fmla="*/ 171221 w 536685"/>
              <a:gd name="connsiteY4" fmla="*/ 1034644 h 1463050"/>
              <a:gd name="connsiteX5" fmla="*/ 18821 w 536685"/>
              <a:gd name="connsiteY5" fmla="*/ 1297111 h 1463050"/>
              <a:gd name="connsiteX6" fmla="*/ 6121 w 536685"/>
              <a:gd name="connsiteY6" fmla="*/ 1462211 h 1463050"/>
              <a:gd name="connsiteX7" fmla="*/ 52688 w 536685"/>
              <a:gd name="connsiteY7" fmla="*/ 1229377 h 1463050"/>
              <a:gd name="connsiteX8" fmla="*/ 213554 w 536685"/>
              <a:gd name="connsiteY8" fmla="*/ 679044 h 1463050"/>
              <a:gd name="connsiteX9" fmla="*/ 408288 w 536685"/>
              <a:gd name="connsiteY9" fmla="*/ 234544 h 1463050"/>
              <a:gd name="connsiteX10" fmla="*/ 535288 w 536685"/>
              <a:gd name="connsiteY10" fmla="*/ 1711 h 146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6685" h="1463050">
                <a:moveTo>
                  <a:pt x="535288" y="1711"/>
                </a:moveTo>
                <a:cubicBezTo>
                  <a:pt x="521882" y="20761"/>
                  <a:pt x="362426" y="243716"/>
                  <a:pt x="327854" y="348844"/>
                </a:cubicBezTo>
                <a:cubicBezTo>
                  <a:pt x="293282" y="453972"/>
                  <a:pt x="357487" y="552749"/>
                  <a:pt x="327854" y="632477"/>
                </a:cubicBezTo>
                <a:cubicBezTo>
                  <a:pt x="298221" y="712205"/>
                  <a:pt x="176160" y="760183"/>
                  <a:pt x="150054" y="827211"/>
                </a:cubicBezTo>
                <a:cubicBezTo>
                  <a:pt x="123948" y="894239"/>
                  <a:pt x="193093" y="956328"/>
                  <a:pt x="171221" y="1034644"/>
                </a:cubicBezTo>
                <a:cubicBezTo>
                  <a:pt x="149349" y="1112960"/>
                  <a:pt x="46338" y="1225850"/>
                  <a:pt x="18821" y="1297111"/>
                </a:cubicBezTo>
                <a:cubicBezTo>
                  <a:pt x="-8696" y="1368372"/>
                  <a:pt x="476" y="1473500"/>
                  <a:pt x="6121" y="1462211"/>
                </a:cubicBezTo>
                <a:cubicBezTo>
                  <a:pt x="11765" y="1450922"/>
                  <a:pt x="18116" y="1359905"/>
                  <a:pt x="52688" y="1229377"/>
                </a:cubicBezTo>
                <a:cubicBezTo>
                  <a:pt x="87260" y="1098849"/>
                  <a:pt x="154287" y="844850"/>
                  <a:pt x="213554" y="679044"/>
                </a:cubicBezTo>
                <a:cubicBezTo>
                  <a:pt x="272821" y="513238"/>
                  <a:pt x="353960" y="342494"/>
                  <a:pt x="408288" y="234544"/>
                </a:cubicBezTo>
                <a:cubicBezTo>
                  <a:pt x="462616" y="126594"/>
                  <a:pt x="548694" y="-17339"/>
                  <a:pt x="535288" y="17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47FDE137-1730-4A10-B233-E97F6C26A4EF}"/>
              </a:ext>
            </a:extLst>
          </p:cNvPr>
          <p:cNvSpPr/>
          <p:nvPr/>
        </p:nvSpPr>
        <p:spPr>
          <a:xfrm>
            <a:off x="2072580" y="4406645"/>
            <a:ext cx="403960" cy="658684"/>
          </a:xfrm>
          <a:custGeom>
            <a:avLst/>
            <a:gdLst>
              <a:gd name="connsiteX0" fmla="*/ 403920 w 403960"/>
              <a:gd name="connsiteY0" fmla="*/ 255 h 658684"/>
              <a:gd name="connsiteX1" fmla="*/ 188020 w 403960"/>
              <a:gd name="connsiteY1" fmla="*/ 148422 h 658684"/>
              <a:gd name="connsiteX2" fmla="*/ 82187 w 403960"/>
              <a:gd name="connsiteY2" fmla="*/ 605622 h 658684"/>
              <a:gd name="connsiteX3" fmla="*/ 209187 w 403960"/>
              <a:gd name="connsiteY3" fmla="*/ 182288 h 658684"/>
              <a:gd name="connsiteX4" fmla="*/ 14453 w 403960"/>
              <a:gd name="connsiteY4" fmla="*/ 656422 h 658684"/>
              <a:gd name="connsiteX5" fmla="*/ 35620 w 403960"/>
              <a:gd name="connsiteY5" fmla="*/ 351622 h 658684"/>
              <a:gd name="connsiteX6" fmla="*/ 204953 w 403960"/>
              <a:gd name="connsiteY6" fmla="*/ 118788 h 658684"/>
              <a:gd name="connsiteX7" fmla="*/ 403920 w 403960"/>
              <a:gd name="connsiteY7" fmla="*/ 255 h 65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960" h="658684">
                <a:moveTo>
                  <a:pt x="403920" y="255"/>
                </a:moveTo>
                <a:cubicBezTo>
                  <a:pt x="401098" y="5194"/>
                  <a:pt x="241642" y="47528"/>
                  <a:pt x="188020" y="148422"/>
                </a:cubicBezTo>
                <a:cubicBezTo>
                  <a:pt x="134398" y="249316"/>
                  <a:pt x="78659" y="599978"/>
                  <a:pt x="82187" y="605622"/>
                </a:cubicBezTo>
                <a:cubicBezTo>
                  <a:pt x="85715" y="611266"/>
                  <a:pt x="220476" y="173821"/>
                  <a:pt x="209187" y="182288"/>
                </a:cubicBezTo>
                <a:cubicBezTo>
                  <a:pt x="197898" y="190755"/>
                  <a:pt x="43381" y="628200"/>
                  <a:pt x="14453" y="656422"/>
                </a:cubicBezTo>
                <a:cubicBezTo>
                  <a:pt x="-14475" y="684644"/>
                  <a:pt x="3870" y="441228"/>
                  <a:pt x="35620" y="351622"/>
                </a:cubicBezTo>
                <a:cubicBezTo>
                  <a:pt x="67370" y="262016"/>
                  <a:pt x="147803" y="174527"/>
                  <a:pt x="204953" y="118788"/>
                </a:cubicBezTo>
                <a:cubicBezTo>
                  <a:pt x="262103" y="63049"/>
                  <a:pt x="406742" y="-4684"/>
                  <a:pt x="403920" y="25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A1F42B1C-2CEF-4F32-AC60-F9CFFD2DEAC8}"/>
              </a:ext>
            </a:extLst>
          </p:cNvPr>
          <p:cNvSpPr/>
          <p:nvPr/>
        </p:nvSpPr>
        <p:spPr>
          <a:xfrm>
            <a:off x="2099377" y="3199117"/>
            <a:ext cx="135993" cy="1483075"/>
          </a:xfrm>
          <a:custGeom>
            <a:avLst/>
            <a:gdLst>
              <a:gd name="connsiteX0" fmla="*/ 135823 w 135993"/>
              <a:gd name="connsiteY0" fmla="*/ 1283 h 1483075"/>
              <a:gd name="connsiteX1" fmla="*/ 42690 w 135993"/>
              <a:gd name="connsiteY1" fmla="*/ 886050 h 1483075"/>
              <a:gd name="connsiteX2" fmla="*/ 356 w 135993"/>
              <a:gd name="connsiteY2" fmla="*/ 1478716 h 1483075"/>
              <a:gd name="connsiteX3" fmla="*/ 63856 w 135993"/>
              <a:gd name="connsiteY3" fmla="*/ 1093483 h 1483075"/>
              <a:gd name="connsiteX4" fmla="*/ 135823 w 135993"/>
              <a:gd name="connsiteY4" fmla="*/ 1283 h 148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93" h="1483075">
                <a:moveTo>
                  <a:pt x="135823" y="1283"/>
                </a:moveTo>
                <a:cubicBezTo>
                  <a:pt x="132295" y="-33289"/>
                  <a:pt x="65268" y="639811"/>
                  <a:pt x="42690" y="886050"/>
                </a:cubicBezTo>
                <a:cubicBezTo>
                  <a:pt x="20112" y="1132289"/>
                  <a:pt x="-3172" y="1444144"/>
                  <a:pt x="356" y="1478716"/>
                </a:cubicBezTo>
                <a:cubicBezTo>
                  <a:pt x="3884" y="1513288"/>
                  <a:pt x="40573" y="1338311"/>
                  <a:pt x="63856" y="1093483"/>
                </a:cubicBezTo>
                <a:cubicBezTo>
                  <a:pt x="87139" y="848655"/>
                  <a:pt x="139351" y="35855"/>
                  <a:pt x="135823" y="12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FC44770D-2401-490C-B7C9-67462081F2F3}"/>
              </a:ext>
            </a:extLst>
          </p:cNvPr>
          <p:cNvSpPr/>
          <p:nvPr/>
        </p:nvSpPr>
        <p:spPr>
          <a:xfrm>
            <a:off x="2514579" y="4400471"/>
            <a:ext cx="531704" cy="630523"/>
          </a:xfrm>
          <a:custGeom>
            <a:avLst/>
            <a:gdLst>
              <a:gd name="connsiteX0" fmla="*/ 529188 w 531704"/>
              <a:gd name="connsiteY0" fmla="*/ 2196 h 630523"/>
              <a:gd name="connsiteX1" fmla="*/ 292121 w 531704"/>
              <a:gd name="connsiteY1" fmla="*/ 150362 h 630523"/>
              <a:gd name="connsiteX2" fmla="*/ 114321 w 531704"/>
              <a:gd name="connsiteY2" fmla="*/ 569462 h 630523"/>
              <a:gd name="connsiteX3" fmla="*/ 21 w 531704"/>
              <a:gd name="connsiteY3" fmla="*/ 616029 h 630523"/>
              <a:gd name="connsiteX4" fmla="*/ 122788 w 531704"/>
              <a:gd name="connsiteY4" fmla="*/ 450929 h 630523"/>
              <a:gd name="connsiteX5" fmla="*/ 105854 w 531704"/>
              <a:gd name="connsiteY5" fmla="*/ 404362 h 630523"/>
              <a:gd name="connsiteX6" fmla="*/ 198988 w 531704"/>
              <a:gd name="connsiteY6" fmla="*/ 599096 h 630523"/>
              <a:gd name="connsiteX7" fmla="*/ 220154 w 531704"/>
              <a:gd name="connsiteY7" fmla="*/ 129196 h 630523"/>
              <a:gd name="connsiteX8" fmla="*/ 177821 w 531704"/>
              <a:gd name="connsiteY8" fmla="*/ 569462 h 630523"/>
              <a:gd name="connsiteX9" fmla="*/ 131254 w 531704"/>
              <a:gd name="connsiteY9" fmla="*/ 99562 h 630523"/>
              <a:gd name="connsiteX10" fmla="*/ 529188 w 531704"/>
              <a:gd name="connsiteY10" fmla="*/ 2196 h 63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704" h="630523">
                <a:moveTo>
                  <a:pt x="529188" y="2196"/>
                </a:moveTo>
                <a:cubicBezTo>
                  <a:pt x="555999" y="10663"/>
                  <a:pt x="361265" y="55818"/>
                  <a:pt x="292121" y="150362"/>
                </a:cubicBezTo>
                <a:cubicBezTo>
                  <a:pt x="222977" y="244906"/>
                  <a:pt x="163004" y="491851"/>
                  <a:pt x="114321" y="569462"/>
                </a:cubicBezTo>
                <a:cubicBezTo>
                  <a:pt x="65638" y="647073"/>
                  <a:pt x="-1390" y="635784"/>
                  <a:pt x="21" y="616029"/>
                </a:cubicBezTo>
                <a:cubicBezTo>
                  <a:pt x="1432" y="596274"/>
                  <a:pt x="105149" y="486207"/>
                  <a:pt x="122788" y="450929"/>
                </a:cubicBezTo>
                <a:cubicBezTo>
                  <a:pt x="140427" y="415651"/>
                  <a:pt x="93154" y="379667"/>
                  <a:pt x="105854" y="404362"/>
                </a:cubicBezTo>
                <a:cubicBezTo>
                  <a:pt x="118554" y="429057"/>
                  <a:pt x="179938" y="644957"/>
                  <a:pt x="198988" y="599096"/>
                </a:cubicBezTo>
                <a:cubicBezTo>
                  <a:pt x="218038" y="553235"/>
                  <a:pt x="223682" y="134135"/>
                  <a:pt x="220154" y="129196"/>
                </a:cubicBezTo>
                <a:cubicBezTo>
                  <a:pt x="216626" y="124257"/>
                  <a:pt x="192638" y="574401"/>
                  <a:pt x="177821" y="569462"/>
                </a:cubicBezTo>
                <a:cubicBezTo>
                  <a:pt x="163004" y="564523"/>
                  <a:pt x="78337" y="192695"/>
                  <a:pt x="131254" y="99562"/>
                </a:cubicBezTo>
                <a:cubicBezTo>
                  <a:pt x="184171" y="6429"/>
                  <a:pt x="502377" y="-6271"/>
                  <a:pt x="529188" y="21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3CA43118-A5DB-4C03-9A97-2C4BB3E09E27}"/>
              </a:ext>
            </a:extLst>
          </p:cNvPr>
          <p:cNvSpPr/>
          <p:nvPr/>
        </p:nvSpPr>
        <p:spPr>
          <a:xfrm>
            <a:off x="6220917" y="1851286"/>
            <a:ext cx="629139" cy="720600"/>
          </a:xfrm>
          <a:custGeom>
            <a:avLst/>
            <a:gdLst>
              <a:gd name="connsiteX0" fmla="*/ 179883 w 629139"/>
              <a:gd name="connsiteY0" fmla="*/ 189181 h 720600"/>
              <a:gd name="connsiteX1" fmla="*/ 628616 w 629139"/>
              <a:gd name="connsiteY1" fmla="*/ 553247 h 720600"/>
              <a:gd name="connsiteX2" fmla="*/ 277250 w 629139"/>
              <a:gd name="connsiteY2" fmla="*/ 341581 h 720600"/>
              <a:gd name="connsiteX3" fmla="*/ 620150 w 629139"/>
              <a:gd name="connsiteY3" fmla="*/ 697181 h 720600"/>
              <a:gd name="connsiteX4" fmla="*/ 112150 w 629139"/>
              <a:gd name="connsiteY4" fmla="*/ 261147 h 720600"/>
              <a:gd name="connsiteX5" fmla="*/ 539716 w 629139"/>
              <a:gd name="connsiteY5" fmla="*/ 718347 h 720600"/>
              <a:gd name="connsiteX6" fmla="*/ 14783 w 629139"/>
              <a:gd name="connsiteY6" fmla="*/ 24081 h 720600"/>
              <a:gd name="connsiteX7" fmla="*/ 179883 w 629139"/>
              <a:gd name="connsiteY7" fmla="*/ 189181 h 7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139" h="720600">
                <a:moveTo>
                  <a:pt x="179883" y="189181"/>
                </a:moveTo>
                <a:cubicBezTo>
                  <a:pt x="282189" y="277375"/>
                  <a:pt x="612388" y="527847"/>
                  <a:pt x="628616" y="553247"/>
                </a:cubicBezTo>
                <a:cubicBezTo>
                  <a:pt x="644844" y="578647"/>
                  <a:pt x="278661" y="317592"/>
                  <a:pt x="277250" y="341581"/>
                </a:cubicBezTo>
                <a:cubicBezTo>
                  <a:pt x="275839" y="365570"/>
                  <a:pt x="647667" y="710587"/>
                  <a:pt x="620150" y="697181"/>
                </a:cubicBezTo>
                <a:cubicBezTo>
                  <a:pt x="592633" y="683775"/>
                  <a:pt x="125556" y="257619"/>
                  <a:pt x="112150" y="261147"/>
                </a:cubicBezTo>
                <a:cubicBezTo>
                  <a:pt x="98744" y="264675"/>
                  <a:pt x="555944" y="757858"/>
                  <a:pt x="539716" y="718347"/>
                </a:cubicBezTo>
                <a:cubicBezTo>
                  <a:pt x="523488" y="678836"/>
                  <a:pt x="71933" y="109453"/>
                  <a:pt x="14783" y="24081"/>
                </a:cubicBezTo>
                <a:cubicBezTo>
                  <a:pt x="-42367" y="-61291"/>
                  <a:pt x="77577" y="100987"/>
                  <a:pt x="179883" y="18918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774CD25F-5EBA-4454-A9C0-68E818C2692A}"/>
              </a:ext>
            </a:extLst>
          </p:cNvPr>
          <p:cNvSpPr/>
          <p:nvPr/>
        </p:nvSpPr>
        <p:spPr>
          <a:xfrm>
            <a:off x="6445231" y="4221696"/>
            <a:ext cx="867140" cy="849098"/>
          </a:xfrm>
          <a:custGeom>
            <a:avLst/>
            <a:gdLst>
              <a:gd name="connsiteX0" fmla="*/ 292119 w 867140"/>
              <a:gd name="connsiteY0" fmla="*/ 455079 h 849098"/>
              <a:gd name="connsiteX1" fmla="*/ 863619 w 867140"/>
              <a:gd name="connsiteY1" fmla="*/ 772579 h 849098"/>
              <a:gd name="connsiteX2" fmla="*/ 415944 w 867140"/>
              <a:gd name="connsiteY2" fmla="*/ 639229 h 849098"/>
              <a:gd name="connsiteX3" fmla="*/ 866794 w 867140"/>
              <a:gd name="connsiteY3" fmla="*/ 848779 h 849098"/>
              <a:gd name="connsiteX4" fmla="*/ 327044 w 867140"/>
              <a:gd name="connsiteY4" fmla="*/ 582079 h 849098"/>
              <a:gd name="connsiteX5" fmla="*/ 434994 w 867140"/>
              <a:gd name="connsiteY5" fmla="*/ 772579 h 849098"/>
              <a:gd name="connsiteX6" fmla="*/ 19 w 867140"/>
              <a:gd name="connsiteY6" fmla="*/ 1054 h 849098"/>
              <a:gd name="connsiteX7" fmla="*/ 454044 w 867140"/>
              <a:gd name="connsiteY7" fmla="*/ 607479 h 849098"/>
              <a:gd name="connsiteX8" fmla="*/ 714394 w 867140"/>
              <a:gd name="connsiteY8" fmla="*/ 690029 h 849098"/>
              <a:gd name="connsiteX9" fmla="*/ 292119 w 867140"/>
              <a:gd name="connsiteY9" fmla="*/ 455079 h 84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7140" h="849098">
                <a:moveTo>
                  <a:pt x="292119" y="455079"/>
                </a:moveTo>
                <a:cubicBezTo>
                  <a:pt x="316990" y="468837"/>
                  <a:pt x="842982" y="741887"/>
                  <a:pt x="863619" y="772579"/>
                </a:cubicBezTo>
                <a:cubicBezTo>
                  <a:pt x="884256" y="803271"/>
                  <a:pt x="415415" y="626529"/>
                  <a:pt x="415944" y="639229"/>
                </a:cubicBezTo>
                <a:cubicBezTo>
                  <a:pt x="416473" y="651929"/>
                  <a:pt x="881611" y="858304"/>
                  <a:pt x="866794" y="848779"/>
                </a:cubicBezTo>
                <a:cubicBezTo>
                  <a:pt x="851977" y="839254"/>
                  <a:pt x="399011" y="594779"/>
                  <a:pt x="327044" y="582079"/>
                </a:cubicBezTo>
                <a:cubicBezTo>
                  <a:pt x="255077" y="569379"/>
                  <a:pt x="434994" y="772579"/>
                  <a:pt x="434994" y="772579"/>
                </a:cubicBezTo>
                <a:cubicBezTo>
                  <a:pt x="380490" y="675742"/>
                  <a:pt x="-3156" y="28571"/>
                  <a:pt x="19" y="1054"/>
                </a:cubicBezTo>
                <a:cubicBezTo>
                  <a:pt x="3194" y="-26463"/>
                  <a:pt x="334982" y="492650"/>
                  <a:pt x="454044" y="607479"/>
                </a:cubicBezTo>
                <a:cubicBezTo>
                  <a:pt x="573106" y="722308"/>
                  <a:pt x="737148" y="711196"/>
                  <a:pt x="714394" y="690029"/>
                </a:cubicBezTo>
                <a:cubicBezTo>
                  <a:pt x="691640" y="668862"/>
                  <a:pt x="267248" y="441321"/>
                  <a:pt x="292119" y="4550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1BB48EB4-B215-4C7E-AF2C-DB10D087F7ED}"/>
              </a:ext>
            </a:extLst>
          </p:cNvPr>
          <p:cNvSpPr/>
          <p:nvPr/>
        </p:nvSpPr>
        <p:spPr>
          <a:xfrm>
            <a:off x="2824229" y="5976050"/>
            <a:ext cx="2505153" cy="2838961"/>
          </a:xfrm>
          <a:custGeom>
            <a:avLst/>
            <a:gdLst>
              <a:gd name="connsiteX0" fmla="*/ 2042411 w 2505153"/>
              <a:gd name="connsiteY0" fmla="*/ 33590 h 2838961"/>
              <a:gd name="connsiteX1" fmla="*/ 1890011 w 2505153"/>
              <a:gd name="connsiteY1" fmla="*/ 287590 h 2838961"/>
              <a:gd name="connsiteX2" fmla="*/ 1793491 w 2505153"/>
              <a:gd name="connsiteY2" fmla="*/ 856550 h 2838961"/>
              <a:gd name="connsiteX3" fmla="*/ 1803651 w 2505153"/>
              <a:gd name="connsiteY3" fmla="*/ 607630 h 2838961"/>
              <a:gd name="connsiteX4" fmla="*/ 1778251 w 2505153"/>
              <a:gd name="connsiteY4" fmla="*/ 983550 h 2838961"/>
              <a:gd name="connsiteX5" fmla="*/ 1707131 w 2505153"/>
              <a:gd name="connsiteY5" fmla="*/ 1125790 h 2838961"/>
              <a:gd name="connsiteX6" fmla="*/ 1544571 w 2505153"/>
              <a:gd name="connsiteY6" fmla="*/ 1455990 h 2838961"/>
              <a:gd name="connsiteX7" fmla="*/ 1569971 w 2505153"/>
              <a:gd name="connsiteY7" fmla="*/ 1400110 h 2838961"/>
              <a:gd name="connsiteX8" fmla="*/ 1686811 w 2505153"/>
              <a:gd name="connsiteY8" fmla="*/ 1603310 h 2838961"/>
              <a:gd name="connsiteX9" fmla="*/ 1686811 w 2505153"/>
              <a:gd name="connsiteY9" fmla="*/ 1430590 h 2838961"/>
              <a:gd name="connsiteX10" fmla="*/ 1905251 w 2505153"/>
              <a:gd name="connsiteY10" fmla="*/ 1572830 h 2838961"/>
              <a:gd name="connsiteX11" fmla="*/ 1945891 w 2505153"/>
              <a:gd name="connsiteY11" fmla="*/ 1781110 h 2838961"/>
              <a:gd name="connsiteX12" fmla="*/ 1950971 w 2505153"/>
              <a:gd name="connsiteY12" fmla="*/ 1857310 h 2838961"/>
              <a:gd name="connsiteX13" fmla="*/ 1864611 w 2505153"/>
              <a:gd name="connsiteY13" fmla="*/ 1887790 h 2838961"/>
              <a:gd name="connsiteX14" fmla="*/ 1783331 w 2505153"/>
              <a:gd name="connsiteY14" fmla="*/ 2009710 h 2838961"/>
              <a:gd name="connsiteX15" fmla="*/ 1473451 w 2505153"/>
              <a:gd name="connsiteY15" fmla="*/ 2238310 h 2838961"/>
              <a:gd name="connsiteX16" fmla="*/ 1747771 w 2505153"/>
              <a:gd name="connsiteY16" fmla="*/ 2065590 h 2838961"/>
              <a:gd name="connsiteX17" fmla="*/ 1559811 w 2505153"/>
              <a:gd name="connsiteY17" fmla="*/ 2151950 h 2838961"/>
              <a:gd name="connsiteX18" fmla="*/ 1661411 w 2505153"/>
              <a:gd name="connsiteY18" fmla="*/ 2202750 h 2838961"/>
              <a:gd name="connsiteX19" fmla="*/ 1707131 w 2505153"/>
              <a:gd name="connsiteY19" fmla="*/ 2334830 h 2838961"/>
              <a:gd name="connsiteX20" fmla="*/ 1778251 w 2505153"/>
              <a:gd name="connsiteY20" fmla="*/ 2502470 h 2838961"/>
              <a:gd name="connsiteX21" fmla="*/ 1966211 w 2505153"/>
              <a:gd name="connsiteY21" fmla="*/ 2568510 h 2838961"/>
              <a:gd name="connsiteX22" fmla="*/ 1666491 w 2505153"/>
              <a:gd name="connsiteY22" fmla="*/ 2593910 h 2838961"/>
              <a:gd name="connsiteX23" fmla="*/ 2504691 w 2505153"/>
              <a:gd name="connsiteY23" fmla="*/ 2598990 h 2838961"/>
              <a:gd name="connsiteX24" fmla="*/ 1534411 w 2505153"/>
              <a:gd name="connsiteY24" fmla="*/ 2792030 h 2838961"/>
              <a:gd name="connsiteX25" fmla="*/ 2367531 w 2505153"/>
              <a:gd name="connsiteY25" fmla="*/ 2792030 h 2838961"/>
              <a:gd name="connsiteX26" fmla="*/ 1432811 w 2505153"/>
              <a:gd name="connsiteY26" fmla="*/ 2832670 h 2838961"/>
              <a:gd name="connsiteX27" fmla="*/ 1209291 w 2505153"/>
              <a:gd name="connsiteY27" fmla="*/ 2639630 h 2838961"/>
              <a:gd name="connsiteX28" fmla="*/ 1305811 w 2505153"/>
              <a:gd name="connsiteY28" fmla="*/ 2817430 h 2838961"/>
              <a:gd name="connsiteX29" fmla="*/ 894331 w 2505153"/>
              <a:gd name="connsiteY29" fmla="*/ 2395790 h 2838961"/>
              <a:gd name="connsiteX30" fmla="*/ 716531 w 2505153"/>
              <a:gd name="connsiteY30" fmla="*/ 2090990 h 2838961"/>
              <a:gd name="connsiteX31" fmla="*/ 797811 w 2505153"/>
              <a:gd name="connsiteY31" fmla="*/ 2482150 h 2838961"/>
              <a:gd name="connsiteX32" fmla="*/ 406651 w 2505153"/>
              <a:gd name="connsiteY32" fmla="*/ 1527110 h 2838961"/>
              <a:gd name="connsiteX33" fmla="*/ 640331 w 2505153"/>
              <a:gd name="connsiteY33" fmla="*/ 1984310 h 2838961"/>
              <a:gd name="connsiteX34" fmla="*/ 178051 w 2505153"/>
              <a:gd name="connsiteY34" fmla="*/ 1105470 h 2838961"/>
              <a:gd name="connsiteX35" fmla="*/ 45971 w 2505153"/>
              <a:gd name="connsiteY35" fmla="*/ 846390 h 2838961"/>
              <a:gd name="connsiteX36" fmla="*/ 411731 w 2505153"/>
              <a:gd name="connsiteY36" fmla="*/ 1435670 h 2838961"/>
              <a:gd name="connsiteX37" fmla="*/ 251 w 2505153"/>
              <a:gd name="connsiteY37" fmla="*/ 704150 h 2838961"/>
              <a:gd name="connsiteX38" fmla="*/ 350771 w 2505153"/>
              <a:gd name="connsiteY38" fmla="*/ 1029270 h 2838961"/>
              <a:gd name="connsiteX39" fmla="*/ 360931 w 2505153"/>
              <a:gd name="connsiteY39" fmla="*/ 958150 h 2838961"/>
              <a:gd name="connsiteX40" fmla="*/ 884171 w 2505153"/>
              <a:gd name="connsiteY40" fmla="*/ 937830 h 2838961"/>
              <a:gd name="connsiteX41" fmla="*/ 553971 w 2505153"/>
              <a:gd name="connsiteY41" fmla="*/ 1029270 h 2838961"/>
              <a:gd name="connsiteX42" fmla="*/ 1402331 w 2505153"/>
              <a:gd name="connsiteY42" fmla="*/ 658430 h 2838961"/>
              <a:gd name="connsiteX43" fmla="*/ 975611 w 2505153"/>
              <a:gd name="connsiteY43" fmla="*/ 993710 h 2838961"/>
              <a:gd name="connsiteX44" fmla="*/ 1371851 w 2505153"/>
              <a:gd name="connsiteY44" fmla="*/ 643190 h 2838961"/>
              <a:gd name="connsiteX45" fmla="*/ 1595371 w 2505153"/>
              <a:gd name="connsiteY45" fmla="*/ 368870 h 2838961"/>
              <a:gd name="connsiteX46" fmla="*/ 1488691 w 2505153"/>
              <a:gd name="connsiteY46" fmla="*/ 521270 h 2838961"/>
              <a:gd name="connsiteX47" fmla="*/ 1681731 w 2505153"/>
              <a:gd name="connsiteY47" fmla="*/ 119950 h 2838961"/>
              <a:gd name="connsiteX48" fmla="*/ 1600451 w 2505153"/>
              <a:gd name="connsiteY48" fmla="*/ 363790 h 2838961"/>
              <a:gd name="connsiteX49" fmla="*/ 1691891 w 2505153"/>
              <a:gd name="connsiteY49" fmla="*/ 33590 h 2838961"/>
              <a:gd name="connsiteX50" fmla="*/ 1966211 w 2505153"/>
              <a:gd name="connsiteY50" fmla="*/ 8190 h 2838961"/>
              <a:gd name="connsiteX51" fmla="*/ 2042411 w 2505153"/>
              <a:gd name="connsiteY51" fmla="*/ 33590 h 283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05153" h="2838961">
                <a:moveTo>
                  <a:pt x="2042411" y="33590"/>
                </a:moveTo>
                <a:cubicBezTo>
                  <a:pt x="2029711" y="80157"/>
                  <a:pt x="1931498" y="150430"/>
                  <a:pt x="1890011" y="287590"/>
                </a:cubicBezTo>
                <a:cubicBezTo>
                  <a:pt x="1848524" y="424750"/>
                  <a:pt x="1807884" y="803210"/>
                  <a:pt x="1793491" y="856550"/>
                </a:cubicBezTo>
                <a:cubicBezTo>
                  <a:pt x="1779098" y="909890"/>
                  <a:pt x="1806191" y="586463"/>
                  <a:pt x="1803651" y="607630"/>
                </a:cubicBezTo>
                <a:cubicBezTo>
                  <a:pt x="1801111" y="628797"/>
                  <a:pt x="1794338" y="897190"/>
                  <a:pt x="1778251" y="983550"/>
                </a:cubicBezTo>
                <a:cubicBezTo>
                  <a:pt x="1762164" y="1069910"/>
                  <a:pt x="1707131" y="1125790"/>
                  <a:pt x="1707131" y="1125790"/>
                </a:cubicBezTo>
                <a:lnTo>
                  <a:pt x="1544571" y="1455990"/>
                </a:lnTo>
                <a:cubicBezTo>
                  <a:pt x="1521711" y="1501710"/>
                  <a:pt x="1546264" y="1375557"/>
                  <a:pt x="1569971" y="1400110"/>
                </a:cubicBezTo>
                <a:cubicBezTo>
                  <a:pt x="1593678" y="1424663"/>
                  <a:pt x="1667338" y="1598230"/>
                  <a:pt x="1686811" y="1603310"/>
                </a:cubicBezTo>
                <a:cubicBezTo>
                  <a:pt x="1706284" y="1608390"/>
                  <a:pt x="1650404" y="1435670"/>
                  <a:pt x="1686811" y="1430590"/>
                </a:cubicBezTo>
                <a:cubicBezTo>
                  <a:pt x="1723218" y="1425510"/>
                  <a:pt x="1862071" y="1514410"/>
                  <a:pt x="1905251" y="1572830"/>
                </a:cubicBezTo>
                <a:cubicBezTo>
                  <a:pt x="1948431" y="1631250"/>
                  <a:pt x="1938271" y="1733697"/>
                  <a:pt x="1945891" y="1781110"/>
                </a:cubicBezTo>
                <a:cubicBezTo>
                  <a:pt x="1953511" y="1828523"/>
                  <a:pt x="1964518" y="1839530"/>
                  <a:pt x="1950971" y="1857310"/>
                </a:cubicBezTo>
                <a:cubicBezTo>
                  <a:pt x="1937424" y="1875090"/>
                  <a:pt x="1892551" y="1862390"/>
                  <a:pt x="1864611" y="1887790"/>
                </a:cubicBezTo>
                <a:cubicBezTo>
                  <a:pt x="1836671" y="1913190"/>
                  <a:pt x="1848524" y="1951290"/>
                  <a:pt x="1783331" y="2009710"/>
                </a:cubicBezTo>
                <a:cubicBezTo>
                  <a:pt x="1718138" y="2068130"/>
                  <a:pt x="1479378" y="2228997"/>
                  <a:pt x="1473451" y="2238310"/>
                </a:cubicBezTo>
                <a:cubicBezTo>
                  <a:pt x="1467524" y="2247623"/>
                  <a:pt x="1733378" y="2079983"/>
                  <a:pt x="1747771" y="2065590"/>
                </a:cubicBezTo>
                <a:cubicBezTo>
                  <a:pt x="1762164" y="2051197"/>
                  <a:pt x="1574204" y="2129090"/>
                  <a:pt x="1559811" y="2151950"/>
                </a:cubicBezTo>
                <a:cubicBezTo>
                  <a:pt x="1545418" y="2174810"/>
                  <a:pt x="1636858" y="2172270"/>
                  <a:pt x="1661411" y="2202750"/>
                </a:cubicBezTo>
                <a:cubicBezTo>
                  <a:pt x="1685964" y="2233230"/>
                  <a:pt x="1687658" y="2284877"/>
                  <a:pt x="1707131" y="2334830"/>
                </a:cubicBezTo>
                <a:cubicBezTo>
                  <a:pt x="1726604" y="2384783"/>
                  <a:pt x="1735071" y="2463523"/>
                  <a:pt x="1778251" y="2502470"/>
                </a:cubicBezTo>
                <a:cubicBezTo>
                  <a:pt x="1821431" y="2541417"/>
                  <a:pt x="1984838" y="2553270"/>
                  <a:pt x="1966211" y="2568510"/>
                </a:cubicBezTo>
                <a:cubicBezTo>
                  <a:pt x="1947584" y="2583750"/>
                  <a:pt x="1576744" y="2588830"/>
                  <a:pt x="1666491" y="2593910"/>
                </a:cubicBezTo>
                <a:cubicBezTo>
                  <a:pt x="1756238" y="2598990"/>
                  <a:pt x="2526704" y="2565970"/>
                  <a:pt x="2504691" y="2598990"/>
                </a:cubicBezTo>
                <a:cubicBezTo>
                  <a:pt x="2482678" y="2632010"/>
                  <a:pt x="1557271" y="2759857"/>
                  <a:pt x="1534411" y="2792030"/>
                </a:cubicBezTo>
                <a:cubicBezTo>
                  <a:pt x="1511551" y="2824203"/>
                  <a:pt x="2384464" y="2785257"/>
                  <a:pt x="2367531" y="2792030"/>
                </a:cubicBezTo>
                <a:cubicBezTo>
                  <a:pt x="2350598" y="2798803"/>
                  <a:pt x="1625851" y="2858070"/>
                  <a:pt x="1432811" y="2832670"/>
                </a:cubicBezTo>
                <a:cubicBezTo>
                  <a:pt x="1239771" y="2807270"/>
                  <a:pt x="1230458" y="2642170"/>
                  <a:pt x="1209291" y="2639630"/>
                </a:cubicBezTo>
                <a:cubicBezTo>
                  <a:pt x="1188124" y="2637090"/>
                  <a:pt x="1358304" y="2858070"/>
                  <a:pt x="1305811" y="2817430"/>
                </a:cubicBezTo>
                <a:cubicBezTo>
                  <a:pt x="1253318" y="2776790"/>
                  <a:pt x="992544" y="2516863"/>
                  <a:pt x="894331" y="2395790"/>
                </a:cubicBezTo>
                <a:cubicBezTo>
                  <a:pt x="796118" y="2274717"/>
                  <a:pt x="732618" y="2076597"/>
                  <a:pt x="716531" y="2090990"/>
                </a:cubicBezTo>
                <a:cubicBezTo>
                  <a:pt x="700444" y="2105383"/>
                  <a:pt x="849458" y="2576130"/>
                  <a:pt x="797811" y="2482150"/>
                </a:cubicBezTo>
                <a:cubicBezTo>
                  <a:pt x="746164" y="2388170"/>
                  <a:pt x="432898" y="1610083"/>
                  <a:pt x="406651" y="1527110"/>
                </a:cubicBezTo>
                <a:cubicBezTo>
                  <a:pt x="380404" y="1444137"/>
                  <a:pt x="678431" y="2054583"/>
                  <a:pt x="640331" y="1984310"/>
                </a:cubicBezTo>
                <a:cubicBezTo>
                  <a:pt x="602231" y="1914037"/>
                  <a:pt x="178051" y="1105470"/>
                  <a:pt x="178051" y="1105470"/>
                </a:cubicBezTo>
                <a:cubicBezTo>
                  <a:pt x="78991" y="915817"/>
                  <a:pt x="7024" y="791357"/>
                  <a:pt x="45971" y="846390"/>
                </a:cubicBezTo>
                <a:cubicBezTo>
                  <a:pt x="84918" y="901423"/>
                  <a:pt x="419351" y="1459377"/>
                  <a:pt x="411731" y="1435670"/>
                </a:cubicBezTo>
                <a:cubicBezTo>
                  <a:pt x="404111" y="1411963"/>
                  <a:pt x="10411" y="771883"/>
                  <a:pt x="251" y="704150"/>
                </a:cubicBezTo>
                <a:cubicBezTo>
                  <a:pt x="-9909" y="636417"/>
                  <a:pt x="290658" y="986937"/>
                  <a:pt x="350771" y="1029270"/>
                </a:cubicBezTo>
                <a:cubicBezTo>
                  <a:pt x="410884" y="1071603"/>
                  <a:pt x="272031" y="973390"/>
                  <a:pt x="360931" y="958150"/>
                </a:cubicBezTo>
                <a:cubicBezTo>
                  <a:pt x="449831" y="942910"/>
                  <a:pt x="851998" y="925977"/>
                  <a:pt x="884171" y="937830"/>
                </a:cubicBezTo>
                <a:cubicBezTo>
                  <a:pt x="916344" y="949683"/>
                  <a:pt x="467611" y="1075837"/>
                  <a:pt x="553971" y="1029270"/>
                </a:cubicBezTo>
                <a:cubicBezTo>
                  <a:pt x="640331" y="982703"/>
                  <a:pt x="1332058" y="664357"/>
                  <a:pt x="1402331" y="658430"/>
                </a:cubicBezTo>
                <a:cubicBezTo>
                  <a:pt x="1472604" y="652503"/>
                  <a:pt x="980691" y="996250"/>
                  <a:pt x="975611" y="993710"/>
                </a:cubicBezTo>
                <a:cubicBezTo>
                  <a:pt x="970531" y="991170"/>
                  <a:pt x="1268558" y="747330"/>
                  <a:pt x="1371851" y="643190"/>
                </a:cubicBezTo>
                <a:cubicBezTo>
                  <a:pt x="1475144" y="539050"/>
                  <a:pt x="1575898" y="389190"/>
                  <a:pt x="1595371" y="368870"/>
                </a:cubicBezTo>
                <a:cubicBezTo>
                  <a:pt x="1614844" y="348550"/>
                  <a:pt x="1474298" y="562756"/>
                  <a:pt x="1488691" y="521270"/>
                </a:cubicBezTo>
                <a:cubicBezTo>
                  <a:pt x="1503084" y="479784"/>
                  <a:pt x="1663104" y="146197"/>
                  <a:pt x="1681731" y="119950"/>
                </a:cubicBezTo>
                <a:cubicBezTo>
                  <a:pt x="1700358" y="93703"/>
                  <a:pt x="1598758" y="378183"/>
                  <a:pt x="1600451" y="363790"/>
                </a:cubicBezTo>
                <a:cubicBezTo>
                  <a:pt x="1602144" y="349397"/>
                  <a:pt x="1630931" y="92857"/>
                  <a:pt x="1691891" y="33590"/>
                </a:cubicBezTo>
                <a:cubicBezTo>
                  <a:pt x="1752851" y="-25677"/>
                  <a:pt x="1912024" y="12423"/>
                  <a:pt x="1966211" y="8190"/>
                </a:cubicBezTo>
                <a:cubicBezTo>
                  <a:pt x="2020398" y="3957"/>
                  <a:pt x="2055111" y="-12977"/>
                  <a:pt x="2042411" y="3359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62B7C744-F2AF-481E-AF56-18B97BFB7225}"/>
              </a:ext>
            </a:extLst>
          </p:cNvPr>
          <p:cNvSpPr/>
          <p:nvPr/>
        </p:nvSpPr>
        <p:spPr>
          <a:xfrm>
            <a:off x="3197436" y="7577383"/>
            <a:ext cx="2584346" cy="1969718"/>
          </a:xfrm>
          <a:custGeom>
            <a:avLst/>
            <a:gdLst>
              <a:gd name="connsiteX0" fmla="*/ 495724 w 2584346"/>
              <a:gd name="connsiteY0" fmla="*/ 824937 h 1969718"/>
              <a:gd name="connsiteX1" fmla="*/ 536364 w 2584346"/>
              <a:gd name="connsiteY1" fmla="*/ 860497 h 1969718"/>
              <a:gd name="connsiteX2" fmla="*/ 775124 w 2584346"/>
              <a:gd name="connsiteY2" fmla="*/ 1155137 h 1969718"/>
              <a:gd name="connsiteX3" fmla="*/ 1090084 w 2584346"/>
              <a:gd name="connsiteY3" fmla="*/ 1256737 h 1969718"/>
              <a:gd name="connsiteX4" fmla="*/ 1552364 w 2584346"/>
              <a:gd name="connsiteY4" fmla="*/ 1277057 h 1969718"/>
              <a:gd name="connsiteX5" fmla="*/ 983404 w 2584346"/>
              <a:gd name="connsiteY5" fmla="*/ 1332937 h 1969718"/>
              <a:gd name="connsiteX6" fmla="*/ 1217084 w 2584346"/>
              <a:gd name="connsiteY6" fmla="*/ 1576777 h 1969718"/>
              <a:gd name="connsiteX7" fmla="*/ 1516804 w 2584346"/>
              <a:gd name="connsiteY7" fmla="*/ 1683457 h 1969718"/>
              <a:gd name="connsiteX8" fmla="*/ 2527724 w 2584346"/>
              <a:gd name="connsiteY8" fmla="*/ 1490417 h 1969718"/>
              <a:gd name="connsiteX9" fmla="*/ 2355004 w 2584346"/>
              <a:gd name="connsiteY9" fmla="*/ 1597097 h 1969718"/>
              <a:gd name="connsiteX10" fmla="*/ 1506644 w 2584346"/>
              <a:gd name="connsiteY10" fmla="*/ 1967937 h 1969718"/>
              <a:gd name="connsiteX11" fmla="*/ 2268644 w 2584346"/>
              <a:gd name="connsiteY11" fmla="*/ 1739337 h 1969718"/>
              <a:gd name="connsiteX12" fmla="*/ 1049444 w 2584346"/>
              <a:gd name="connsiteY12" fmla="*/ 1774897 h 1969718"/>
              <a:gd name="connsiteX13" fmla="*/ 383964 w 2584346"/>
              <a:gd name="connsiteY13" fmla="*/ 1048457 h 1969718"/>
              <a:gd name="connsiteX14" fmla="*/ 2964 w 2584346"/>
              <a:gd name="connsiteY14" fmla="*/ 7057 h 1969718"/>
              <a:gd name="connsiteX15" fmla="*/ 231564 w 2584346"/>
              <a:gd name="connsiteY15" fmla="*/ 626817 h 1969718"/>
              <a:gd name="connsiteX16" fmla="*/ 668444 w 2584346"/>
              <a:gd name="connsiteY16" fmla="*/ 1312617 h 1969718"/>
              <a:gd name="connsiteX17" fmla="*/ 495724 w 2584346"/>
              <a:gd name="connsiteY17" fmla="*/ 824937 h 196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84346" h="1969718">
                <a:moveTo>
                  <a:pt x="495724" y="824937"/>
                </a:moveTo>
                <a:cubicBezTo>
                  <a:pt x="473711" y="749584"/>
                  <a:pt x="489797" y="805464"/>
                  <a:pt x="536364" y="860497"/>
                </a:cubicBezTo>
                <a:cubicBezTo>
                  <a:pt x="582931" y="915530"/>
                  <a:pt x="682837" y="1089097"/>
                  <a:pt x="775124" y="1155137"/>
                </a:cubicBezTo>
                <a:cubicBezTo>
                  <a:pt x="867411" y="1221177"/>
                  <a:pt x="960544" y="1236417"/>
                  <a:pt x="1090084" y="1256737"/>
                </a:cubicBezTo>
                <a:cubicBezTo>
                  <a:pt x="1219624" y="1277057"/>
                  <a:pt x="1570144" y="1264357"/>
                  <a:pt x="1552364" y="1277057"/>
                </a:cubicBezTo>
                <a:cubicBezTo>
                  <a:pt x="1534584" y="1289757"/>
                  <a:pt x="1039284" y="1282984"/>
                  <a:pt x="983404" y="1332937"/>
                </a:cubicBezTo>
                <a:cubicBezTo>
                  <a:pt x="927524" y="1382890"/>
                  <a:pt x="1128184" y="1518357"/>
                  <a:pt x="1217084" y="1576777"/>
                </a:cubicBezTo>
                <a:cubicBezTo>
                  <a:pt x="1305984" y="1635197"/>
                  <a:pt x="1298364" y="1697850"/>
                  <a:pt x="1516804" y="1683457"/>
                </a:cubicBezTo>
                <a:cubicBezTo>
                  <a:pt x="1735244" y="1669064"/>
                  <a:pt x="2388024" y="1504810"/>
                  <a:pt x="2527724" y="1490417"/>
                </a:cubicBezTo>
                <a:cubicBezTo>
                  <a:pt x="2667424" y="1476024"/>
                  <a:pt x="2525184" y="1517510"/>
                  <a:pt x="2355004" y="1597097"/>
                </a:cubicBezTo>
                <a:cubicBezTo>
                  <a:pt x="2184824" y="1676684"/>
                  <a:pt x="1521037" y="1944230"/>
                  <a:pt x="1506644" y="1967937"/>
                </a:cubicBezTo>
                <a:cubicBezTo>
                  <a:pt x="1492251" y="1991644"/>
                  <a:pt x="2344844" y="1771510"/>
                  <a:pt x="2268644" y="1739337"/>
                </a:cubicBezTo>
                <a:cubicBezTo>
                  <a:pt x="2192444" y="1707164"/>
                  <a:pt x="1363557" y="1890044"/>
                  <a:pt x="1049444" y="1774897"/>
                </a:cubicBezTo>
                <a:cubicBezTo>
                  <a:pt x="735331" y="1659750"/>
                  <a:pt x="558377" y="1343097"/>
                  <a:pt x="383964" y="1048457"/>
                </a:cubicBezTo>
                <a:cubicBezTo>
                  <a:pt x="209551" y="753817"/>
                  <a:pt x="28364" y="77330"/>
                  <a:pt x="2964" y="7057"/>
                </a:cubicBezTo>
                <a:cubicBezTo>
                  <a:pt x="-22436" y="-63216"/>
                  <a:pt x="120651" y="409224"/>
                  <a:pt x="231564" y="626817"/>
                </a:cubicBezTo>
                <a:cubicBezTo>
                  <a:pt x="342477" y="844410"/>
                  <a:pt x="627804" y="1282137"/>
                  <a:pt x="668444" y="1312617"/>
                </a:cubicBezTo>
                <a:cubicBezTo>
                  <a:pt x="709084" y="1343097"/>
                  <a:pt x="517737" y="900290"/>
                  <a:pt x="495724" y="82493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269E79D7-7AAB-4D65-ADF8-D0C1ECFEE178}"/>
              </a:ext>
            </a:extLst>
          </p:cNvPr>
          <p:cNvSpPr/>
          <p:nvPr/>
        </p:nvSpPr>
        <p:spPr>
          <a:xfrm>
            <a:off x="2031300" y="3549431"/>
            <a:ext cx="672643" cy="1531438"/>
          </a:xfrm>
          <a:custGeom>
            <a:avLst/>
            <a:gdLst>
              <a:gd name="connsiteX0" fmla="*/ 667450 w 672643"/>
              <a:gd name="connsiteY0" fmla="*/ 508219 h 1531438"/>
              <a:gd name="connsiteX1" fmla="*/ 597600 w 672643"/>
              <a:gd name="connsiteY1" fmla="*/ 1073369 h 1531438"/>
              <a:gd name="connsiteX2" fmla="*/ 438850 w 672643"/>
              <a:gd name="connsiteY2" fmla="*/ 1486119 h 1531438"/>
              <a:gd name="connsiteX3" fmla="*/ 700 w 672643"/>
              <a:gd name="connsiteY3" fmla="*/ 1511519 h 1531438"/>
              <a:gd name="connsiteX4" fmla="*/ 337250 w 672643"/>
              <a:gd name="connsiteY4" fmla="*/ 1403569 h 1531438"/>
              <a:gd name="connsiteX5" fmla="*/ 349950 w 672643"/>
              <a:gd name="connsiteY5" fmla="*/ 666969 h 1531438"/>
              <a:gd name="connsiteX6" fmla="*/ 502350 w 672643"/>
              <a:gd name="connsiteY6" fmla="*/ 12919 h 1531438"/>
              <a:gd name="connsiteX7" fmla="*/ 394400 w 672643"/>
              <a:gd name="connsiteY7" fmla="*/ 1276569 h 1531438"/>
              <a:gd name="connsiteX8" fmla="*/ 464250 w 672643"/>
              <a:gd name="connsiteY8" fmla="*/ 749519 h 1531438"/>
              <a:gd name="connsiteX9" fmla="*/ 667450 w 672643"/>
              <a:gd name="connsiteY9" fmla="*/ 508219 h 153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643" h="1531438">
                <a:moveTo>
                  <a:pt x="667450" y="508219"/>
                </a:moveTo>
                <a:cubicBezTo>
                  <a:pt x="689675" y="562194"/>
                  <a:pt x="635700" y="910386"/>
                  <a:pt x="597600" y="1073369"/>
                </a:cubicBezTo>
                <a:cubicBezTo>
                  <a:pt x="559500" y="1236352"/>
                  <a:pt x="538333" y="1413094"/>
                  <a:pt x="438850" y="1486119"/>
                </a:cubicBezTo>
                <a:cubicBezTo>
                  <a:pt x="339367" y="1559144"/>
                  <a:pt x="17633" y="1525277"/>
                  <a:pt x="700" y="1511519"/>
                </a:cubicBezTo>
                <a:cubicBezTo>
                  <a:pt x="-16233" y="1497761"/>
                  <a:pt x="279042" y="1544327"/>
                  <a:pt x="337250" y="1403569"/>
                </a:cubicBezTo>
                <a:cubicBezTo>
                  <a:pt x="395458" y="1262811"/>
                  <a:pt x="322433" y="898744"/>
                  <a:pt x="349950" y="666969"/>
                </a:cubicBezTo>
                <a:cubicBezTo>
                  <a:pt x="377467" y="435194"/>
                  <a:pt x="494942" y="-88681"/>
                  <a:pt x="502350" y="12919"/>
                </a:cubicBezTo>
                <a:cubicBezTo>
                  <a:pt x="509758" y="114519"/>
                  <a:pt x="400750" y="1153802"/>
                  <a:pt x="394400" y="1276569"/>
                </a:cubicBezTo>
                <a:cubicBezTo>
                  <a:pt x="388050" y="1399336"/>
                  <a:pt x="416625" y="873344"/>
                  <a:pt x="464250" y="749519"/>
                </a:cubicBezTo>
                <a:cubicBezTo>
                  <a:pt x="511875" y="625694"/>
                  <a:pt x="645225" y="454244"/>
                  <a:pt x="667450" y="5082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046F2219-8BEE-4626-8A48-4237F994B994}"/>
              </a:ext>
            </a:extLst>
          </p:cNvPr>
          <p:cNvSpPr/>
          <p:nvPr/>
        </p:nvSpPr>
        <p:spPr>
          <a:xfrm>
            <a:off x="2665620" y="3944131"/>
            <a:ext cx="1892858" cy="1629266"/>
          </a:xfrm>
          <a:custGeom>
            <a:avLst/>
            <a:gdLst>
              <a:gd name="connsiteX0" fmla="*/ 903080 w 1892858"/>
              <a:gd name="connsiteY0" fmla="*/ 361169 h 1629266"/>
              <a:gd name="connsiteX1" fmla="*/ 566530 w 1892858"/>
              <a:gd name="connsiteY1" fmla="*/ 773919 h 1629266"/>
              <a:gd name="connsiteX2" fmla="*/ 909430 w 1892858"/>
              <a:gd name="connsiteY2" fmla="*/ 1116819 h 1629266"/>
              <a:gd name="connsiteX3" fmla="*/ 325230 w 1892858"/>
              <a:gd name="connsiteY3" fmla="*/ 869169 h 1629266"/>
              <a:gd name="connsiteX4" fmla="*/ 1525380 w 1892858"/>
              <a:gd name="connsiteY4" fmla="*/ 1434319 h 1629266"/>
              <a:gd name="connsiteX5" fmla="*/ 1804780 w 1892858"/>
              <a:gd name="connsiteY5" fmla="*/ 1548619 h 1629266"/>
              <a:gd name="connsiteX6" fmla="*/ 1861930 w 1892858"/>
              <a:gd name="connsiteY6" fmla="*/ 1624819 h 1629266"/>
              <a:gd name="connsiteX7" fmla="*/ 1360280 w 1892858"/>
              <a:gd name="connsiteY7" fmla="*/ 1415269 h 1629266"/>
              <a:gd name="connsiteX8" fmla="*/ 369680 w 1892858"/>
              <a:gd name="connsiteY8" fmla="*/ 1072369 h 1629266"/>
              <a:gd name="connsiteX9" fmla="*/ 1380 w 1892858"/>
              <a:gd name="connsiteY9" fmla="*/ 1008869 h 1629266"/>
              <a:gd name="connsiteX10" fmla="*/ 477630 w 1892858"/>
              <a:gd name="connsiteY10" fmla="*/ 431019 h 1629266"/>
              <a:gd name="connsiteX11" fmla="*/ 884030 w 1892858"/>
              <a:gd name="connsiteY11" fmla="*/ 5569 h 1629266"/>
              <a:gd name="connsiteX12" fmla="*/ 363330 w 1892858"/>
              <a:gd name="connsiteY12" fmla="*/ 735819 h 1629266"/>
              <a:gd name="connsiteX13" fmla="*/ 890380 w 1892858"/>
              <a:gd name="connsiteY13" fmla="*/ 418319 h 1629266"/>
              <a:gd name="connsiteX14" fmla="*/ 903080 w 1892858"/>
              <a:gd name="connsiteY14" fmla="*/ 361169 h 162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2858" h="1629266">
                <a:moveTo>
                  <a:pt x="903080" y="361169"/>
                </a:moveTo>
                <a:cubicBezTo>
                  <a:pt x="849105" y="420436"/>
                  <a:pt x="565472" y="647977"/>
                  <a:pt x="566530" y="773919"/>
                </a:cubicBezTo>
                <a:cubicBezTo>
                  <a:pt x="567588" y="899861"/>
                  <a:pt x="949647" y="1100944"/>
                  <a:pt x="909430" y="1116819"/>
                </a:cubicBezTo>
                <a:cubicBezTo>
                  <a:pt x="869213" y="1132694"/>
                  <a:pt x="222572" y="816252"/>
                  <a:pt x="325230" y="869169"/>
                </a:cubicBezTo>
                <a:cubicBezTo>
                  <a:pt x="427888" y="922086"/>
                  <a:pt x="1278788" y="1321077"/>
                  <a:pt x="1525380" y="1434319"/>
                </a:cubicBezTo>
                <a:cubicBezTo>
                  <a:pt x="1771972" y="1547561"/>
                  <a:pt x="1748688" y="1516869"/>
                  <a:pt x="1804780" y="1548619"/>
                </a:cubicBezTo>
                <a:cubicBezTo>
                  <a:pt x="1860872" y="1580369"/>
                  <a:pt x="1936013" y="1647044"/>
                  <a:pt x="1861930" y="1624819"/>
                </a:cubicBezTo>
                <a:cubicBezTo>
                  <a:pt x="1787847" y="1602594"/>
                  <a:pt x="1608988" y="1507344"/>
                  <a:pt x="1360280" y="1415269"/>
                </a:cubicBezTo>
                <a:cubicBezTo>
                  <a:pt x="1111572" y="1323194"/>
                  <a:pt x="596163" y="1140102"/>
                  <a:pt x="369680" y="1072369"/>
                </a:cubicBezTo>
                <a:cubicBezTo>
                  <a:pt x="143197" y="1004636"/>
                  <a:pt x="-16612" y="1115761"/>
                  <a:pt x="1380" y="1008869"/>
                </a:cubicBezTo>
                <a:cubicBezTo>
                  <a:pt x="19372" y="901977"/>
                  <a:pt x="330522" y="598236"/>
                  <a:pt x="477630" y="431019"/>
                </a:cubicBezTo>
                <a:cubicBezTo>
                  <a:pt x="624738" y="263802"/>
                  <a:pt x="903080" y="-45231"/>
                  <a:pt x="884030" y="5569"/>
                </a:cubicBezTo>
                <a:cubicBezTo>
                  <a:pt x="864980" y="56369"/>
                  <a:pt x="362272" y="667027"/>
                  <a:pt x="363330" y="735819"/>
                </a:cubicBezTo>
                <a:cubicBezTo>
                  <a:pt x="364388" y="804611"/>
                  <a:pt x="795130" y="479702"/>
                  <a:pt x="890380" y="418319"/>
                </a:cubicBezTo>
                <a:cubicBezTo>
                  <a:pt x="985630" y="356936"/>
                  <a:pt x="957055" y="301902"/>
                  <a:pt x="903080" y="36116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B0609AE4-FCE2-4C42-9347-D42F12E8A52F}"/>
              </a:ext>
            </a:extLst>
          </p:cNvPr>
          <p:cNvSpPr/>
          <p:nvPr/>
        </p:nvSpPr>
        <p:spPr>
          <a:xfrm>
            <a:off x="5352441" y="7003513"/>
            <a:ext cx="481092" cy="817257"/>
          </a:xfrm>
          <a:custGeom>
            <a:avLst/>
            <a:gdLst>
              <a:gd name="connsiteX0" fmla="*/ 34476 w 481092"/>
              <a:gd name="connsiteY0" fmla="*/ 540287 h 817257"/>
              <a:gd name="connsiteX1" fmla="*/ 2726 w 481092"/>
              <a:gd name="connsiteY1" fmla="*/ 9004 h 817257"/>
              <a:gd name="connsiteX2" fmla="*/ 110676 w 481092"/>
              <a:gd name="connsiteY2" fmla="*/ 243954 h 817257"/>
              <a:gd name="connsiteX3" fmla="*/ 341392 w 481092"/>
              <a:gd name="connsiteY3" fmla="*/ 728670 h 817257"/>
              <a:gd name="connsiteX4" fmla="*/ 167826 w 481092"/>
              <a:gd name="connsiteY4" fmla="*/ 237604 h 817257"/>
              <a:gd name="connsiteX5" fmla="*/ 459926 w 481092"/>
              <a:gd name="connsiteY5" fmla="*/ 603787 h 817257"/>
              <a:gd name="connsiteX6" fmla="*/ 140309 w 481092"/>
              <a:gd name="connsiteY6" fmla="*/ 354020 h 817257"/>
              <a:gd name="connsiteX7" fmla="*/ 481092 w 481092"/>
              <a:gd name="connsiteY7" fmla="*/ 815454 h 817257"/>
              <a:gd name="connsiteX8" fmla="*/ 142426 w 481092"/>
              <a:gd name="connsiteY8" fmla="*/ 521237 h 817257"/>
              <a:gd name="connsiteX9" fmla="*/ 339276 w 481092"/>
              <a:gd name="connsiteY9" fmla="*/ 707504 h 817257"/>
              <a:gd name="connsiteX10" fmla="*/ 57759 w 481092"/>
              <a:gd name="connsiteY10" fmla="*/ 237604 h 817257"/>
              <a:gd name="connsiteX11" fmla="*/ 34476 w 481092"/>
              <a:gd name="connsiteY11" fmla="*/ 540287 h 8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1092" h="817257">
                <a:moveTo>
                  <a:pt x="34476" y="540287"/>
                </a:moveTo>
                <a:cubicBezTo>
                  <a:pt x="25304" y="502187"/>
                  <a:pt x="-9974" y="58393"/>
                  <a:pt x="2726" y="9004"/>
                </a:cubicBezTo>
                <a:cubicBezTo>
                  <a:pt x="15426" y="-40385"/>
                  <a:pt x="54232" y="124010"/>
                  <a:pt x="110676" y="243954"/>
                </a:cubicBezTo>
                <a:cubicBezTo>
                  <a:pt x="167120" y="363898"/>
                  <a:pt x="331867" y="729728"/>
                  <a:pt x="341392" y="728670"/>
                </a:cubicBezTo>
                <a:cubicBezTo>
                  <a:pt x="350917" y="727612"/>
                  <a:pt x="148070" y="258418"/>
                  <a:pt x="167826" y="237604"/>
                </a:cubicBezTo>
                <a:cubicBezTo>
                  <a:pt x="187582" y="216790"/>
                  <a:pt x="464512" y="584384"/>
                  <a:pt x="459926" y="603787"/>
                </a:cubicBezTo>
                <a:cubicBezTo>
                  <a:pt x="455340" y="623190"/>
                  <a:pt x="136781" y="318742"/>
                  <a:pt x="140309" y="354020"/>
                </a:cubicBezTo>
                <a:cubicBezTo>
                  <a:pt x="143837" y="389298"/>
                  <a:pt x="480739" y="787585"/>
                  <a:pt x="481092" y="815454"/>
                </a:cubicBezTo>
                <a:cubicBezTo>
                  <a:pt x="481445" y="843323"/>
                  <a:pt x="166062" y="539229"/>
                  <a:pt x="142426" y="521237"/>
                </a:cubicBezTo>
                <a:cubicBezTo>
                  <a:pt x="118790" y="503245"/>
                  <a:pt x="353387" y="754776"/>
                  <a:pt x="339276" y="707504"/>
                </a:cubicBezTo>
                <a:cubicBezTo>
                  <a:pt x="325165" y="660232"/>
                  <a:pt x="106795" y="269707"/>
                  <a:pt x="57759" y="237604"/>
                </a:cubicBezTo>
                <a:cubicBezTo>
                  <a:pt x="8723" y="205501"/>
                  <a:pt x="43648" y="578387"/>
                  <a:pt x="34476" y="54028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40B1DFF3-CFC4-49D4-A179-D8408EE15B36}"/>
              </a:ext>
            </a:extLst>
          </p:cNvPr>
          <p:cNvSpPr/>
          <p:nvPr/>
        </p:nvSpPr>
        <p:spPr>
          <a:xfrm>
            <a:off x="5370413" y="7158567"/>
            <a:ext cx="317372" cy="528318"/>
          </a:xfrm>
          <a:custGeom>
            <a:avLst/>
            <a:gdLst>
              <a:gd name="connsiteX0" fmla="*/ 65187 w 317372"/>
              <a:gd name="connsiteY0" fmla="*/ 84666 h 528318"/>
              <a:gd name="connsiteX1" fmla="*/ 266270 w 317372"/>
              <a:gd name="connsiteY1" fmla="*/ 457200 h 528318"/>
              <a:gd name="connsiteX2" fmla="*/ 304370 w 317372"/>
              <a:gd name="connsiteY2" fmla="*/ 516466 h 528318"/>
              <a:gd name="connsiteX3" fmla="*/ 80004 w 317372"/>
              <a:gd name="connsiteY3" fmla="*/ 306916 h 528318"/>
              <a:gd name="connsiteX4" fmla="*/ 190070 w 317372"/>
              <a:gd name="connsiteY4" fmla="*/ 381000 h 528318"/>
              <a:gd name="connsiteX5" fmla="*/ 1687 w 317372"/>
              <a:gd name="connsiteY5" fmla="*/ 0 h 528318"/>
              <a:gd name="connsiteX6" fmla="*/ 96937 w 317372"/>
              <a:gd name="connsiteY6" fmla="*/ 381000 h 528318"/>
              <a:gd name="connsiteX7" fmla="*/ 65187 w 317372"/>
              <a:gd name="connsiteY7" fmla="*/ 84666 h 52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372" h="528318">
                <a:moveTo>
                  <a:pt x="65187" y="84666"/>
                </a:moveTo>
                <a:cubicBezTo>
                  <a:pt x="93409" y="97366"/>
                  <a:pt x="226406" y="385233"/>
                  <a:pt x="266270" y="457200"/>
                </a:cubicBezTo>
                <a:cubicBezTo>
                  <a:pt x="306134" y="529167"/>
                  <a:pt x="335414" y="541513"/>
                  <a:pt x="304370" y="516466"/>
                </a:cubicBezTo>
                <a:cubicBezTo>
                  <a:pt x="273326" y="491419"/>
                  <a:pt x="99054" y="329494"/>
                  <a:pt x="80004" y="306916"/>
                </a:cubicBezTo>
                <a:cubicBezTo>
                  <a:pt x="60954" y="284338"/>
                  <a:pt x="203123" y="432153"/>
                  <a:pt x="190070" y="381000"/>
                </a:cubicBezTo>
                <a:cubicBezTo>
                  <a:pt x="177017" y="329847"/>
                  <a:pt x="17209" y="0"/>
                  <a:pt x="1687" y="0"/>
                </a:cubicBezTo>
                <a:cubicBezTo>
                  <a:pt x="-13835" y="0"/>
                  <a:pt x="82473" y="364420"/>
                  <a:pt x="96937" y="381000"/>
                </a:cubicBezTo>
                <a:cubicBezTo>
                  <a:pt x="111401" y="397580"/>
                  <a:pt x="36965" y="71966"/>
                  <a:pt x="65187" y="8466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E49F6E27-3764-4E75-8D4C-79091227C34B}"/>
              </a:ext>
            </a:extLst>
          </p:cNvPr>
          <p:cNvSpPr/>
          <p:nvPr/>
        </p:nvSpPr>
        <p:spPr>
          <a:xfrm>
            <a:off x="2705959" y="6487668"/>
            <a:ext cx="1139609" cy="2324356"/>
          </a:xfrm>
          <a:custGeom>
            <a:avLst/>
            <a:gdLst>
              <a:gd name="connsiteX0" fmla="*/ 154081 w 1139609"/>
              <a:gd name="connsiteY0" fmla="*/ 355092 h 2324356"/>
              <a:gd name="connsiteX1" fmla="*/ 682401 w 1139609"/>
              <a:gd name="connsiteY1" fmla="*/ 1609852 h 2324356"/>
              <a:gd name="connsiteX2" fmla="*/ 463961 w 1139609"/>
              <a:gd name="connsiteY2" fmla="*/ 878332 h 2324356"/>
              <a:gd name="connsiteX3" fmla="*/ 1139601 w 1139609"/>
              <a:gd name="connsiteY3" fmla="*/ 2321052 h 2324356"/>
              <a:gd name="connsiteX4" fmla="*/ 448721 w 1139609"/>
              <a:gd name="connsiteY4" fmla="*/ 1299972 h 2324356"/>
              <a:gd name="connsiteX5" fmla="*/ 890681 w 1139609"/>
              <a:gd name="connsiteY5" fmla="*/ 2214372 h 2324356"/>
              <a:gd name="connsiteX6" fmla="*/ 98201 w 1139609"/>
              <a:gd name="connsiteY6" fmla="*/ 736092 h 2324356"/>
              <a:gd name="connsiteX7" fmla="*/ 662081 w 1139609"/>
              <a:gd name="connsiteY7" fmla="*/ 1975612 h 2324356"/>
              <a:gd name="connsiteX8" fmla="*/ 301401 w 1139609"/>
              <a:gd name="connsiteY8" fmla="*/ 863092 h 2324356"/>
              <a:gd name="connsiteX9" fmla="*/ 662081 w 1139609"/>
              <a:gd name="connsiteY9" fmla="*/ 1909572 h 2324356"/>
              <a:gd name="connsiteX10" fmla="*/ 199801 w 1139609"/>
              <a:gd name="connsiteY10" fmla="*/ 710692 h 2324356"/>
              <a:gd name="connsiteX11" fmla="*/ 1681 w 1139609"/>
              <a:gd name="connsiteY11" fmla="*/ 14732 h 2324356"/>
              <a:gd name="connsiteX12" fmla="*/ 154081 w 1139609"/>
              <a:gd name="connsiteY12" fmla="*/ 355092 h 232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9609" h="2324356">
                <a:moveTo>
                  <a:pt x="154081" y="355092"/>
                </a:moveTo>
                <a:cubicBezTo>
                  <a:pt x="267534" y="620945"/>
                  <a:pt x="630754" y="1522645"/>
                  <a:pt x="682401" y="1609852"/>
                </a:cubicBezTo>
                <a:cubicBezTo>
                  <a:pt x="734048" y="1697059"/>
                  <a:pt x="387761" y="759799"/>
                  <a:pt x="463961" y="878332"/>
                </a:cubicBezTo>
                <a:cubicBezTo>
                  <a:pt x="540161" y="996865"/>
                  <a:pt x="1142141" y="2250779"/>
                  <a:pt x="1139601" y="2321052"/>
                </a:cubicBezTo>
                <a:cubicBezTo>
                  <a:pt x="1137061" y="2391325"/>
                  <a:pt x="490208" y="1317752"/>
                  <a:pt x="448721" y="1299972"/>
                </a:cubicBezTo>
                <a:cubicBezTo>
                  <a:pt x="407234" y="1282192"/>
                  <a:pt x="949101" y="2308352"/>
                  <a:pt x="890681" y="2214372"/>
                </a:cubicBezTo>
                <a:cubicBezTo>
                  <a:pt x="832261" y="2120392"/>
                  <a:pt x="136301" y="775885"/>
                  <a:pt x="98201" y="736092"/>
                </a:cubicBezTo>
                <a:cubicBezTo>
                  <a:pt x="60101" y="696299"/>
                  <a:pt x="628214" y="1954445"/>
                  <a:pt x="662081" y="1975612"/>
                </a:cubicBezTo>
                <a:cubicBezTo>
                  <a:pt x="695948" y="1996779"/>
                  <a:pt x="301401" y="874099"/>
                  <a:pt x="301401" y="863092"/>
                </a:cubicBezTo>
                <a:cubicBezTo>
                  <a:pt x="301401" y="852085"/>
                  <a:pt x="679014" y="1934972"/>
                  <a:pt x="662081" y="1909572"/>
                </a:cubicBezTo>
                <a:cubicBezTo>
                  <a:pt x="645148" y="1884172"/>
                  <a:pt x="309868" y="1026499"/>
                  <a:pt x="199801" y="710692"/>
                </a:cubicBezTo>
                <a:cubicBezTo>
                  <a:pt x="89734" y="394885"/>
                  <a:pt x="13534" y="76539"/>
                  <a:pt x="1681" y="14732"/>
                </a:cubicBezTo>
                <a:cubicBezTo>
                  <a:pt x="-10172" y="-47075"/>
                  <a:pt x="40628" y="89239"/>
                  <a:pt x="154081" y="35509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A555DC91-5D7B-470B-B106-B95387BE24AE}"/>
              </a:ext>
            </a:extLst>
          </p:cNvPr>
          <p:cNvSpPr/>
          <p:nvPr/>
        </p:nvSpPr>
        <p:spPr>
          <a:xfrm>
            <a:off x="2781832" y="8184347"/>
            <a:ext cx="264345" cy="1473206"/>
          </a:xfrm>
          <a:custGeom>
            <a:avLst/>
            <a:gdLst>
              <a:gd name="connsiteX0" fmla="*/ 253468 w 264345"/>
              <a:gd name="connsiteY0" fmla="*/ 803 h 1473206"/>
              <a:gd name="connsiteX1" fmla="*/ 234418 w 264345"/>
              <a:gd name="connsiteY1" fmla="*/ 978703 h 1473206"/>
              <a:gd name="connsiteX2" fmla="*/ 5818 w 264345"/>
              <a:gd name="connsiteY2" fmla="*/ 1461303 h 1473206"/>
              <a:gd name="connsiteX3" fmla="*/ 75668 w 264345"/>
              <a:gd name="connsiteY3" fmla="*/ 1283503 h 1473206"/>
              <a:gd name="connsiteX4" fmla="*/ 158218 w 264345"/>
              <a:gd name="connsiteY4" fmla="*/ 819953 h 1473206"/>
              <a:gd name="connsiteX5" fmla="*/ 253468 w 264345"/>
              <a:gd name="connsiteY5" fmla="*/ 803 h 14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345" h="1473206">
                <a:moveTo>
                  <a:pt x="253468" y="803"/>
                </a:moveTo>
                <a:cubicBezTo>
                  <a:pt x="266168" y="27261"/>
                  <a:pt x="275693" y="735286"/>
                  <a:pt x="234418" y="978703"/>
                </a:cubicBezTo>
                <a:cubicBezTo>
                  <a:pt x="193143" y="1222120"/>
                  <a:pt x="32276" y="1410503"/>
                  <a:pt x="5818" y="1461303"/>
                </a:cubicBezTo>
                <a:cubicBezTo>
                  <a:pt x="-20640" y="1512103"/>
                  <a:pt x="50268" y="1390395"/>
                  <a:pt x="75668" y="1283503"/>
                </a:cubicBezTo>
                <a:cubicBezTo>
                  <a:pt x="101068" y="1176611"/>
                  <a:pt x="127526" y="1031620"/>
                  <a:pt x="158218" y="819953"/>
                </a:cubicBezTo>
                <a:cubicBezTo>
                  <a:pt x="188910" y="608286"/>
                  <a:pt x="240768" y="-25655"/>
                  <a:pt x="253468" y="80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E314A524-54BA-4586-8355-EC4F139D46B1}"/>
              </a:ext>
            </a:extLst>
          </p:cNvPr>
          <p:cNvSpPr/>
          <p:nvPr/>
        </p:nvSpPr>
        <p:spPr>
          <a:xfrm>
            <a:off x="6327968" y="8296943"/>
            <a:ext cx="98437" cy="1099889"/>
          </a:xfrm>
          <a:custGeom>
            <a:avLst/>
            <a:gdLst>
              <a:gd name="connsiteX0" fmla="*/ 2982 w 98437"/>
              <a:gd name="connsiteY0" fmla="*/ 2507 h 1099889"/>
              <a:gd name="connsiteX1" fmla="*/ 98232 w 98437"/>
              <a:gd name="connsiteY1" fmla="*/ 1062957 h 1099889"/>
              <a:gd name="connsiteX2" fmla="*/ 28382 w 98437"/>
              <a:gd name="connsiteY2" fmla="*/ 777207 h 1099889"/>
              <a:gd name="connsiteX3" fmla="*/ 2982 w 98437"/>
              <a:gd name="connsiteY3" fmla="*/ 2507 h 109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37" h="1099889">
                <a:moveTo>
                  <a:pt x="2982" y="2507"/>
                </a:moveTo>
                <a:cubicBezTo>
                  <a:pt x="14624" y="50132"/>
                  <a:pt x="93999" y="933840"/>
                  <a:pt x="98232" y="1062957"/>
                </a:cubicBezTo>
                <a:cubicBezTo>
                  <a:pt x="102465" y="1192074"/>
                  <a:pt x="40024" y="955007"/>
                  <a:pt x="28382" y="777207"/>
                </a:cubicBezTo>
                <a:cubicBezTo>
                  <a:pt x="16740" y="599407"/>
                  <a:pt x="-8660" y="-45118"/>
                  <a:pt x="2982" y="250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3A576FF4-960E-42DD-8FF6-47C8CD0E682D}"/>
              </a:ext>
            </a:extLst>
          </p:cNvPr>
          <p:cNvSpPr/>
          <p:nvPr/>
        </p:nvSpPr>
        <p:spPr>
          <a:xfrm>
            <a:off x="2542507" y="8317875"/>
            <a:ext cx="2861533" cy="1786674"/>
          </a:xfrm>
          <a:custGeom>
            <a:avLst/>
            <a:gdLst>
              <a:gd name="connsiteX0" fmla="*/ 613443 w 2861533"/>
              <a:gd name="connsiteY0" fmla="*/ 6975 h 1786674"/>
              <a:gd name="connsiteX1" fmla="*/ 689643 w 2861533"/>
              <a:gd name="connsiteY1" fmla="*/ 737225 h 1786674"/>
              <a:gd name="connsiteX2" fmla="*/ 638843 w 2861533"/>
              <a:gd name="connsiteY2" fmla="*/ 1042025 h 1786674"/>
              <a:gd name="connsiteX3" fmla="*/ 372143 w 2861533"/>
              <a:gd name="connsiteY3" fmla="*/ 1594475 h 1786674"/>
              <a:gd name="connsiteX4" fmla="*/ 645193 w 2861533"/>
              <a:gd name="connsiteY4" fmla="*/ 1264275 h 1786674"/>
              <a:gd name="connsiteX5" fmla="*/ 22893 w 2861533"/>
              <a:gd name="connsiteY5" fmla="*/ 1778625 h 1786674"/>
              <a:gd name="connsiteX6" fmla="*/ 321343 w 2861533"/>
              <a:gd name="connsiteY6" fmla="*/ 1581775 h 1786674"/>
              <a:gd name="connsiteX7" fmla="*/ 2016793 w 2861533"/>
              <a:gd name="connsiteY7" fmla="*/ 1626225 h 1786674"/>
              <a:gd name="connsiteX8" fmla="*/ 2861343 w 2861533"/>
              <a:gd name="connsiteY8" fmla="*/ 1105525 h 1786674"/>
              <a:gd name="connsiteX9" fmla="*/ 1953293 w 2861533"/>
              <a:gd name="connsiteY9" fmla="*/ 1327775 h 1786674"/>
              <a:gd name="connsiteX10" fmla="*/ 1553243 w 2861533"/>
              <a:gd name="connsiteY10" fmla="*/ 1003925 h 1786674"/>
              <a:gd name="connsiteX11" fmla="*/ 2734343 w 2861533"/>
              <a:gd name="connsiteY11" fmla="*/ 1130925 h 1786674"/>
              <a:gd name="connsiteX12" fmla="*/ 1102393 w 2861533"/>
              <a:gd name="connsiteY12" fmla="*/ 603875 h 1786674"/>
              <a:gd name="connsiteX13" fmla="*/ 1946943 w 2861533"/>
              <a:gd name="connsiteY13" fmla="*/ 1219825 h 1786674"/>
              <a:gd name="connsiteX14" fmla="*/ 613443 w 2861533"/>
              <a:gd name="connsiteY14" fmla="*/ 6975 h 178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61533" h="1786674">
                <a:moveTo>
                  <a:pt x="613443" y="6975"/>
                </a:moveTo>
                <a:cubicBezTo>
                  <a:pt x="403893" y="-73458"/>
                  <a:pt x="685410" y="564717"/>
                  <a:pt x="689643" y="737225"/>
                </a:cubicBezTo>
                <a:cubicBezTo>
                  <a:pt x="693876" y="909733"/>
                  <a:pt x="691760" y="899150"/>
                  <a:pt x="638843" y="1042025"/>
                </a:cubicBezTo>
                <a:cubicBezTo>
                  <a:pt x="585926" y="1184900"/>
                  <a:pt x="371085" y="1557433"/>
                  <a:pt x="372143" y="1594475"/>
                </a:cubicBezTo>
                <a:cubicBezTo>
                  <a:pt x="373201" y="1631517"/>
                  <a:pt x="703401" y="1233583"/>
                  <a:pt x="645193" y="1264275"/>
                </a:cubicBezTo>
                <a:cubicBezTo>
                  <a:pt x="586985" y="1294967"/>
                  <a:pt x="76868" y="1725708"/>
                  <a:pt x="22893" y="1778625"/>
                </a:cubicBezTo>
                <a:cubicBezTo>
                  <a:pt x="-31082" y="1831542"/>
                  <a:pt x="-10974" y="1607175"/>
                  <a:pt x="321343" y="1581775"/>
                </a:cubicBezTo>
                <a:cubicBezTo>
                  <a:pt x="653660" y="1556375"/>
                  <a:pt x="1593460" y="1705600"/>
                  <a:pt x="2016793" y="1626225"/>
                </a:cubicBezTo>
                <a:cubicBezTo>
                  <a:pt x="2440126" y="1546850"/>
                  <a:pt x="2871926" y="1155267"/>
                  <a:pt x="2861343" y="1105525"/>
                </a:cubicBezTo>
                <a:cubicBezTo>
                  <a:pt x="2850760" y="1055783"/>
                  <a:pt x="2171310" y="1344708"/>
                  <a:pt x="1953293" y="1327775"/>
                </a:cubicBezTo>
                <a:cubicBezTo>
                  <a:pt x="1735276" y="1310842"/>
                  <a:pt x="1423068" y="1036733"/>
                  <a:pt x="1553243" y="1003925"/>
                </a:cubicBezTo>
                <a:cubicBezTo>
                  <a:pt x="1683418" y="971117"/>
                  <a:pt x="2809485" y="1197600"/>
                  <a:pt x="2734343" y="1130925"/>
                </a:cubicBezTo>
                <a:cubicBezTo>
                  <a:pt x="2659201" y="1064250"/>
                  <a:pt x="1233626" y="589058"/>
                  <a:pt x="1102393" y="603875"/>
                </a:cubicBezTo>
                <a:cubicBezTo>
                  <a:pt x="971160" y="618692"/>
                  <a:pt x="2034785" y="1316133"/>
                  <a:pt x="1946943" y="1219825"/>
                </a:cubicBezTo>
                <a:cubicBezTo>
                  <a:pt x="1859101" y="1123517"/>
                  <a:pt x="822993" y="87408"/>
                  <a:pt x="613443" y="69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7D2E1D72-BEE9-4B0D-B343-4B1044721F4D}"/>
              </a:ext>
            </a:extLst>
          </p:cNvPr>
          <p:cNvSpPr/>
          <p:nvPr/>
        </p:nvSpPr>
        <p:spPr>
          <a:xfrm>
            <a:off x="4107212" y="8511188"/>
            <a:ext cx="2120613" cy="1327191"/>
          </a:xfrm>
          <a:custGeom>
            <a:avLst/>
            <a:gdLst>
              <a:gd name="connsiteX0" fmla="*/ 2045938 w 2120613"/>
              <a:gd name="connsiteY0" fmla="*/ 4162 h 1327191"/>
              <a:gd name="connsiteX1" fmla="*/ 2071338 w 2120613"/>
              <a:gd name="connsiteY1" fmla="*/ 505812 h 1327191"/>
              <a:gd name="connsiteX2" fmla="*/ 1734788 w 2120613"/>
              <a:gd name="connsiteY2" fmla="*/ 747112 h 1327191"/>
              <a:gd name="connsiteX3" fmla="*/ 820388 w 2120613"/>
              <a:gd name="connsiteY3" fmla="*/ 1312262 h 1327191"/>
              <a:gd name="connsiteX4" fmla="*/ 1855438 w 2120613"/>
              <a:gd name="connsiteY4" fmla="*/ 575662 h 1327191"/>
              <a:gd name="connsiteX5" fmla="*/ 331438 w 2120613"/>
              <a:gd name="connsiteY5" fmla="*/ 1280512 h 1327191"/>
              <a:gd name="connsiteX6" fmla="*/ 1709388 w 2120613"/>
              <a:gd name="connsiteY6" fmla="*/ 467712 h 1327191"/>
              <a:gd name="connsiteX7" fmla="*/ 7588 w 2120613"/>
              <a:gd name="connsiteY7" fmla="*/ 1324962 h 1327191"/>
              <a:gd name="connsiteX8" fmla="*/ 1042638 w 2120613"/>
              <a:gd name="connsiteY8" fmla="*/ 734412 h 1327191"/>
              <a:gd name="connsiteX9" fmla="*/ 1810988 w 2120613"/>
              <a:gd name="connsiteY9" fmla="*/ 296262 h 1327191"/>
              <a:gd name="connsiteX10" fmla="*/ 1804638 w 2120613"/>
              <a:gd name="connsiteY10" fmla="*/ 315312 h 1327191"/>
              <a:gd name="connsiteX11" fmla="*/ 1391888 w 2120613"/>
              <a:gd name="connsiteY11" fmla="*/ 810612 h 1327191"/>
              <a:gd name="connsiteX12" fmla="*/ 2045938 w 2120613"/>
              <a:gd name="connsiteY12" fmla="*/ 4162 h 132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0613" h="1327191">
                <a:moveTo>
                  <a:pt x="2045938" y="4162"/>
                </a:moveTo>
                <a:cubicBezTo>
                  <a:pt x="2159180" y="-46638"/>
                  <a:pt x="2123196" y="381987"/>
                  <a:pt x="2071338" y="505812"/>
                </a:cubicBezTo>
                <a:cubicBezTo>
                  <a:pt x="2019480" y="629637"/>
                  <a:pt x="1943280" y="612704"/>
                  <a:pt x="1734788" y="747112"/>
                </a:cubicBezTo>
                <a:cubicBezTo>
                  <a:pt x="1526296" y="881520"/>
                  <a:pt x="800280" y="1340837"/>
                  <a:pt x="820388" y="1312262"/>
                </a:cubicBezTo>
                <a:cubicBezTo>
                  <a:pt x="840496" y="1283687"/>
                  <a:pt x="1936930" y="580954"/>
                  <a:pt x="1855438" y="575662"/>
                </a:cubicBezTo>
                <a:cubicBezTo>
                  <a:pt x="1773946" y="570370"/>
                  <a:pt x="355780" y="1298504"/>
                  <a:pt x="331438" y="1280512"/>
                </a:cubicBezTo>
                <a:cubicBezTo>
                  <a:pt x="307096" y="1262520"/>
                  <a:pt x="1763363" y="460304"/>
                  <a:pt x="1709388" y="467712"/>
                </a:cubicBezTo>
                <a:cubicBezTo>
                  <a:pt x="1655413" y="475120"/>
                  <a:pt x="118713" y="1280512"/>
                  <a:pt x="7588" y="1324962"/>
                </a:cubicBezTo>
                <a:cubicBezTo>
                  <a:pt x="-103537" y="1369412"/>
                  <a:pt x="1042638" y="734412"/>
                  <a:pt x="1042638" y="734412"/>
                </a:cubicBezTo>
                <a:lnTo>
                  <a:pt x="1810988" y="296262"/>
                </a:lnTo>
                <a:cubicBezTo>
                  <a:pt x="1937988" y="226412"/>
                  <a:pt x="1874488" y="229587"/>
                  <a:pt x="1804638" y="315312"/>
                </a:cubicBezTo>
                <a:cubicBezTo>
                  <a:pt x="1734788" y="401037"/>
                  <a:pt x="1347438" y="860354"/>
                  <a:pt x="1391888" y="810612"/>
                </a:cubicBezTo>
                <a:cubicBezTo>
                  <a:pt x="1436338" y="760870"/>
                  <a:pt x="1932696" y="54962"/>
                  <a:pt x="2045938" y="416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80DB9559-DC04-4C52-A2BC-9264A2FF600D}"/>
              </a:ext>
            </a:extLst>
          </p:cNvPr>
          <p:cNvSpPr/>
          <p:nvPr/>
        </p:nvSpPr>
        <p:spPr>
          <a:xfrm>
            <a:off x="2381529" y="5248687"/>
            <a:ext cx="1513682" cy="1072341"/>
          </a:xfrm>
          <a:custGeom>
            <a:avLst/>
            <a:gdLst>
              <a:gd name="connsiteX0" fmla="*/ 285471 w 1513682"/>
              <a:gd name="connsiteY0" fmla="*/ 1071680 h 1072341"/>
              <a:gd name="connsiteX1" fmla="*/ 323571 w 1513682"/>
              <a:gd name="connsiteY1" fmla="*/ 250413 h 1072341"/>
              <a:gd name="connsiteX2" fmla="*/ 243138 w 1513682"/>
              <a:gd name="connsiteY2" fmla="*/ 517113 h 1072341"/>
              <a:gd name="connsiteX3" fmla="*/ 370138 w 1513682"/>
              <a:gd name="connsiteY3" fmla="*/ 335080 h 1072341"/>
              <a:gd name="connsiteX4" fmla="*/ 1513138 w 1513682"/>
              <a:gd name="connsiteY4" fmla="*/ 339313 h 1072341"/>
              <a:gd name="connsiteX5" fmla="*/ 518304 w 1513682"/>
              <a:gd name="connsiteY5" fmla="*/ 250413 h 1072341"/>
              <a:gd name="connsiteX6" fmla="*/ 327804 w 1513682"/>
              <a:gd name="connsiteY6" fmla="*/ 203846 h 1072341"/>
              <a:gd name="connsiteX7" fmla="*/ 1500438 w 1513682"/>
              <a:gd name="connsiteY7" fmla="*/ 339313 h 1072341"/>
              <a:gd name="connsiteX8" fmla="*/ 602971 w 1513682"/>
              <a:gd name="connsiteY8" fmla="*/ 68380 h 1072341"/>
              <a:gd name="connsiteX9" fmla="*/ 179638 w 1513682"/>
              <a:gd name="connsiteY9" fmla="*/ 89546 h 1072341"/>
              <a:gd name="connsiteX10" fmla="*/ 243138 w 1513682"/>
              <a:gd name="connsiteY10" fmla="*/ 466313 h 1072341"/>
              <a:gd name="connsiteX11" fmla="*/ 90738 w 1513682"/>
              <a:gd name="connsiteY11" fmla="*/ 85313 h 1072341"/>
              <a:gd name="connsiteX12" fmla="*/ 6071 w 1513682"/>
              <a:gd name="connsiteY12" fmla="*/ 93780 h 1072341"/>
              <a:gd name="connsiteX13" fmla="*/ 285471 w 1513682"/>
              <a:gd name="connsiteY13" fmla="*/ 1071680 h 107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3682" h="1072341">
                <a:moveTo>
                  <a:pt x="285471" y="1071680"/>
                </a:moveTo>
                <a:cubicBezTo>
                  <a:pt x="338388" y="1097785"/>
                  <a:pt x="330627" y="342841"/>
                  <a:pt x="323571" y="250413"/>
                </a:cubicBezTo>
                <a:cubicBezTo>
                  <a:pt x="316516" y="157985"/>
                  <a:pt x="235377" y="503002"/>
                  <a:pt x="243138" y="517113"/>
                </a:cubicBezTo>
                <a:cubicBezTo>
                  <a:pt x="250899" y="531224"/>
                  <a:pt x="158471" y="364713"/>
                  <a:pt x="370138" y="335080"/>
                </a:cubicBezTo>
                <a:cubicBezTo>
                  <a:pt x="581805" y="305447"/>
                  <a:pt x="1488444" y="353424"/>
                  <a:pt x="1513138" y="339313"/>
                </a:cubicBezTo>
                <a:cubicBezTo>
                  <a:pt x="1537832" y="325202"/>
                  <a:pt x="715860" y="272991"/>
                  <a:pt x="518304" y="250413"/>
                </a:cubicBezTo>
                <a:cubicBezTo>
                  <a:pt x="320748" y="227835"/>
                  <a:pt x="164115" y="189029"/>
                  <a:pt x="327804" y="203846"/>
                </a:cubicBezTo>
                <a:cubicBezTo>
                  <a:pt x="491493" y="218663"/>
                  <a:pt x="1454577" y="361891"/>
                  <a:pt x="1500438" y="339313"/>
                </a:cubicBezTo>
                <a:cubicBezTo>
                  <a:pt x="1546299" y="316735"/>
                  <a:pt x="823104" y="110008"/>
                  <a:pt x="602971" y="68380"/>
                </a:cubicBezTo>
                <a:cubicBezTo>
                  <a:pt x="382838" y="26752"/>
                  <a:pt x="239610" y="23224"/>
                  <a:pt x="179638" y="89546"/>
                </a:cubicBezTo>
                <a:cubicBezTo>
                  <a:pt x="119666" y="155868"/>
                  <a:pt x="257955" y="467018"/>
                  <a:pt x="243138" y="466313"/>
                </a:cubicBezTo>
                <a:cubicBezTo>
                  <a:pt x="228321" y="465608"/>
                  <a:pt x="130249" y="147402"/>
                  <a:pt x="90738" y="85313"/>
                </a:cubicBezTo>
                <a:cubicBezTo>
                  <a:pt x="51227" y="23224"/>
                  <a:pt x="-21446" y="-74848"/>
                  <a:pt x="6071" y="93780"/>
                </a:cubicBezTo>
                <a:cubicBezTo>
                  <a:pt x="33588" y="262408"/>
                  <a:pt x="232554" y="1045575"/>
                  <a:pt x="285471" y="107168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9DBEB235-1C1D-477C-9B13-C645EF0CE346}"/>
              </a:ext>
            </a:extLst>
          </p:cNvPr>
          <p:cNvSpPr/>
          <p:nvPr/>
        </p:nvSpPr>
        <p:spPr>
          <a:xfrm>
            <a:off x="4384693" y="5486193"/>
            <a:ext cx="1417981" cy="1430667"/>
          </a:xfrm>
          <a:custGeom>
            <a:avLst/>
            <a:gdLst>
              <a:gd name="connsiteX0" fmla="*/ 1040 w 1417981"/>
              <a:gd name="connsiteY0" fmla="*/ 279607 h 1430667"/>
              <a:gd name="connsiteX1" fmla="*/ 314307 w 1417981"/>
              <a:gd name="connsiteY1" fmla="*/ 423540 h 1430667"/>
              <a:gd name="connsiteX2" fmla="*/ 496340 w 1417981"/>
              <a:gd name="connsiteY2" fmla="*/ 389674 h 1430667"/>
              <a:gd name="connsiteX3" fmla="*/ 1414974 w 1417981"/>
              <a:gd name="connsiteY3" fmla="*/ 207 h 1430667"/>
              <a:gd name="connsiteX4" fmla="*/ 788440 w 1417981"/>
              <a:gd name="connsiteY4" fmla="*/ 338874 h 1430667"/>
              <a:gd name="connsiteX5" fmla="*/ 703774 w 1417981"/>
              <a:gd name="connsiteY5" fmla="*/ 563240 h 1430667"/>
              <a:gd name="connsiteX6" fmla="*/ 750340 w 1417981"/>
              <a:gd name="connsiteY6" fmla="*/ 813007 h 1430667"/>
              <a:gd name="connsiteX7" fmla="*/ 1389574 w 1417981"/>
              <a:gd name="connsiteY7" fmla="*/ 1418374 h 1430667"/>
              <a:gd name="connsiteX8" fmla="*/ 1084774 w 1417981"/>
              <a:gd name="connsiteY8" fmla="*/ 1164374 h 1430667"/>
              <a:gd name="connsiteX9" fmla="*/ 513274 w 1417981"/>
              <a:gd name="connsiteY9" fmla="*/ 512440 h 1430667"/>
              <a:gd name="connsiteX10" fmla="*/ 911207 w 1417981"/>
              <a:gd name="connsiteY10" fmla="*/ 990807 h 1430667"/>
              <a:gd name="connsiteX11" fmla="*/ 589474 w 1417981"/>
              <a:gd name="connsiteY11" fmla="*/ 622507 h 1430667"/>
              <a:gd name="connsiteX12" fmla="*/ 225407 w 1417981"/>
              <a:gd name="connsiteY12" fmla="*/ 478574 h 1430667"/>
              <a:gd name="connsiteX13" fmla="*/ 1040 w 1417981"/>
              <a:gd name="connsiteY13" fmla="*/ 279607 h 143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7981" h="1430667">
                <a:moveTo>
                  <a:pt x="1040" y="279607"/>
                </a:moveTo>
                <a:cubicBezTo>
                  <a:pt x="15857" y="270435"/>
                  <a:pt x="231757" y="405196"/>
                  <a:pt x="314307" y="423540"/>
                </a:cubicBezTo>
                <a:cubicBezTo>
                  <a:pt x="396857" y="441885"/>
                  <a:pt x="312896" y="460230"/>
                  <a:pt x="496340" y="389674"/>
                </a:cubicBezTo>
                <a:cubicBezTo>
                  <a:pt x="679785" y="319119"/>
                  <a:pt x="1366291" y="8674"/>
                  <a:pt x="1414974" y="207"/>
                </a:cubicBezTo>
                <a:cubicBezTo>
                  <a:pt x="1463657" y="-8260"/>
                  <a:pt x="906973" y="245035"/>
                  <a:pt x="788440" y="338874"/>
                </a:cubicBezTo>
                <a:cubicBezTo>
                  <a:pt x="669907" y="432713"/>
                  <a:pt x="710124" y="484218"/>
                  <a:pt x="703774" y="563240"/>
                </a:cubicBezTo>
                <a:cubicBezTo>
                  <a:pt x="697424" y="642262"/>
                  <a:pt x="636040" y="670485"/>
                  <a:pt x="750340" y="813007"/>
                </a:cubicBezTo>
                <a:cubicBezTo>
                  <a:pt x="864640" y="955529"/>
                  <a:pt x="1333835" y="1359813"/>
                  <a:pt x="1389574" y="1418374"/>
                </a:cubicBezTo>
                <a:cubicBezTo>
                  <a:pt x="1445313" y="1476935"/>
                  <a:pt x="1230824" y="1315363"/>
                  <a:pt x="1084774" y="1164374"/>
                </a:cubicBezTo>
                <a:cubicBezTo>
                  <a:pt x="938724" y="1013385"/>
                  <a:pt x="542202" y="541368"/>
                  <a:pt x="513274" y="512440"/>
                </a:cubicBezTo>
                <a:cubicBezTo>
                  <a:pt x="484346" y="483512"/>
                  <a:pt x="898507" y="972462"/>
                  <a:pt x="911207" y="990807"/>
                </a:cubicBezTo>
                <a:cubicBezTo>
                  <a:pt x="923907" y="1009152"/>
                  <a:pt x="703774" y="707879"/>
                  <a:pt x="589474" y="622507"/>
                </a:cubicBezTo>
                <a:cubicBezTo>
                  <a:pt x="475174" y="537135"/>
                  <a:pt x="317835" y="534313"/>
                  <a:pt x="225407" y="478574"/>
                </a:cubicBezTo>
                <a:cubicBezTo>
                  <a:pt x="132979" y="422835"/>
                  <a:pt x="-13777" y="288779"/>
                  <a:pt x="1040" y="27960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D7EA7706-C036-4649-B7B9-592851FB002D}"/>
              </a:ext>
            </a:extLst>
          </p:cNvPr>
          <p:cNvSpPr/>
          <p:nvPr/>
        </p:nvSpPr>
        <p:spPr>
          <a:xfrm>
            <a:off x="6756171" y="5359265"/>
            <a:ext cx="440532" cy="541733"/>
          </a:xfrm>
          <a:custGeom>
            <a:avLst/>
            <a:gdLst>
              <a:gd name="connsiteX0" fmla="*/ 229 w 440532"/>
              <a:gd name="connsiteY0" fmla="*/ 105968 h 541733"/>
              <a:gd name="connsiteX1" fmla="*/ 313496 w 440532"/>
              <a:gd name="connsiteY1" fmla="*/ 80568 h 541733"/>
              <a:gd name="connsiteX2" fmla="*/ 440496 w 440532"/>
              <a:gd name="connsiteY2" fmla="*/ 135 h 541733"/>
              <a:gd name="connsiteX3" fmla="*/ 326196 w 440532"/>
              <a:gd name="connsiteY3" fmla="*/ 101735 h 541733"/>
              <a:gd name="connsiteX4" fmla="*/ 288096 w 440532"/>
              <a:gd name="connsiteY4" fmla="*/ 224502 h 541733"/>
              <a:gd name="connsiteX5" fmla="*/ 305029 w 440532"/>
              <a:gd name="connsiteY5" fmla="*/ 440402 h 541733"/>
              <a:gd name="connsiteX6" fmla="*/ 271162 w 440532"/>
              <a:gd name="connsiteY6" fmla="*/ 533535 h 541733"/>
              <a:gd name="connsiteX7" fmla="*/ 271162 w 440532"/>
              <a:gd name="connsiteY7" fmla="*/ 241435 h 541733"/>
              <a:gd name="connsiteX8" fmla="*/ 262696 w 440532"/>
              <a:gd name="connsiteY8" fmla="*/ 127135 h 541733"/>
              <a:gd name="connsiteX9" fmla="*/ 229 w 440532"/>
              <a:gd name="connsiteY9" fmla="*/ 105968 h 54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532" h="541733">
                <a:moveTo>
                  <a:pt x="229" y="105968"/>
                </a:moveTo>
                <a:cubicBezTo>
                  <a:pt x="8696" y="98207"/>
                  <a:pt x="240118" y="98207"/>
                  <a:pt x="313496" y="80568"/>
                </a:cubicBezTo>
                <a:cubicBezTo>
                  <a:pt x="386874" y="62929"/>
                  <a:pt x="438379" y="-3393"/>
                  <a:pt x="440496" y="135"/>
                </a:cubicBezTo>
                <a:cubicBezTo>
                  <a:pt x="442613" y="3663"/>
                  <a:pt x="351596" y="64340"/>
                  <a:pt x="326196" y="101735"/>
                </a:cubicBezTo>
                <a:cubicBezTo>
                  <a:pt x="300796" y="139130"/>
                  <a:pt x="291624" y="168058"/>
                  <a:pt x="288096" y="224502"/>
                </a:cubicBezTo>
                <a:cubicBezTo>
                  <a:pt x="284568" y="280946"/>
                  <a:pt x="307851" y="388897"/>
                  <a:pt x="305029" y="440402"/>
                </a:cubicBezTo>
                <a:cubicBezTo>
                  <a:pt x="302207" y="491908"/>
                  <a:pt x="276806" y="566696"/>
                  <a:pt x="271162" y="533535"/>
                </a:cubicBezTo>
                <a:cubicBezTo>
                  <a:pt x="265518" y="500374"/>
                  <a:pt x="272573" y="309168"/>
                  <a:pt x="271162" y="241435"/>
                </a:cubicBezTo>
                <a:cubicBezTo>
                  <a:pt x="269751" y="173702"/>
                  <a:pt x="305735" y="149713"/>
                  <a:pt x="262696" y="127135"/>
                </a:cubicBezTo>
                <a:cubicBezTo>
                  <a:pt x="219657" y="104557"/>
                  <a:pt x="-8238" y="113729"/>
                  <a:pt x="229" y="1059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A6ECFA0A-9145-4962-A004-1B8D8EE11469}"/>
              </a:ext>
            </a:extLst>
          </p:cNvPr>
          <p:cNvSpPr/>
          <p:nvPr/>
        </p:nvSpPr>
        <p:spPr>
          <a:xfrm>
            <a:off x="5078632" y="6211331"/>
            <a:ext cx="331678" cy="513294"/>
          </a:xfrm>
          <a:custGeom>
            <a:avLst/>
            <a:gdLst>
              <a:gd name="connsiteX0" fmla="*/ 5601 w 331678"/>
              <a:gd name="connsiteY0" fmla="*/ 24369 h 513294"/>
              <a:gd name="connsiteX1" fmla="*/ 60635 w 331678"/>
              <a:gd name="connsiteY1" fmla="*/ 70936 h 513294"/>
              <a:gd name="connsiteX2" fmla="*/ 331568 w 331678"/>
              <a:gd name="connsiteY2" fmla="*/ 511202 h 513294"/>
              <a:gd name="connsiteX3" fmla="*/ 94501 w 331678"/>
              <a:gd name="connsiteY3" fmla="*/ 240269 h 513294"/>
              <a:gd name="connsiteX4" fmla="*/ 153768 w 331678"/>
              <a:gd name="connsiteY4" fmla="*/ 312236 h 513294"/>
              <a:gd name="connsiteX5" fmla="*/ 5601 w 331678"/>
              <a:gd name="connsiteY5" fmla="*/ 24369 h 51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678" h="513294">
                <a:moveTo>
                  <a:pt x="5601" y="24369"/>
                </a:moveTo>
                <a:cubicBezTo>
                  <a:pt x="-9921" y="-15848"/>
                  <a:pt x="6307" y="-10203"/>
                  <a:pt x="60635" y="70936"/>
                </a:cubicBezTo>
                <a:cubicBezTo>
                  <a:pt x="114963" y="152075"/>
                  <a:pt x="325924" y="482980"/>
                  <a:pt x="331568" y="511202"/>
                </a:cubicBezTo>
                <a:cubicBezTo>
                  <a:pt x="337212" y="539424"/>
                  <a:pt x="124134" y="273430"/>
                  <a:pt x="94501" y="240269"/>
                </a:cubicBezTo>
                <a:cubicBezTo>
                  <a:pt x="64868" y="207108"/>
                  <a:pt x="170701" y="347514"/>
                  <a:pt x="153768" y="312236"/>
                </a:cubicBezTo>
                <a:cubicBezTo>
                  <a:pt x="136835" y="276958"/>
                  <a:pt x="21123" y="64586"/>
                  <a:pt x="5601" y="2436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A4839CF4-1AB9-4AC4-9CFF-F09D3596A07E}"/>
              </a:ext>
            </a:extLst>
          </p:cNvPr>
          <p:cNvSpPr/>
          <p:nvPr/>
        </p:nvSpPr>
        <p:spPr>
          <a:xfrm>
            <a:off x="6628950" y="6146706"/>
            <a:ext cx="352549" cy="690135"/>
          </a:xfrm>
          <a:custGeom>
            <a:avLst/>
            <a:gdLst>
              <a:gd name="connsiteX0" fmla="*/ 351817 w 352549"/>
              <a:gd name="connsiteY0" fmla="*/ 94 h 690135"/>
              <a:gd name="connsiteX1" fmla="*/ 258683 w 352549"/>
              <a:gd name="connsiteY1" fmla="*/ 224461 h 690135"/>
              <a:gd name="connsiteX2" fmla="*/ 144383 w 352549"/>
              <a:gd name="connsiteY2" fmla="*/ 512327 h 690135"/>
              <a:gd name="connsiteX3" fmla="*/ 267150 w 352549"/>
              <a:gd name="connsiteY3" fmla="*/ 190594 h 690135"/>
              <a:gd name="connsiteX4" fmla="*/ 450 w 352549"/>
              <a:gd name="connsiteY4" fmla="*/ 690127 h 690135"/>
              <a:gd name="connsiteX5" fmla="*/ 207883 w 352549"/>
              <a:gd name="connsiteY5" fmla="*/ 203294 h 690135"/>
              <a:gd name="connsiteX6" fmla="*/ 351817 w 352549"/>
              <a:gd name="connsiteY6" fmla="*/ 94 h 69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549" h="690135">
                <a:moveTo>
                  <a:pt x="351817" y="94"/>
                </a:moveTo>
                <a:cubicBezTo>
                  <a:pt x="360284" y="3622"/>
                  <a:pt x="293255" y="139089"/>
                  <a:pt x="258683" y="224461"/>
                </a:cubicBezTo>
                <a:cubicBezTo>
                  <a:pt x="224111" y="309833"/>
                  <a:pt x="142972" y="517972"/>
                  <a:pt x="144383" y="512327"/>
                </a:cubicBezTo>
                <a:cubicBezTo>
                  <a:pt x="145794" y="506682"/>
                  <a:pt x="291139" y="160961"/>
                  <a:pt x="267150" y="190594"/>
                </a:cubicBezTo>
                <a:cubicBezTo>
                  <a:pt x="243161" y="220227"/>
                  <a:pt x="10328" y="688010"/>
                  <a:pt x="450" y="690127"/>
                </a:cubicBezTo>
                <a:cubicBezTo>
                  <a:pt x="-9428" y="692244"/>
                  <a:pt x="145794" y="314772"/>
                  <a:pt x="207883" y="203294"/>
                </a:cubicBezTo>
                <a:cubicBezTo>
                  <a:pt x="269972" y="91816"/>
                  <a:pt x="343350" y="-3434"/>
                  <a:pt x="351817" y="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560EDD95-1EF9-4EE2-9C6D-3CB242C76555}"/>
              </a:ext>
            </a:extLst>
          </p:cNvPr>
          <p:cNvSpPr/>
          <p:nvPr/>
        </p:nvSpPr>
        <p:spPr>
          <a:xfrm>
            <a:off x="6722226" y="5515988"/>
            <a:ext cx="266085" cy="331728"/>
          </a:xfrm>
          <a:custGeom>
            <a:avLst/>
            <a:gdLst>
              <a:gd name="connsiteX0" fmla="*/ 307 w 266085"/>
              <a:gd name="connsiteY0" fmla="*/ 45 h 331728"/>
              <a:gd name="connsiteX1" fmla="*/ 199274 w 266085"/>
              <a:gd name="connsiteY1" fmla="*/ 67779 h 331728"/>
              <a:gd name="connsiteX2" fmla="*/ 233141 w 266085"/>
              <a:gd name="connsiteY2" fmla="*/ 330245 h 331728"/>
              <a:gd name="connsiteX3" fmla="*/ 250074 w 266085"/>
              <a:gd name="connsiteY3" fmla="*/ 169379 h 331728"/>
              <a:gd name="connsiteX4" fmla="*/ 250074 w 266085"/>
              <a:gd name="connsiteY4" fmla="*/ 59312 h 331728"/>
              <a:gd name="connsiteX5" fmla="*/ 307 w 266085"/>
              <a:gd name="connsiteY5" fmla="*/ 45 h 33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085" h="331728">
                <a:moveTo>
                  <a:pt x="307" y="45"/>
                </a:moveTo>
                <a:cubicBezTo>
                  <a:pt x="-8160" y="1456"/>
                  <a:pt x="160468" y="12746"/>
                  <a:pt x="199274" y="67779"/>
                </a:cubicBezTo>
                <a:cubicBezTo>
                  <a:pt x="238080" y="122812"/>
                  <a:pt x="224674" y="313312"/>
                  <a:pt x="233141" y="330245"/>
                </a:cubicBezTo>
                <a:cubicBezTo>
                  <a:pt x="241608" y="347178"/>
                  <a:pt x="247252" y="214534"/>
                  <a:pt x="250074" y="169379"/>
                </a:cubicBezTo>
                <a:cubicBezTo>
                  <a:pt x="252896" y="124224"/>
                  <a:pt x="284646" y="88240"/>
                  <a:pt x="250074" y="59312"/>
                </a:cubicBezTo>
                <a:cubicBezTo>
                  <a:pt x="215502" y="30384"/>
                  <a:pt x="8774" y="-1366"/>
                  <a:pt x="307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B1614E65-0FA5-4486-85B2-7893A326E554}"/>
              </a:ext>
            </a:extLst>
          </p:cNvPr>
          <p:cNvSpPr/>
          <p:nvPr/>
        </p:nvSpPr>
        <p:spPr>
          <a:xfrm>
            <a:off x="3043722" y="4368689"/>
            <a:ext cx="1139138" cy="877036"/>
          </a:xfrm>
          <a:custGeom>
            <a:avLst/>
            <a:gdLst>
              <a:gd name="connsiteX0" fmla="*/ 973711 w 1139138"/>
              <a:gd name="connsiteY0" fmla="*/ 111 h 877036"/>
              <a:gd name="connsiteX1" fmla="*/ 808611 w 1139138"/>
              <a:gd name="connsiteY1" fmla="*/ 203311 h 877036"/>
              <a:gd name="connsiteX2" fmla="*/ 1028745 w 1139138"/>
              <a:gd name="connsiteY2" fmla="*/ 757878 h 877036"/>
              <a:gd name="connsiteX3" fmla="*/ 745111 w 1139138"/>
              <a:gd name="connsiteY3" fmla="*/ 372644 h 877036"/>
              <a:gd name="connsiteX4" fmla="*/ 1134578 w 1139138"/>
              <a:gd name="connsiteY4" fmla="*/ 876411 h 877036"/>
              <a:gd name="connsiteX5" fmla="*/ 427611 w 1139138"/>
              <a:gd name="connsiteY5" fmla="*/ 482711 h 877036"/>
              <a:gd name="connsiteX6" fmla="*/ 956778 w 1139138"/>
              <a:gd name="connsiteY6" fmla="*/ 749411 h 877036"/>
              <a:gd name="connsiteX7" fmla="*/ 275211 w 1139138"/>
              <a:gd name="connsiteY7" fmla="*/ 393811 h 877036"/>
              <a:gd name="connsiteX8" fmla="*/ 567311 w 1139138"/>
              <a:gd name="connsiteY8" fmla="*/ 275278 h 877036"/>
              <a:gd name="connsiteX9" fmla="*/ 45 w 1139138"/>
              <a:gd name="connsiteY9" fmla="*/ 402278 h 877036"/>
              <a:gd name="connsiteX10" fmla="*/ 601178 w 1139138"/>
              <a:gd name="connsiteY10" fmla="*/ 177911 h 877036"/>
              <a:gd name="connsiteX11" fmla="*/ 973711 w 1139138"/>
              <a:gd name="connsiteY11" fmla="*/ 111 h 87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9138" h="877036">
                <a:moveTo>
                  <a:pt x="973711" y="111"/>
                </a:moveTo>
                <a:cubicBezTo>
                  <a:pt x="1008283" y="4344"/>
                  <a:pt x="799439" y="77017"/>
                  <a:pt x="808611" y="203311"/>
                </a:cubicBezTo>
                <a:cubicBezTo>
                  <a:pt x="817783" y="329605"/>
                  <a:pt x="1039328" y="729656"/>
                  <a:pt x="1028745" y="757878"/>
                </a:cubicBezTo>
                <a:cubicBezTo>
                  <a:pt x="1018162" y="786100"/>
                  <a:pt x="727472" y="352888"/>
                  <a:pt x="745111" y="372644"/>
                </a:cubicBezTo>
                <a:cubicBezTo>
                  <a:pt x="762750" y="392400"/>
                  <a:pt x="1187495" y="858067"/>
                  <a:pt x="1134578" y="876411"/>
                </a:cubicBezTo>
                <a:cubicBezTo>
                  <a:pt x="1081661" y="894755"/>
                  <a:pt x="457244" y="503878"/>
                  <a:pt x="427611" y="482711"/>
                </a:cubicBezTo>
                <a:cubicBezTo>
                  <a:pt x="397978" y="461544"/>
                  <a:pt x="982178" y="764228"/>
                  <a:pt x="956778" y="749411"/>
                </a:cubicBezTo>
                <a:cubicBezTo>
                  <a:pt x="931378" y="734594"/>
                  <a:pt x="340122" y="472833"/>
                  <a:pt x="275211" y="393811"/>
                </a:cubicBezTo>
                <a:cubicBezTo>
                  <a:pt x="210300" y="314789"/>
                  <a:pt x="613172" y="273867"/>
                  <a:pt x="567311" y="275278"/>
                </a:cubicBezTo>
                <a:cubicBezTo>
                  <a:pt x="521450" y="276689"/>
                  <a:pt x="-5600" y="418506"/>
                  <a:pt x="45" y="402278"/>
                </a:cubicBezTo>
                <a:cubicBezTo>
                  <a:pt x="5689" y="386050"/>
                  <a:pt x="439606" y="242117"/>
                  <a:pt x="601178" y="177911"/>
                </a:cubicBezTo>
                <a:cubicBezTo>
                  <a:pt x="762750" y="113705"/>
                  <a:pt x="939139" y="-4122"/>
                  <a:pt x="973711" y="1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93BA0510-EA04-40F6-BBCE-7DF35781565A}"/>
              </a:ext>
            </a:extLst>
          </p:cNvPr>
          <p:cNvSpPr/>
          <p:nvPr/>
        </p:nvSpPr>
        <p:spPr>
          <a:xfrm>
            <a:off x="5597389" y="5536270"/>
            <a:ext cx="1282206" cy="602213"/>
          </a:xfrm>
          <a:custGeom>
            <a:avLst/>
            <a:gdLst>
              <a:gd name="connsiteX0" fmla="*/ 845744 w 1282206"/>
              <a:gd name="connsiteY0" fmla="*/ 30563 h 602213"/>
              <a:gd name="connsiteX1" fmla="*/ 346211 w 1282206"/>
              <a:gd name="connsiteY1" fmla="*/ 5163 h 602213"/>
              <a:gd name="connsiteX2" fmla="*/ 16011 w 1282206"/>
              <a:gd name="connsiteY2" fmla="*/ 119463 h 602213"/>
              <a:gd name="connsiteX3" fmla="*/ 858444 w 1282206"/>
              <a:gd name="connsiteY3" fmla="*/ 373463 h 602213"/>
              <a:gd name="connsiteX4" fmla="*/ 45644 w 1282206"/>
              <a:gd name="connsiteY4" fmla="*/ 221063 h 602213"/>
              <a:gd name="connsiteX5" fmla="*/ 1273311 w 1282206"/>
              <a:gd name="connsiteY5" fmla="*/ 602063 h 602213"/>
              <a:gd name="connsiteX6" fmla="*/ 625611 w 1282206"/>
              <a:gd name="connsiteY6" fmla="*/ 170263 h 602213"/>
              <a:gd name="connsiteX7" fmla="*/ 1142078 w 1282206"/>
              <a:gd name="connsiteY7" fmla="*/ 479297 h 602213"/>
              <a:gd name="connsiteX8" fmla="*/ 261544 w 1282206"/>
              <a:gd name="connsiteY8" fmla="*/ 127930 h 602213"/>
              <a:gd name="connsiteX9" fmla="*/ 845744 w 1282206"/>
              <a:gd name="connsiteY9" fmla="*/ 30563 h 60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2206" h="602213">
                <a:moveTo>
                  <a:pt x="845744" y="30563"/>
                </a:moveTo>
                <a:cubicBezTo>
                  <a:pt x="859855" y="10102"/>
                  <a:pt x="484500" y="-9654"/>
                  <a:pt x="346211" y="5163"/>
                </a:cubicBezTo>
                <a:cubicBezTo>
                  <a:pt x="207922" y="19980"/>
                  <a:pt x="-69361" y="58080"/>
                  <a:pt x="16011" y="119463"/>
                </a:cubicBezTo>
                <a:cubicBezTo>
                  <a:pt x="101383" y="180846"/>
                  <a:pt x="853505" y="356530"/>
                  <a:pt x="858444" y="373463"/>
                </a:cubicBezTo>
                <a:cubicBezTo>
                  <a:pt x="863383" y="390396"/>
                  <a:pt x="-23500" y="182963"/>
                  <a:pt x="45644" y="221063"/>
                </a:cubicBezTo>
                <a:cubicBezTo>
                  <a:pt x="114788" y="259163"/>
                  <a:pt x="1176650" y="610530"/>
                  <a:pt x="1273311" y="602063"/>
                </a:cubicBezTo>
                <a:cubicBezTo>
                  <a:pt x="1369972" y="593596"/>
                  <a:pt x="647483" y="190724"/>
                  <a:pt x="625611" y="170263"/>
                </a:cubicBezTo>
                <a:cubicBezTo>
                  <a:pt x="603739" y="149802"/>
                  <a:pt x="1202756" y="486352"/>
                  <a:pt x="1142078" y="479297"/>
                </a:cubicBezTo>
                <a:cubicBezTo>
                  <a:pt x="1081400" y="472242"/>
                  <a:pt x="308111" y="198486"/>
                  <a:pt x="261544" y="127930"/>
                </a:cubicBezTo>
                <a:cubicBezTo>
                  <a:pt x="214977" y="57374"/>
                  <a:pt x="831633" y="51024"/>
                  <a:pt x="845744" y="30563"/>
                </a:cubicBezTo>
                <a:close/>
              </a:path>
            </a:pathLst>
          </a:custGeom>
          <a:solidFill>
            <a:srgbClr val="107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D378B715-DC9F-4CC6-A7ED-F9FB8A438D4B}"/>
              </a:ext>
            </a:extLst>
          </p:cNvPr>
          <p:cNvSpPr/>
          <p:nvPr/>
        </p:nvSpPr>
        <p:spPr>
          <a:xfrm>
            <a:off x="5834430" y="5547704"/>
            <a:ext cx="1058372" cy="595674"/>
          </a:xfrm>
          <a:custGeom>
            <a:avLst/>
            <a:gdLst>
              <a:gd name="connsiteX0" fmla="*/ 138803 w 1058372"/>
              <a:gd name="connsiteY0" fmla="*/ 23363 h 595674"/>
              <a:gd name="connsiteX1" fmla="*/ 680670 w 1058372"/>
              <a:gd name="connsiteY1" fmla="*/ 19129 h 595674"/>
              <a:gd name="connsiteX2" fmla="*/ 1019337 w 1058372"/>
              <a:gd name="connsiteY2" fmla="*/ 281596 h 595674"/>
              <a:gd name="connsiteX3" fmla="*/ 807670 w 1058372"/>
              <a:gd name="connsiteY3" fmla="*/ 95329 h 595674"/>
              <a:gd name="connsiteX4" fmla="*/ 1040503 w 1058372"/>
              <a:gd name="connsiteY4" fmla="*/ 590629 h 595674"/>
              <a:gd name="connsiteX5" fmla="*/ 998170 w 1058372"/>
              <a:gd name="connsiteY5" fmla="*/ 345096 h 595674"/>
              <a:gd name="connsiteX6" fmla="*/ 646803 w 1058372"/>
              <a:gd name="connsiteY6" fmla="*/ 235029 h 595674"/>
              <a:gd name="connsiteX7" fmla="*/ 3337 w 1058372"/>
              <a:gd name="connsiteY7" fmla="*/ 129196 h 595674"/>
              <a:gd name="connsiteX8" fmla="*/ 947370 w 1058372"/>
              <a:gd name="connsiteY8" fmla="*/ 425529 h 595674"/>
              <a:gd name="connsiteX9" fmla="*/ 189603 w 1058372"/>
              <a:gd name="connsiteY9" fmla="*/ 133429 h 595674"/>
              <a:gd name="connsiteX10" fmla="*/ 155737 w 1058372"/>
              <a:gd name="connsiteY10" fmla="*/ 95329 h 595674"/>
              <a:gd name="connsiteX11" fmla="*/ 557903 w 1058372"/>
              <a:gd name="connsiteY11" fmla="*/ 48763 h 595674"/>
              <a:gd name="connsiteX12" fmla="*/ 138803 w 1058372"/>
              <a:gd name="connsiteY12" fmla="*/ 23363 h 59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8372" h="595674">
                <a:moveTo>
                  <a:pt x="138803" y="23363"/>
                </a:moveTo>
                <a:cubicBezTo>
                  <a:pt x="159264" y="18424"/>
                  <a:pt x="533914" y="-23910"/>
                  <a:pt x="680670" y="19129"/>
                </a:cubicBezTo>
                <a:cubicBezTo>
                  <a:pt x="827426" y="62168"/>
                  <a:pt x="998170" y="268896"/>
                  <a:pt x="1019337" y="281596"/>
                </a:cubicBezTo>
                <a:cubicBezTo>
                  <a:pt x="1040504" y="294296"/>
                  <a:pt x="804142" y="43824"/>
                  <a:pt x="807670" y="95329"/>
                </a:cubicBezTo>
                <a:cubicBezTo>
                  <a:pt x="811198" y="146834"/>
                  <a:pt x="1008753" y="549001"/>
                  <a:pt x="1040503" y="590629"/>
                </a:cubicBezTo>
                <a:cubicBezTo>
                  <a:pt x="1072253" y="632257"/>
                  <a:pt x="1063787" y="404363"/>
                  <a:pt x="998170" y="345096"/>
                </a:cubicBezTo>
                <a:cubicBezTo>
                  <a:pt x="932553" y="285829"/>
                  <a:pt x="812608" y="271012"/>
                  <a:pt x="646803" y="235029"/>
                </a:cubicBezTo>
                <a:cubicBezTo>
                  <a:pt x="480998" y="199046"/>
                  <a:pt x="-46757" y="97446"/>
                  <a:pt x="3337" y="129196"/>
                </a:cubicBezTo>
                <a:cubicBezTo>
                  <a:pt x="53431" y="160946"/>
                  <a:pt x="916326" y="424824"/>
                  <a:pt x="947370" y="425529"/>
                </a:cubicBezTo>
                <a:cubicBezTo>
                  <a:pt x="978414" y="426235"/>
                  <a:pt x="321542" y="188462"/>
                  <a:pt x="189603" y="133429"/>
                </a:cubicBezTo>
                <a:cubicBezTo>
                  <a:pt x="57664" y="78396"/>
                  <a:pt x="94354" y="109440"/>
                  <a:pt x="155737" y="95329"/>
                </a:cubicBezTo>
                <a:cubicBezTo>
                  <a:pt x="217120" y="81218"/>
                  <a:pt x="560020" y="62874"/>
                  <a:pt x="557903" y="48763"/>
                </a:cubicBezTo>
                <a:cubicBezTo>
                  <a:pt x="555786" y="34652"/>
                  <a:pt x="118342" y="28302"/>
                  <a:pt x="138803" y="233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B0B91ADB-0983-40FB-82BA-F4ECBB167745}"/>
              </a:ext>
            </a:extLst>
          </p:cNvPr>
          <p:cNvSpPr/>
          <p:nvPr/>
        </p:nvSpPr>
        <p:spPr>
          <a:xfrm>
            <a:off x="5121434" y="5609011"/>
            <a:ext cx="1478672" cy="1224256"/>
          </a:xfrm>
          <a:custGeom>
            <a:avLst/>
            <a:gdLst>
              <a:gd name="connsiteX0" fmla="*/ 364966 w 1478672"/>
              <a:gd name="connsiteY0" fmla="*/ 1033089 h 1224256"/>
              <a:gd name="connsiteX1" fmla="*/ 741733 w 1478672"/>
              <a:gd name="connsiteY1" fmla="*/ 1075422 h 1224256"/>
              <a:gd name="connsiteX2" fmla="*/ 1021133 w 1478672"/>
              <a:gd name="connsiteY2" fmla="*/ 1223589 h 1224256"/>
              <a:gd name="connsiteX3" fmla="*/ 1478333 w 1478672"/>
              <a:gd name="connsiteY3" fmla="*/ 1130456 h 1224256"/>
              <a:gd name="connsiteX4" fmla="*/ 944933 w 1478672"/>
              <a:gd name="connsiteY4" fmla="*/ 1138922 h 1224256"/>
              <a:gd name="connsiteX5" fmla="*/ 1385199 w 1478672"/>
              <a:gd name="connsiteY5" fmla="*/ 1126222 h 1224256"/>
              <a:gd name="connsiteX6" fmla="*/ 1211633 w 1478672"/>
              <a:gd name="connsiteY6" fmla="*/ 884922 h 1224256"/>
              <a:gd name="connsiteX7" fmla="*/ 1122733 w 1478672"/>
              <a:gd name="connsiteY7" fmla="*/ 503922 h 1224256"/>
              <a:gd name="connsiteX8" fmla="*/ 1249733 w 1478672"/>
              <a:gd name="connsiteY8" fmla="*/ 385389 h 1224256"/>
              <a:gd name="connsiteX9" fmla="*/ 1122733 w 1478672"/>
              <a:gd name="connsiteY9" fmla="*/ 482756 h 1224256"/>
              <a:gd name="connsiteX10" fmla="*/ 1253966 w 1478672"/>
              <a:gd name="connsiteY10" fmla="*/ 829889 h 1224256"/>
              <a:gd name="connsiteX11" fmla="*/ 1050766 w 1478672"/>
              <a:gd name="connsiteY11" fmla="*/ 495456 h 1224256"/>
              <a:gd name="connsiteX12" fmla="*/ 360733 w 1478672"/>
              <a:gd name="connsiteY12" fmla="*/ 110222 h 1224256"/>
              <a:gd name="connsiteX13" fmla="*/ 640133 w 1478672"/>
              <a:gd name="connsiteY13" fmla="*/ 148322 h 1224256"/>
              <a:gd name="connsiteX14" fmla="*/ 161766 w 1478672"/>
              <a:gd name="connsiteY14" fmla="*/ 228756 h 1224256"/>
              <a:gd name="connsiteX15" fmla="*/ 555466 w 1478672"/>
              <a:gd name="connsiteY15" fmla="*/ 156 h 1224256"/>
              <a:gd name="connsiteX16" fmla="*/ 115199 w 1478672"/>
              <a:gd name="connsiteY16" fmla="*/ 194889 h 1224256"/>
              <a:gd name="connsiteX17" fmla="*/ 34766 w 1478672"/>
              <a:gd name="connsiteY17" fmla="*/ 309189 h 1224256"/>
              <a:gd name="connsiteX18" fmla="*/ 144833 w 1478672"/>
              <a:gd name="connsiteY18" fmla="*/ 613989 h 1224256"/>
              <a:gd name="connsiteX19" fmla="*/ 339566 w 1478672"/>
              <a:gd name="connsiteY19" fmla="*/ 825656 h 1224256"/>
              <a:gd name="connsiteX20" fmla="*/ 899 w 1478672"/>
              <a:gd name="connsiteY20" fmla="*/ 351522 h 1224256"/>
              <a:gd name="connsiteX21" fmla="*/ 462333 w 1478672"/>
              <a:gd name="connsiteY21" fmla="*/ 770622 h 1224256"/>
              <a:gd name="connsiteX22" fmla="*/ 771366 w 1478672"/>
              <a:gd name="connsiteY22" fmla="*/ 965356 h 1224256"/>
              <a:gd name="connsiteX23" fmla="*/ 318399 w 1478672"/>
              <a:gd name="connsiteY23" fmla="*/ 842589 h 1224256"/>
              <a:gd name="connsiteX24" fmla="*/ 182933 w 1478672"/>
              <a:gd name="connsiteY24" fmla="*/ 690189 h 1224256"/>
              <a:gd name="connsiteX25" fmla="*/ 343799 w 1478672"/>
              <a:gd name="connsiteY25" fmla="*/ 914556 h 1224256"/>
              <a:gd name="connsiteX26" fmla="*/ 593566 w 1478672"/>
              <a:gd name="connsiteY26" fmla="*/ 982289 h 1224256"/>
              <a:gd name="connsiteX27" fmla="*/ 364966 w 1478672"/>
              <a:gd name="connsiteY27" fmla="*/ 1033089 h 122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78672" h="1224256">
                <a:moveTo>
                  <a:pt x="364966" y="1033089"/>
                </a:moveTo>
                <a:cubicBezTo>
                  <a:pt x="389661" y="1048611"/>
                  <a:pt x="632372" y="1043672"/>
                  <a:pt x="741733" y="1075422"/>
                </a:cubicBezTo>
                <a:cubicBezTo>
                  <a:pt x="851094" y="1107172"/>
                  <a:pt x="898366" y="1214417"/>
                  <a:pt x="1021133" y="1223589"/>
                </a:cubicBezTo>
                <a:cubicBezTo>
                  <a:pt x="1143900" y="1232761"/>
                  <a:pt x="1491033" y="1144567"/>
                  <a:pt x="1478333" y="1130456"/>
                </a:cubicBezTo>
                <a:cubicBezTo>
                  <a:pt x="1465633" y="1116345"/>
                  <a:pt x="960455" y="1139628"/>
                  <a:pt x="944933" y="1138922"/>
                </a:cubicBezTo>
                <a:cubicBezTo>
                  <a:pt x="929411" y="1138216"/>
                  <a:pt x="1340749" y="1168555"/>
                  <a:pt x="1385199" y="1126222"/>
                </a:cubicBezTo>
                <a:cubicBezTo>
                  <a:pt x="1429649" y="1083889"/>
                  <a:pt x="1255377" y="988639"/>
                  <a:pt x="1211633" y="884922"/>
                </a:cubicBezTo>
                <a:cubicBezTo>
                  <a:pt x="1167889" y="781205"/>
                  <a:pt x="1116383" y="587177"/>
                  <a:pt x="1122733" y="503922"/>
                </a:cubicBezTo>
                <a:cubicBezTo>
                  <a:pt x="1129083" y="420667"/>
                  <a:pt x="1249733" y="388917"/>
                  <a:pt x="1249733" y="385389"/>
                </a:cubicBezTo>
                <a:cubicBezTo>
                  <a:pt x="1249733" y="381861"/>
                  <a:pt x="1122028" y="408673"/>
                  <a:pt x="1122733" y="482756"/>
                </a:cubicBezTo>
                <a:cubicBezTo>
                  <a:pt x="1123439" y="556839"/>
                  <a:pt x="1265960" y="827772"/>
                  <a:pt x="1253966" y="829889"/>
                </a:cubicBezTo>
                <a:cubicBezTo>
                  <a:pt x="1241972" y="832006"/>
                  <a:pt x="1199638" y="615400"/>
                  <a:pt x="1050766" y="495456"/>
                </a:cubicBezTo>
                <a:cubicBezTo>
                  <a:pt x="901894" y="375511"/>
                  <a:pt x="429172" y="168078"/>
                  <a:pt x="360733" y="110222"/>
                </a:cubicBezTo>
                <a:cubicBezTo>
                  <a:pt x="292294" y="52366"/>
                  <a:pt x="673294" y="128566"/>
                  <a:pt x="640133" y="148322"/>
                </a:cubicBezTo>
                <a:cubicBezTo>
                  <a:pt x="606972" y="168078"/>
                  <a:pt x="175877" y="253450"/>
                  <a:pt x="161766" y="228756"/>
                </a:cubicBezTo>
                <a:cubicBezTo>
                  <a:pt x="147655" y="204062"/>
                  <a:pt x="563227" y="5800"/>
                  <a:pt x="555466" y="156"/>
                </a:cubicBezTo>
                <a:cubicBezTo>
                  <a:pt x="547705" y="-5489"/>
                  <a:pt x="201982" y="143384"/>
                  <a:pt x="115199" y="194889"/>
                </a:cubicBezTo>
                <a:cubicBezTo>
                  <a:pt x="28416" y="246394"/>
                  <a:pt x="29827" y="239339"/>
                  <a:pt x="34766" y="309189"/>
                </a:cubicBezTo>
                <a:cubicBezTo>
                  <a:pt x="39705" y="379039"/>
                  <a:pt x="94033" y="527911"/>
                  <a:pt x="144833" y="613989"/>
                </a:cubicBezTo>
                <a:cubicBezTo>
                  <a:pt x="195633" y="700067"/>
                  <a:pt x="363555" y="869400"/>
                  <a:pt x="339566" y="825656"/>
                </a:cubicBezTo>
                <a:cubicBezTo>
                  <a:pt x="315577" y="781911"/>
                  <a:pt x="-19562" y="360694"/>
                  <a:pt x="899" y="351522"/>
                </a:cubicBezTo>
                <a:cubicBezTo>
                  <a:pt x="21360" y="342350"/>
                  <a:pt x="333922" y="668316"/>
                  <a:pt x="462333" y="770622"/>
                </a:cubicBezTo>
                <a:cubicBezTo>
                  <a:pt x="590744" y="872928"/>
                  <a:pt x="795355" y="953362"/>
                  <a:pt x="771366" y="965356"/>
                </a:cubicBezTo>
                <a:cubicBezTo>
                  <a:pt x="747377" y="977350"/>
                  <a:pt x="416471" y="888450"/>
                  <a:pt x="318399" y="842589"/>
                </a:cubicBezTo>
                <a:cubicBezTo>
                  <a:pt x="220327" y="796728"/>
                  <a:pt x="178700" y="678195"/>
                  <a:pt x="182933" y="690189"/>
                </a:cubicBezTo>
                <a:cubicBezTo>
                  <a:pt x="187166" y="702183"/>
                  <a:pt x="275360" y="865873"/>
                  <a:pt x="343799" y="914556"/>
                </a:cubicBezTo>
                <a:cubicBezTo>
                  <a:pt x="412238" y="963239"/>
                  <a:pt x="583688" y="961828"/>
                  <a:pt x="593566" y="982289"/>
                </a:cubicBezTo>
                <a:cubicBezTo>
                  <a:pt x="603444" y="1002750"/>
                  <a:pt x="340271" y="1017567"/>
                  <a:pt x="364966" y="1033089"/>
                </a:cubicBezTo>
                <a:close/>
              </a:path>
            </a:pathLst>
          </a:custGeom>
          <a:solidFill>
            <a:srgbClr val="107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B5D1F3E0-F965-423E-AABC-7A0CA294FE58}"/>
              </a:ext>
            </a:extLst>
          </p:cNvPr>
          <p:cNvSpPr/>
          <p:nvPr/>
        </p:nvSpPr>
        <p:spPr>
          <a:xfrm>
            <a:off x="5479319" y="6640947"/>
            <a:ext cx="1001914" cy="243247"/>
          </a:xfrm>
          <a:custGeom>
            <a:avLst/>
            <a:gdLst>
              <a:gd name="connsiteX0" fmla="*/ 7081 w 1001914"/>
              <a:gd name="connsiteY0" fmla="*/ 18086 h 243247"/>
              <a:gd name="connsiteX1" fmla="*/ 227214 w 1001914"/>
              <a:gd name="connsiteY1" fmla="*/ 18086 h 243247"/>
              <a:gd name="connsiteX2" fmla="*/ 396548 w 1001914"/>
              <a:gd name="connsiteY2" fmla="*/ 90053 h 243247"/>
              <a:gd name="connsiteX3" fmla="*/ 688648 w 1001914"/>
              <a:gd name="connsiteY3" fmla="*/ 157786 h 243247"/>
              <a:gd name="connsiteX4" fmla="*/ 1001914 w 1001914"/>
              <a:gd name="connsiteY4" fmla="*/ 132386 h 243247"/>
              <a:gd name="connsiteX5" fmla="*/ 548948 w 1001914"/>
              <a:gd name="connsiteY5" fmla="*/ 174720 h 243247"/>
              <a:gd name="connsiteX6" fmla="*/ 786014 w 1001914"/>
              <a:gd name="connsiteY6" fmla="*/ 233986 h 243247"/>
              <a:gd name="connsiteX7" fmla="*/ 510848 w 1001914"/>
              <a:gd name="connsiteY7" fmla="*/ 221286 h 243247"/>
              <a:gd name="connsiteX8" fmla="*/ 7081 w 1001914"/>
              <a:gd name="connsiteY8" fmla="*/ 18086 h 24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914" h="243247">
                <a:moveTo>
                  <a:pt x="7081" y="18086"/>
                </a:moveTo>
                <a:cubicBezTo>
                  <a:pt x="-40191" y="-15781"/>
                  <a:pt x="162303" y="6092"/>
                  <a:pt x="227214" y="18086"/>
                </a:cubicBezTo>
                <a:cubicBezTo>
                  <a:pt x="292125" y="30080"/>
                  <a:pt x="319642" y="66770"/>
                  <a:pt x="396548" y="90053"/>
                </a:cubicBezTo>
                <a:cubicBezTo>
                  <a:pt x="473454" y="113336"/>
                  <a:pt x="587754" y="150731"/>
                  <a:pt x="688648" y="157786"/>
                </a:cubicBezTo>
                <a:cubicBezTo>
                  <a:pt x="789542" y="164842"/>
                  <a:pt x="1001914" y="132386"/>
                  <a:pt x="1001914" y="132386"/>
                </a:cubicBezTo>
                <a:cubicBezTo>
                  <a:pt x="978631" y="135208"/>
                  <a:pt x="584931" y="157787"/>
                  <a:pt x="548948" y="174720"/>
                </a:cubicBezTo>
                <a:cubicBezTo>
                  <a:pt x="512965" y="191653"/>
                  <a:pt x="792364" y="226225"/>
                  <a:pt x="786014" y="233986"/>
                </a:cubicBezTo>
                <a:cubicBezTo>
                  <a:pt x="779664" y="241747"/>
                  <a:pt x="635731" y="255153"/>
                  <a:pt x="510848" y="221286"/>
                </a:cubicBezTo>
                <a:cubicBezTo>
                  <a:pt x="385965" y="187419"/>
                  <a:pt x="54353" y="51953"/>
                  <a:pt x="7081" y="18086"/>
                </a:cubicBezTo>
                <a:close/>
              </a:path>
            </a:pathLst>
          </a:custGeom>
          <a:solidFill>
            <a:srgbClr val="107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2C3AF994-A403-410F-A607-9FD0AF41AF3A}"/>
              </a:ext>
            </a:extLst>
          </p:cNvPr>
          <p:cNvSpPr/>
          <p:nvPr/>
        </p:nvSpPr>
        <p:spPr>
          <a:xfrm>
            <a:off x="6009908" y="5921971"/>
            <a:ext cx="915538" cy="845323"/>
          </a:xfrm>
          <a:custGeom>
            <a:avLst/>
            <a:gdLst>
              <a:gd name="connsiteX0" fmla="*/ 1425 w 915538"/>
              <a:gd name="connsiteY0" fmla="*/ 462 h 845323"/>
              <a:gd name="connsiteX1" fmla="*/ 831159 w 915538"/>
              <a:gd name="connsiteY1" fmla="*/ 275629 h 845323"/>
              <a:gd name="connsiteX2" fmla="*/ 357025 w 915538"/>
              <a:gd name="connsiteY2" fmla="*/ 212129 h 845323"/>
              <a:gd name="connsiteX3" fmla="*/ 911592 w 915538"/>
              <a:gd name="connsiteY3" fmla="*/ 317962 h 845323"/>
              <a:gd name="connsiteX4" fmla="*/ 598325 w 915538"/>
              <a:gd name="connsiteY4" fmla="*/ 715896 h 845323"/>
              <a:gd name="connsiteX5" fmla="*/ 462859 w 915538"/>
              <a:gd name="connsiteY5" fmla="*/ 842896 h 845323"/>
              <a:gd name="connsiteX6" fmla="*/ 581392 w 915538"/>
              <a:gd name="connsiteY6" fmla="*/ 626996 h 845323"/>
              <a:gd name="connsiteX7" fmla="*/ 306225 w 915538"/>
              <a:gd name="connsiteY7" fmla="*/ 224829 h 845323"/>
              <a:gd name="connsiteX8" fmla="*/ 505192 w 915538"/>
              <a:gd name="connsiteY8" fmla="*/ 639696 h 845323"/>
              <a:gd name="connsiteX9" fmla="*/ 318925 w 915538"/>
              <a:gd name="connsiteY9" fmla="*/ 250229 h 845323"/>
              <a:gd name="connsiteX10" fmla="*/ 623725 w 915538"/>
              <a:gd name="connsiteY10" fmla="*/ 351829 h 845323"/>
              <a:gd name="connsiteX11" fmla="*/ 1425 w 915538"/>
              <a:gd name="connsiteY11" fmla="*/ 462 h 84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5538" h="845323">
                <a:moveTo>
                  <a:pt x="1425" y="462"/>
                </a:moveTo>
                <a:cubicBezTo>
                  <a:pt x="35997" y="-12238"/>
                  <a:pt x="771892" y="240351"/>
                  <a:pt x="831159" y="275629"/>
                </a:cubicBezTo>
                <a:cubicBezTo>
                  <a:pt x="890426" y="310907"/>
                  <a:pt x="343620" y="205074"/>
                  <a:pt x="357025" y="212129"/>
                </a:cubicBezTo>
                <a:cubicBezTo>
                  <a:pt x="370430" y="219184"/>
                  <a:pt x="871375" y="234001"/>
                  <a:pt x="911592" y="317962"/>
                </a:cubicBezTo>
                <a:cubicBezTo>
                  <a:pt x="951809" y="401923"/>
                  <a:pt x="673114" y="628407"/>
                  <a:pt x="598325" y="715896"/>
                </a:cubicBezTo>
                <a:cubicBezTo>
                  <a:pt x="523536" y="803385"/>
                  <a:pt x="465681" y="857713"/>
                  <a:pt x="462859" y="842896"/>
                </a:cubicBezTo>
                <a:cubicBezTo>
                  <a:pt x="460037" y="828079"/>
                  <a:pt x="607498" y="730007"/>
                  <a:pt x="581392" y="626996"/>
                </a:cubicBezTo>
                <a:cubicBezTo>
                  <a:pt x="555286" y="523985"/>
                  <a:pt x="318925" y="222712"/>
                  <a:pt x="306225" y="224829"/>
                </a:cubicBezTo>
                <a:cubicBezTo>
                  <a:pt x="293525" y="226946"/>
                  <a:pt x="503075" y="635463"/>
                  <a:pt x="505192" y="639696"/>
                </a:cubicBezTo>
                <a:cubicBezTo>
                  <a:pt x="507309" y="643929"/>
                  <a:pt x="299170" y="298207"/>
                  <a:pt x="318925" y="250229"/>
                </a:cubicBezTo>
                <a:cubicBezTo>
                  <a:pt x="338680" y="202251"/>
                  <a:pt x="675230" y="390634"/>
                  <a:pt x="623725" y="351829"/>
                </a:cubicBezTo>
                <a:cubicBezTo>
                  <a:pt x="572220" y="313024"/>
                  <a:pt x="-33147" y="13162"/>
                  <a:pt x="1425" y="462"/>
                </a:cubicBezTo>
                <a:close/>
              </a:path>
            </a:pathLst>
          </a:custGeom>
          <a:solidFill>
            <a:srgbClr val="1A2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E52F6753-DAA5-474F-ABC4-915687EDEFCD}"/>
              </a:ext>
            </a:extLst>
          </p:cNvPr>
          <p:cNvSpPr/>
          <p:nvPr/>
        </p:nvSpPr>
        <p:spPr>
          <a:xfrm>
            <a:off x="3093720" y="5597584"/>
            <a:ext cx="1365049" cy="649815"/>
          </a:xfrm>
          <a:custGeom>
            <a:avLst/>
            <a:gdLst>
              <a:gd name="connsiteX0" fmla="*/ 0 w 1365049"/>
              <a:gd name="connsiteY0" fmla="*/ 5656 h 649815"/>
              <a:gd name="connsiteX1" fmla="*/ 817880 w 1365049"/>
              <a:gd name="connsiteY1" fmla="*/ 36136 h 649815"/>
              <a:gd name="connsiteX2" fmla="*/ 1325880 w 1365049"/>
              <a:gd name="connsiteY2" fmla="*/ 259656 h 649815"/>
              <a:gd name="connsiteX3" fmla="*/ 1330960 w 1365049"/>
              <a:gd name="connsiteY3" fmla="*/ 589856 h 649815"/>
              <a:gd name="connsiteX4" fmla="*/ 1330960 w 1365049"/>
              <a:gd name="connsiteY4" fmla="*/ 330776 h 649815"/>
              <a:gd name="connsiteX5" fmla="*/ 1275080 w 1365049"/>
              <a:gd name="connsiteY5" fmla="*/ 645736 h 649815"/>
              <a:gd name="connsiteX6" fmla="*/ 1010920 w 1365049"/>
              <a:gd name="connsiteY6" fmla="*/ 493336 h 649815"/>
              <a:gd name="connsiteX7" fmla="*/ 167640 w 1365049"/>
              <a:gd name="connsiteY7" fmla="*/ 254576 h 649815"/>
              <a:gd name="connsiteX8" fmla="*/ 1320800 w 1365049"/>
              <a:gd name="connsiteY8" fmla="*/ 483176 h 649815"/>
              <a:gd name="connsiteX9" fmla="*/ 177800 w 1365049"/>
              <a:gd name="connsiteY9" fmla="*/ 183456 h 649815"/>
              <a:gd name="connsiteX10" fmla="*/ 467360 w 1365049"/>
              <a:gd name="connsiteY10" fmla="*/ 198696 h 649815"/>
              <a:gd name="connsiteX11" fmla="*/ 721360 w 1365049"/>
              <a:gd name="connsiteY11" fmla="*/ 198696 h 649815"/>
              <a:gd name="connsiteX12" fmla="*/ 995680 w 1365049"/>
              <a:gd name="connsiteY12" fmla="*/ 249496 h 649815"/>
              <a:gd name="connsiteX13" fmla="*/ 482600 w 1365049"/>
              <a:gd name="connsiteY13" fmla="*/ 102176 h 649815"/>
              <a:gd name="connsiteX14" fmla="*/ 812800 w 1365049"/>
              <a:gd name="connsiteY14" fmla="*/ 92016 h 649815"/>
              <a:gd name="connsiteX15" fmla="*/ 0 w 1365049"/>
              <a:gd name="connsiteY15" fmla="*/ 5656 h 64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5049" h="649815">
                <a:moveTo>
                  <a:pt x="0" y="5656"/>
                </a:moveTo>
                <a:cubicBezTo>
                  <a:pt x="847" y="-3657"/>
                  <a:pt x="596900" y="-6197"/>
                  <a:pt x="817880" y="36136"/>
                </a:cubicBezTo>
                <a:cubicBezTo>
                  <a:pt x="1038860" y="78469"/>
                  <a:pt x="1240367" y="167369"/>
                  <a:pt x="1325880" y="259656"/>
                </a:cubicBezTo>
                <a:cubicBezTo>
                  <a:pt x="1411393" y="351943"/>
                  <a:pt x="1330113" y="578003"/>
                  <a:pt x="1330960" y="589856"/>
                </a:cubicBezTo>
                <a:cubicBezTo>
                  <a:pt x="1331807" y="601709"/>
                  <a:pt x="1340273" y="321463"/>
                  <a:pt x="1330960" y="330776"/>
                </a:cubicBezTo>
                <a:cubicBezTo>
                  <a:pt x="1321647" y="340089"/>
                  <a:pt x="1328420" y="618643"/>
                  <a:pt x="1275080" y="645736"/>
                </a:cubicBezTo>
                <a:cubicBezTo>
                  <a:pt x="1221740" y="672829"/>
                  <a:pt x="1195493" y="558529"/>
                  <a:pt x="1010920" y="493336"/>
                </a:cubicBezTo>
                <a:cubicBezTo>
                  <a:pt x="826347" y="428143"/>
                  <a:pt x="115993" y="256269"/>
                  <a:pt x="167640" y="254576"/>
                </a:cubicBezTo>
                <a:cubicBezTo>
                  <a:pt x="219287" y="252883"/>
                  <a:pt x="1319107" y="495029"/>
                  <a:pt x="1320800" y="483176"/>
                </a:cubicBezTo>
                <a:cubicBezTo>
                  <a:pt x="1322493" y="471323"/>
                  <a:pt x="320040" y="230869"/>
                  <a:pt x="177800" y="183456"/>
                </a:cubicBezTo>
                <a:cubicBezTo>
                  <a:pt x="35560" y="136043"/>
                  <a:pt x="376767" y="196156"/>
                  <a:pt x="467360" y="198696"/>
                </a:cubicBezTo>
                <a:cubicBezTo>
                  <a:pt x="557953" y="201236"/>
                  <a:pt x="633307" y="190229"/>
                  <a:pt x="721360" y="198696"/>
                </a:cubicBezTo>
                <a:cubicBezTo>
                  <a:pt x="809413" y="207163"/>
                  <a:pt x="1035473" y="265583"/>
                  <a:pt x="995680" y="249496"/>
                </a:cubicBezTo>
                <a:cubicBezTo>
                  <a:pt x="955887" y="233409"/>
                  <a:pt x="513080" y="128423"/>
                  <a:pt x="482600" y="102176"/>
                </a:cubicBezTo>
                <a:cubicBezTo>
                  <a:pt x="452120" y="75929"/>
                  <a:pt x="889000" y="108103"/>
                  <a:pt x="812800" y="92016"/>
                </a:cubicBezTo>
                <a:cubicBezTo>
                  <a:pt x="736600" y="75929"/>
                  <a:pt x="-847" y="14969"/>
                  <a:pt x="0" y="5656"/>
                </a:cubicBezTo>
                <a:close/>
              </a:path>
            </a:pathLst>
          </a:custGeom>
          <a:solidFill>
            <a:srgbClr val="BB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399556B3-00C7-4705-84C4-437FB34CA2DF}"/>
              </a:ext>
            </a:extLst>
          </p:cNvPr>
          <p:cNvSpPr/>
          <p:nvPr/>
        </p:nvSpPr>
        <p:spPr>
          <a:xfrm>
            <a:off x="2677754" y="5680635"/>
            <a:ext cx="955256" cy="1213685"/>
          </a:xfrm>
          <a:custGeom>
            <a:avLst/>
            <a:gdLst>
              <a:gd name="connsiteX0" fmla="*/ 192446 w 955256"/>
              <a:gd name="connsiteY0" fmla="*/ 156285 h 1213685"/>
              <a:gd name="connsiteX1" fmla="*/ 172126 w 955256"/>
              <a:gd name="connsiteY1" fmla="*/ 410285 h 1213685"/>
              <a:gd name="connsiteX2" fmla="*/ 228006 w 955256"/>
              <a:gd name="connsiteY2" fmla="*/ 837005 h 1213685"/>
              <a:gd name="connsiteX3" fmla="*/ 101006 w 955256"/>
              <a:gd name="connsiteY3" fmla="*/ 247725 h 1213685"/>
              <a:gd name="connsiteX4" fmla="*/ 248326 w 955256"/>
              <a:gd name="connsiteY4" fmla="*/ 760805 h 1213685"/>
              <a:gd name="connsiteX5" fmla="*/ 390566 w 955256"/>
              <a:gd name="connsiteY5" fmla="*/ 913205 h 1213685"/>
              <a:gd name="connsiteX6" fmla="*/ 918886 w 955256"/>
              <a:gd name="connsiteY6" fmla="*/ 1162125 h 1213685"/>
              <a:gd name="connsiteX7" fmla="*/ 461686 w 955256"/>
              <a:gd name="connsiteY7" fmla="*/ 1045285 h 1213685"/>
              <a:gd name="connsiteX8" fmla="*/ 954446 w 955256"/>
              <a:gd name="connsiteY8" fmla="*/ 1202765 h 1213685"/>
              <a:gd name="connsiteX9" fmla="*/ 568366 w 955256"/>
              <a:gd name="connsiteY9" fmla="*/ 1172285 h 1213685"/>
              <a:gd name="connsiteX10" fmla="*/ 207686 w 955256"/>
              <a:gd name="connsiteY10" fmla="*/ 948765 h 1213685"/>
              <a:gd name="connsiteX11" fmla="*/ 405806 w 955256"/>
              <a:gd name="connsiteY11" fmla="*/ 1014805 h 1213685"/>
              <a:gd name="connsiteX12" fmla="*/ 19726 w 955256"/>
              <a:gd name="connsiteY12" fmla="*/ 537285 h 1213685"/>
              <a:gd name="connsiteX13" fmla="*/ 60366 w 955256"/>
              <a:gd name="connsiteY13" fmla="*/ 85165 h 1213685"/>
              <a:gd name="connsiteX14" fmla="*/ 95926 w 955256"/>
              <a:gd name="connsiteY14" fmla="*/ 486485 h 1213685"/>
              <a:gd name="connsiteX15" fmla="*/ 95926 w 955256"/>
              <a:gd name="connsiteY15" fmla="*/ 14045 h 1213685"/>
              <a:gd name="connsiteX16" fmla="*/ 192446 w 955256"/>
              <a:gd name="connsiteY16" fmla="*/ 156285 h 121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5256" h="1213685">
                <a:moveTo>
                  <a:pt x="192446" y="156285"/>
                </a:moveTo>
                <a:cubicBezTo>
                  <a:pt x="205146" y="222325"/>
                  <a:pt x="166199" y="296832"/>
                  <a:pt x="172126" y="410285"/>
                </a:cubicBezTo>
                <a:cubicBezTo>
                  <a:pt x="178053" y="523738"/>
                  <a:pt x="239859" y="864098"/>
                  <a:pt x="228006" y="837005"/>
                </a:cubicBezTo>
                <a:cubicBezTo>
                  <a:pt x="216153" y="809912"/>
                  <a:pt x="97619" y="260425"/>
                  <a:pt x="101006" y="247725"/>
                </a:cubicBezTo>
                <a:cubicBezTo>
                  <a:pt x="104393" y="235025"/>
                  <a:pt x="200066" y="649892"/>
                  <a:pt x="248326" y="760805"/>
                </a:cubicBezTo>
                <a:cubicBezTo>
                  <a:pt x="296586" y="871718"/>
                  <a:pt x="278806" y="846318"/>
                  <a:pt x="390566" y="913205"/>
                </a:cubicBezTo>
                <a:cubicBezTo>
                  <a:pt x="502326" y="980092"/>
                  <a:pt x="907033" y="1140112"/>
                  <a:pt x="918886" y="1162125"/>
                </a:cubicBezTo>
                <a:cubicBezTo>
                  <a:pt x="930739" y="1184138"/>
                  <a:pt x="455759" y="1038512"/>
                  <a:pt x="461686" y="1045285"/>
                </a:cubicBezTo>
                <a:cubicBezTo>
                  <a:pt x="467613" y="1052058"/>
                  <a:pt x="936666" y="1181598"/>
                  <a:pt x="954446" y="1202765"/>
                </a:cubicBezTo>
                <a:cubicBezTo>
                  <a:pt x="972226" y="1223932"/>
                  <a:pt x="692826" y="1214618"/>
                  <a:pt x="568366" y="1172285"/>
                </a:cubicBezTo>
                <a:cubicBezTo>
                  <a:pt x="443906" y="1129952"/>
                  <a:pt x="234779" y="975012"/>
                  <a:pt x="207686" y="948765"/>
                </a:cubicBezTo>
                <a:cubicBezTo>
                  <a:pt x="180593" y="922518"/>
                  <a:pt x="437133" y="1083385"/>
                  <a:pt x="405806" y="1014805"/>
                </a:cubicBezTo>
                <a:cubicBezTo>
                  <a:pt x="374479" y="946225"/>
                  <a:pt x="77299" y="692225"/>
                  <a:pt x="19726" y="537285"/>
                </a:cubicBezTo>
                <a:cubicBezTo>
                  <a:pt x="-37847" y="382345"/>
                  <a:pt x="47666" y="93632"/>
                  <a:pt x="60366" y="85165"/>
                </a:cubicBezTo>
                <a:cubicBezTo>
                  <a:pt x="73066" y="76698"/>
                  <a:pt x="89999" y="498338"/>
                  <a:pt x="95926" y="486485"/>
                </a:cubicBezTo>
                <a:cubicBezTo>
                  <a:pt x="101853" y="474632"/>
                  <a:pt x="80686" y="71618"/>
                  <a:pt x="95926" y="14045"/>
                </a:cubicBezTo>
                <a:cubicBezTo>
                  <a:pt x="111166" y="-43528"/>
                  <a:pt x="179746" y="90245"/>
                  <a:pt x="192446" y="156285"/>
                </a:cubicBezTo>
                <a:close/>
              </a:path>
            </a:pathLst>
          </a:custGeom>
          <a:solidFill>
            <a:srgbClr val="BB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23874BB0-6F58-4DCF-BA4E-A6321478848C}"/>
              </a:ext>
            </a:extLst>
          </p:cNvPr>
          <p:cNvSpPr/>
          <p:nvPr/>
        </p:nvSpPr>
        <p:spPr>
          <a:xfrm>
            <a:off x="2766552" y="5581767"/>
            <a:ext cx="1597423" cy="1263749"/>
          </a:xfrm>
          <a:custGeom>
            <a:avLst/>
            <a:gdLst>
              <a:gd name="connsiteX0" fmla="*/ 7128 w 1597423"/>
              <a:gd name="connsiteY0" fmla="*/ 31633 h 1263749"/>
              <a:gd name="connsiteX1" fmla="*/ 738648 w 1597423"/>
              <a:gd name="connsiteY1" fmla="*/ 158633 h 1263749"/>
              <a:gd name="connsiteX2" fmla="*/ 469408 w 1597423"/>
              <a:gd name="connsiteY2" fmla="*/ 250073 h 1263749"/>
              <a:gd name="connsiteX3" fmla="*/ 1475248 w 1597423"/>
              <a:gd name="connsiteY3" fmla="*/ 590433 h 1263749"/>
              <a:gd name="connsiteX4" fmla="*/ 921528 w 1597423"/>
              <a:gd name="connsiteY4" fmla="*/ 559953 h 1263749"/>
              <a:gd name="connsiteX5" fmla="*/ 1597168 w 1597423"/>
              <a:gd name="connsiteY5" fmla="*/ 712353 h 1263749"/>
              <a:gd name="connsiteX6" fmla="*/ 830088 w 1597423"/>
              <a:gd name="connsiteY6" fmla="*/ 1255913 h 1263749"/>
              <a:gd name="connsiteX7" fmla="*/ 1282208 w 1597423"/>
              <a:gd name="connsiteY7" fmla="*/ 1042553 h 1263749"/>
              <a:gd name="connsiteX8" fmla="*/ 850408 w 1597423"/>
              <a:gd name="connsiteY8" fmla="*/ 1159393 h 1263749"/>
              <a:gd name="connsiteX9" fmla="*/ 205248 w 1597423"/>
              <a:gd name="connsiteY9" fmla="*/ 900313 h 1263749"/>
              <a:gd name="connsiteX10" fmla="*/ 825008 w 1597423"/>
              <a:gd name="connsiteY10" fmla="*/ 1027313 h 1263749"/>
              <a:gd name="connsiteX11" fmla="*/ 144288 w 1597423"/>
              <a:gd name="connsiteY11" fmla="*/ 321193 h 1263749"/>
              <a:gd name="connsiteX12" fmla="*/ 352568 w 1597423"/>
              <a:gd name="connsiteY12" fmla="*/ 803793 h 1263749"/>
              <a:gd name="connsiteX13" fmla="*/ 7128 w 1597423"/>
              <a:gd name="connsiteY13" fmla="*/ 31633 h 126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7423" h="1263749">
                <a:moveTo>
                  <a:pt x="7128" y="31633"/>
                </a:moveTo>
                <a:cubicBezTo>
                  <a:pt x="71475" y="-75894"/>
                  <a:pt x="661601" y="122226"/>
                  <a:pt x="738648" y="158633"/>
                </a:cubicBezTo>
                <a:cubicBezTo>
                  <a:pt x="815695" y="195040"/>
                  <a:pt x="346641" y="178106"/>
                  <a:pt x="469408" y="250073"/>
                </a:cubicBezTo>
                <a:cubicBezTo>
                  <a:pt x="592175" y="322040"/>
                  <a:pt x="1399895" y="538786"/>
                  <a:pt x="1475248" y="590433"/>
                </a:cubicBezTo>
                <a:cubicBezTo>
                  <a:pt x="1550601" y="642080"/>
                  <a:pt x="901208" y="539633"/>
                  <a:pt x="921528" y="559953"/>
                </a:cubicBezTo>
                <a:cubicBezTo>
                  <a:pt x="941848" y="580273"/>
                  <a:pt x="1612408" y="596360"/>
                  <a:pt x="1597168" y="712353"/>
                </a:cubicBezTo>
                <a:cubicBezTo>
                  <a:pt x="1581928" y="828346"/>
                  <a:pt x="882581" y="1200880"/>
                  <a:pt x="830088" y="1255913"/>
                </a:cubicBezTo>
                <a:cubicBezTo>
                  <a:pt x="777595" y="1310946"/>
                  <a:pt x="1278821" y="1058639"/>
                  <a:pt x="1282208" y="1042553"/>
                </a:cubicBezTo>
                <a:cubicBezTo>
                  <a:pt x="1285595" y="1026467"/>
                  <a:pt x="1029901" y="1183100"/>
                  <a:pt x="850408" y="1159393"/>
                </a:cubicBezTo>
                <a:cubicBezTo>
                  <a:pt x="670915" y="1135686"/>
                  <a:pt x="209481" y="922326"/>
                  <a:pt x="205248" y="900313"/>
                </a:cubicBezTo>
                <a:cubicBezTo>
                  <a:pt x="201015" y="878300"/>
                  <a:pt x="835168" y="1123833"/>
                  <a:pt x="825008" y="1027313"/>
                </a:cubicBezTo>
                <a:cubicBezTo>
                  <a:pt x="814848" y="930793"/>
                  <a:pt x="223028" y="358446"/>
                  <a:pt x="144288" y="321193"/>
                </a:cubicBezTo>
                <a:cubicBezTo>
                  <a:pt x="65548" y="283940"/>
                  <a:pt x="370348" y="847820"/>
                  <a:pt x="352568" y="803793"/>
                </a:cubicBezTo>
                <a:cubicBezTo>
                  <a:pt x="334788" y="759766"/>
                  <a:pt x="-57219" y="139160"/>
                  <a:pt x="7128" y="316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9069BADA-BD84-47DF-91B7-E6F6150394DD}"/>
              </a:ext>
            </a:extLst>
          </p:cNvPr>
          <p:cNvSpPr/>
          <p:nvPr/>
        </p:nvSpPr>
        <p:spPr>
          <a:xfrm>
            <a:off x="2866360" y="5977166"/>
            <a:ext cx="648012" cy="618431"/>
          </a:xfrm>
          <a:custGeom>
            <a:avLst/>
            <a:gdLst>
              <a:gd name="connsiteX0" fmla="*/ 105440 w 648012"/>
              <a:gd name="connsiteY0" fmla="*/ 301 h 618431"/>
              <a:gd name="connsiteX1" fmla="*/ 647307 w 648012"/>
              <a:gd name="connsiteY1" fmla="*/ 563334 h 618431"/>
              <a:gd name="connsiteX2" fmla="*/ 228207 w 648012"/>
              <a:gd name="connsiteY2" fmla="*/ 406701 h 618431"/>
              <a:gd name="connsiteX3" fmla="*/ 596507 w 648012"/>
              <a:gd name="connsiteY3" fmla="*/ 618367 h 618431"/>
              <a:gd name="connsiteX4" fmla="*/ 84273 w 648012"/>
              <a:gd name="connsiteY4" fmla="*/ 381301 h 618431"/>
              <a:gd name="connsiteX5" fmla="*/ 29240 w 648012"/>
              <a:gd name="connsiteY5" fmla="*/ 63801 h 618431"/>
              <a:gd name="connsiteX6" fmla="*/ 380607 w 648012"/>
              <a:gd name="connsiteY6" fmla="*/ 478667 h 618431"/>
              <a:gd name="connsiteX7" fmla="*/ 105440 w 648012"/>
              <a:gd name="connsiteY7" fmla="*/ 301 h 61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12" h="618431">
                <a:moveTo>
                  <a:pt x="105440" y="301"/>
                </a:moveTo>
                <a:cubicBezTo>
                  <a:pt x="149890" y="14412"/>
                  <a:pt x="626846" y="495601"/>
                  <a:pt x="647307" y="563334"/>
                </a:cubicBezTo>
                <a:cubicBezTo>
                  <a:pt x="667768" y="631067"/>
                  <a:pt x="236674" y="397529"/>
                  <a:pt x="228207" y="406701"/>
                </a:cubicBezTo>
                <a:cubicBezTo>
                  <a:pt x="219740" y="415873"/>
                  <a:pt x="620496" y="622600"/>
                  <a:pt x="596507" y="618367"/>
                </a:cubicBezTo>
                <a:cubicBezTo>
                  <a:pt x="572518" y="614134"/>
                  <a:pt x="178818" y="473729"/>
                  <a:pt x="84273" y="381301"/>
                </a:cubicBezTo>
                <a:cubicBezTo>
                  <a:pt x="-10272" y="288873"/>
                  <a:pt x="-20149" y="47573"/>
                  <a:pt x="29240" y="63801"/>
                </a:cubicBezTo>
                <a:cubicBezTo>
                  <a:pt x="78629" y="80029"/>
                  <a:pt x="368613" y="485017"/>
                  <a:pt x="380607" y="478667"/>
                </a:cubicBezTo>
                <a:cubicBezTo>
                  <a:pt x="392602" y="472317"/>
                  <a:pt x="60990" y="-13810"/>
                  <a:pt x="105440" y="301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92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マトリックス レザレクションズ』公式サイト｜大ヒット上映中！" hidden="1">
            <a:extLst>
              <a:ext uri="{FF2B5EF4-FFF2-40B4-BE49-F238E27FC236}">
                <a16:creationId xmlns:a16="http://schemas.microsoft.com/office/drawing/2014/main" id="{738A16C7-ACED-427D-A9FE-C0F2E08B9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0" t="50000"/>
          <a:stretch/>
        </p:blipFill>
        <p:spPr bwMode="auto">
          <a:xfrm>
            <a:off x="409575" y="-5474"/>
            <a:ext cx="8782050" cy="126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99D01CAE-DF60-4DE2-B278-DCD77D9B8133}"/>
              </a:ext>
            </a:extLst>
          </p:cNvPr>
          <p:cNvSpPr/>
          <p:nvPr/>
        </p:nvSpPr>
        <p:spPr>
          <a:xfrm>
            <a:off x="4853548" y="5368680"/>
            <a:ext cx="855249" cy="530061"/>
          </a:xfrm>
          <a:custGeom>
            <a:avLst/>
            <a:gdLst>
              <a:gd name="connsiteX0" fmla="*/ 10552 w 855249"/>
              <a:gd name="connsiteY0" fmla="*/ 511420 h 530061"/>
              <a:gd name="connsiteX1" fmla="*/ 147077 w 855249"/>
              <a:gd name="connsiteY1" fmla="*/ 444745 h 530061"/>
              <a:gd name="connsiteX2" fmla="*/ 289952 w 855249"/>
              <a:gd name="connsiteY2" fmla="*/ 273295 h 530061"/>
              <a:gd name="connsiteX3" fmla="*/ 594752 w 855249"/>
              <a:gd name="connsiteY3" fmla="*/ 54220 h 530061"/>
              <a:gd name="connsiteX4" fmla="*/ 851927 w 855249"/>
              <a:gd name="connsiteY4" fmla="*/ 3420 h 530061"/>
              <a:gd name="connsiteX5" fmla="*/ 731277 w 855249"/>
              <a:gd name="connsiteY5" fmla="*/ 6595 h 530061"/>
              <a:gd name="connsiteX6" fmla="*/ 591577 w 855249"/>
              <a:gd name="connsiteY6" fmla="*/ 22470 h 530061"/>
              <a:gd name="connsiteX7" fmla="*/ 445527 w 855249"/>
              <a:gd name="connsiteY7" fmla="*/ 111370 h 530061"/>
              <a:gd name="connsiteX8" fmla="*/ 10552 w 855249"/>
              <a:gd name="connsiteY8" fmla="*/ 511420 h 53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5249" h="530061">
                <a:moveTo>
                  <a:pt x="10552" y="511420"/>
                </a:moveTo>
                <a:cubicBezTo>
                  <a:pt x="-39190" y="566983"/>
                  <a:pt x="100510" y="484433"/>
                  <a:pt x="147077" y="444745"/>
                </a:cubicBezTo>
                <a:cubicBezTo>
                  <a:pt x="193644" y="405057"/>
                  <a:pt x="215340" y="338382"/>
                  <a:pt x="289952" y="273295"/>
                </a:cubicBezTo>
                <a:cubicBezTo>
                  <a:pt x="364565" y="208207"/>
                  <a:pt x="501090" y="99199"/>
                  <a:pt x="594752" y="54220"/>
                </a:cubicBezTo>
                <a:cubicBezTo>
                  <a:pt x="688414" y="9241"/>
                  <a:pt x="829173" y="11357"/>
                  <a:pt x="851927" y="3420"/>
                </a:cubicBezTo>
                <a:cubicBezTo>
                  <a:pt x="874681" y="-4518"/>
                  <a:pt x="774669" y="3420"/>
                  <a:pt x="731277" y="6595"/>
                </a:cubicBezTo>
                <a:cubicBezTo>
                  <a:pt x="687885" y="9770"/>
                  <a:pt x="639202" y="5007"/>
                  <a:pt x="591577" y="22470"/>
                </a:cubicBezTo>
                <a:cubicBezTo>
                  <a:pt x="543952" y="39932"/>
                  <a:pt x="539719" y="30937"/>
                  <a:pt x="445527" y="111370"/>
                </a:cubicBezTo>
                <a:cubicBezTo>
                  <a:pt x="351335" y="191803"/>
                  <a:pt x="60294" y="455857"/>
                  <a:pt x="10552" y="511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FDED7AF6-A994-40A4-8ECA-5AE592F99FB8}"/>
              </a:ext>
            </a:extLst>
          </p:cNvPr>
          <p:cNvSpPr/>
          <p:nvPr/>
        </p:nvSpPr>
        <p:spPr>
          <a:xfrm>
            <a:off x="5088153" y="5247302"/>
            <a:ext cx="1073340" cy="477353"/>
          </a:xfrm>
          <a:custGeom>
            <a:avLst/>
            <a:gdLst>
              <a:gd name="connsiteX0" fmla="*/ 1372 w 1073340"/>
              <a:gd name="connsiteY0" fmla="*/ 477223 h 477353"/>
              <a:gd name="connsiteX1" fmla="*/ 766547 w 1073340"/>
              <a:gd name="connsiteY1" fmla="*/ 112098 h 477353"/>
              <a:gd name="connsiteX2" fmla="*/ 1071347 w 1073340"/>
              <a:gd name="connsiteY2" fmla="*/ 973 h 477353"/>
              <a:gd name="connsiteX3" fmla="*/ 906247 w 1073340"/>
              <a:gd name="connsiteY3" fmla="*/ 54948 h 477353"/>
              <a:gd name="connsiteX4" fmla="*/ 725272 w 1073340"/>
              <a:gd name="connsiteY4" fmla="*/ 108923 h 477353"/>
              <a:gd name="connsiteX5" fmla="*/ 582397 w 1073340"/>
              <a:gd name="connsiteY5" fmla="*/ 153373 h 477353"/>
              <a:gd name="connsiteX6" fmla="*/ 1372 w 1073340"/>
              <a:gd name="connsiteY6" fmla="*/ 477223 h 47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3340" h="477353">
                <a:moveTo>
                  <a:pt x="1372" y="477223"/>
                </a:moveTo>
                <a:cubicBezTo>
                  <a:pt x="32064" y="470344"/>
                  <a:pt x="588218" y="191473"/>
                  <a:pt x="766547" y="112098"/>
                </a:cubicBezTo>
                <a:cubicBezTo>
                  <a:pt x="944876" y="32723"/>
                  <a:pt x="1048064" y="10498"/>
                  <a:pt x="1071347" y="973"/>
                </a:cubicBezTo>
                <a:cubicBezTo>
                  <a:pt x="1094630" y="-8552"/>
                  <a:pt x="906247" y="54948"/>
                  <a:pt x="906247" y="54948"/>
                </a:cubicBezTo>
                <a:cubicBezTo>
                  <a:pt x="848568" y="72940"/>
                  <a:pt x="725272" y="108923"/>
                  <a:pt x="725272" y="108923"/>
                </a:cubicBezTo>
                <a:cubicBezTo>
                  <a:pt x="671297" y="125327"/>
                  <a:pt x="700930" y="89873"/>
                  <a:pt x="582397" y="153373"/>
                </a:cubicBezTo>
                <a:cubicBezTo>
                  <a:pt x="463864" y="216873"/>
                  <a:pt x="-29320" y="484102"/>
                  <a:pt x="1372" y="477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FB626B50-E2D2-4943-8A0A-EA5758E913F0}"/>
              </a:ext>
            </a:extLst>
          </p:cNvPr>
          <p:cNvSpPr/>
          <p:nvPr/>
        </p:nvSpPr>
        <p:spPr>
          <a:xfrm>
            <a:off x="5873646" y="5105147"/>
            <a:ext cx="1428948" cy="238516"/>
          </a:xfrm>
          <a:custGeom>
            <a:avLst/>
            <a:gdLst>
              <a:gd name="connsiteX0" fmla="*/ 104 w 1428948"/>
              <a:gd name="connsiteY0" fmla="*/ 238378 h 238516"/>
              <a:gd name="connsiteX1" fmla="*/ 476354 w 1428948"/>
              <a:gd name="connsiteY1" fmla="*/ 89153 h 238516"/>
              <a:gd name="connsiteX2" fmla="*/ 1184379 w 1428948"/>
              <a:gd name="connsiteY2" fmla="*/ 19303 h 238516"/>
              <a:gd name="connsiteX3" fmla="*/ 1428854 w 1428948"/>
              <a:gd name="connsiteY3" fmla="*/ 253 h 238516"/>
              <a:gd name="connsiteX4" fmla="*/ 1216129 w 1428948"/>
              <a:gd name="connsiteY4" fmla="*/ 28828 h 238516"/>
              <a:gd name="connsiteX5" fmla="*/ 514454 w 1428948"/>
              <a:gd name="connsiteY5" fmla="*/ 114553 h 238516"/>
              <a:gd name="connsiteX6" fmla="*/ 104 w 1428948"/>
              <a:gd name="connsiteY6" fmla="*/ 238378 h 2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948" h="238516">
                <a:moveTo>
                  <a:pt x="104" y="238378"/>
                </a:moveTo>
                <a:cubicBezTo>
                  <a:pt x="-6246" y="234145"/>
                  <a:pt x="278975" y="125665"/>
                  <a:pt x="476354" y="89153"/>
                </a:cubicBezTo>
                <a:cubicBezTo>
                  <a:pt x="673733" y="52641"/>
                  <a:pt x="1025629" y="34120"/>
                  <a:pt x="1184379" y="19303"/>
                </a:cubicBezTo>
                <a:cubicBezTo>
                  <a:pt x="1343129" y="4486"/>
                  <a:pt x="1423562" y="-1334"/>
                  <a:pt x="1428854" y="253"/>
                </a:cubicBezTo>
                <a:cubicBezTo>
                  <a:pt x="1434146" y="1840"/>
                  <a:pt x="1216129" y="28828"/>
                  <a:pt x="1216129" y="28828"/>
                </a:cubicBezTo>
                <a:cubicBezTo>
                  <a:pt x="1063729" y="47878"/>
                  <a:pt x="717125" y="80157"/>
                  <a:pt x="514454" y="114553"/>
                </a:cubicBezTo>
                <a:cubicBezTo>
                  <a:pt x="311783" y="148949"/>
                  <a:pt x="6454" y="242611"/>
                  <a:pt x="104" y="238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A95D658F-E404-4F51-837F-F734A39F8B90}"/>
              </a:ext>
            </a:extLst>
          </p:cNvPr>
          <p:cNvSpPr/>
          <p:nvPr/>
        </p:nvSpPr>
        <p:spPr>
          <a:xfrm>
            <a:off x="5094337" y="5227689"/>
            <a:ext cx="1684408" cy="548334"/>
          </a:xfrm>
          <a:custGeom>
            <a:avLst/>
            <a:gdLst>
              <a:gd name="connsiteX0" fmla="*/ 1538 w 1684408"/>
              <a:gd name="connsiteY0" fmla="*/ 547636 h 548334"/>
              <a:gd name="connsiteX1" fmla="*/ 646063 w 1684408"/>
              <a:gd name="connsiteY1" fmla="*/ 223786 h 548334"/>
              <a:gd name="connsiteX2" fmla="*/ 1157238 w 1684408"/>
              <a:gd name="connsiteY2" fmla="*/ 65036 h 548334"/>
              <a:gd name="connsiteX3" fmla="*/ 1681113 w 1684408"/>
              <a:gd name="connsiteY3" fmla="*/ 11061 h 548334"/>
              <a:gd name="connsiteX4" fmla="*/ 1354088 w 1684408"/>
              <a:gd name="connsiteY4" fmla="*/ 11061 h 548334"/>
              <a:gd name="connsiteX5" fmla="*/ 839738 w 1684408"/>
              <a:gd name="connsiteY5" fmla="*/ 128536 h 548334"/>
              <a:gd name="connsiteX6" fmla="*/ 1538 w 1684408"/>
              <a:gd name="connsiteY6" fmla="*/ 547636 h 54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4408" h="548334">
                <a:moveTo>
                  <a:pt x="1538" y="547636"/>
                </a:moveTo>
                <a:cubicBezTo>
                  <a:pt x="-30741" y="563511"/>
                  <a:pt x="453446" y="304219"/>
                  <a:pt x="646063" y="223786"/>
                </a:cubicBezTo>
                <a:cubicBezTo>
                  <a:pt x="838680" y="143353"/>
                  <a:pt x="984730" y="100490"/>
                  <a:pt x="1157238" y="65036"/>
                </a:cubicBezTo>
                <a:cubicBezTo>
                  <a:pt x="1329746" y="29582"/>
                  <a:pt x="1648305" y="20057"/>
                  <a:pt x="1681113" y="11061"/>
                </a:cubicBezTo>
                <a:cubicBezTo>
                  <a:pt x="1713921" y="2065"/>
                  <a:pt x="1494317" y="-8518"/>
                  <a:pt x="1354088" y="11061"/>
                </a:cubicBezTo>
                <a:cubicBezTo>
                  <a:pt x="1213859" y="30640"/>
                  <a:pt x="1063046" y="42811"/>
                  <a:pt x="839738" y="128536"/>
                </a:cubicBezTo>
                <a:cubicBezTo>
                  <a:pt x="616430" y="214261"/>
                  <a:pt x="33817" y="531761"/>
                  <a:pt x="1538" y="547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6AFBA4C4-6DEB-4078-B856-925D733E8D87}"/>
              </a:ext>
            </a:extLst>
          </p:cNvPr>
          <p:cNvSpPr/>
          <p:nvPr/>
        </p:nvSpPr>
        <p:spPr>
          <a:xfrm>
            <a:off x="6445035" y="5172031"/>
            <a:ext cx="743795" cy="54390"/>
          </a:xfrm>
          <a:custGeom>
            <a:avLst/>
            <a:gdLst>
              <a:gd name="connsiteX0" fmla="*/ 215 w 743795"/>
              <a:gd name="connsiteY0" fmla="*/ 54019 h 54390"/>
              <a:gd name="connsiteX1" fmla="*/ 517740 w 743795"/>
              <a:gd name="connsiteY1" fmla="*/ 44 h 54390"/>
              <a:gd name="connsiteX2" fmla="*/ 743165 w 743795"/>
              <a:gd name="connsiteY2" fmla="*/ 44494 h 54390"/>
              <a:gd name="connsiteX3" fmla="*/ 457415 w 743795"/>
              <a:gd name="connsiteY3" fmla="*/ 25444 h 54390"/>
              <a:gd name="connsiteX4" fmla="*/ 215 w 743795"/>
              <a:gd name="connsiteY4" fmla="*/ 54019 h 5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795" h="54390">
                <a:moveTo>
                  <a:pt x="215" y="54019"/>
                </a:moveTo>
                <a:cubicBezTo>
                  <a:pt x="10269" y="49786"/>
                  <a:pt x="393915" y="1631"/>
                  <a:pt x="517740" y="44"/>
                </a:cubicBezTo>
                <a:cubicBezTo>
                  <a:pt x="641565" y="-1543"/>
                  <a:pt x="753219" y="40261"/>
                  <a:pt x="743165" y="44494"/>
                </a:cubicBezTo>
                <a:cubicBezTo>
                  <a:pt x="733111" y="48727"/>
                  <a:pt x="580711" y="25973"/>
                  <a:pt x="457415" y="25444"/>
                </a:cubicBezTo>
                <a:cubicBezTo>
                  <a:pt x="334119" y="24915"/>
                  <a:pt x="-9839" y="58252"/>
                  <a:pt x="215" y="54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99A3A84-CD95-4A9A-9AF8-9DD8761EA2D6}"/>
              </a:ext>
            </a:extLst>
          </p:cNvPr>
          <p:cNvSpPr/>
          <p:nvPr/>
        </p:nvSpPr>
        <p:spPr>
          <a:xfrm>
            <a:off x="7115141" y="5092683"/>
            <a:ext cx="273084" cy="105197"/>
          </a:xfrm>
          <a:custGeom>
            <a:avLst/>
            <a:gdLst>
              <a:gd name="connsiteX0" fmla="*/ 34 w 273084"/>
              <a:gd name="connsiteY0" fmla="*/ 73042 h 105197"/>
              <a:gd name="connsiteX1" fmla="*/ 196884 w 273084"/>
              <a:gd name="connsiteY1" fmla="*/ 69867 h 105197"/>
              <a:gd name="connsiteX2" fmla="*/ 273084 w 273084"/>
              <a:gd name="connsiteY2" fmla="*/ 17 h 105197"/>
              <a:gd name="connsiteX3" fmla="*/ 196884 w 273084"/>
              <a:gd name="connsiteY3" fmla="*/ 63517 h 105197"/>
              <a:gd name="connsiteX4" fmla="*/ 181009 w 273084"/>
              <a:gd name="connsiteY4" fmla="*/ 104792 h 105197"/>
              <a:gd name="connsiteX5" fmla="*/ 34 w 273084"/>
              <a:gd name="connsiteY5" fmla="*/ 73042 h 10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84" h="105197">
                <a:moveTo>
                  <a:pt x="34" y="73042"/>
                </a:moveTo>
                <a:cubicBezTo>
                  <a:pt x="2680" y="67221"/>
                  <a:pt x="151376" y="82038"/>
                  <a:pt x="196884" y="69867"/>
                </a:cubicBezTo>
                <a:cubicBezTo>
                  <a:pt x="242392" y="57696"/>
                  <a:pt x="273084" y="1075"/>
                  <a:pt x="273084" y="17"/>
                </a:cubicBezTo>
                <a:cubicBezTo>
                  <a:pt x="273084" y="-1041"/>
                  <a:pt x="212230" y="46055"/>
                  <a:pt x="196884" y="63517"/>
                </a:cubicBezTo>
                <a:cubicBezTo>
                  <a:pt x="181538" y="80979"/>
                  <a:pt x="213288" y="100559"/>
                  <a:pt x="181009" y="104792"/>
                </a:cubicBezTo>
                <a:cubicBezTo>
                  <a:pt x="148730" y="109025"/>
                  <a:pt x="-2612" y="78863"/>
                  <a:pt x="34" y="73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F749E6A-325B-458A-9026-E44E6DA35D4A}"/>
              </a:ext>
            </a:extLst>
          </p:cNvPr>
          <p:cNvSpPr/>
          <p:nvPr/>
        </p:nvSpPr>
        <p:spPr>
          <a:xfrm>
            <a:off x="6843049" y="5216709"/>
            <a:ext cx="421429" cy="139693"/>
          </a:xfrm>
          <a:custGeom>
            <a:avLst/>
            <a:gdLst>
              <a:gd name="connsiteX0" fmla="*/ 2251 w 421429"/>
              <a:gd name="connsiteY0" fmla="*/ 2991 h 139693"/>
              <a:gd name="connsiteX1" fmla="*/ 192751 w 421429"/>
              <a:gd name="connsiteY1" fmla="*/ 15691 h 139693"/>
              <a:gd name="connsiteX2" fmla="*/ 256251 w 421429"/>
              <a:gd name="connsiteY2" fmla="*/ 88716 h 139693"/>
              <a:gd name="connsiteX3" fmla="*/ 326101 w 421429"/>
              <a:gd name="connsiteY3" fmla="*/ 79191 h 139693"/>
              <a:gd name="connsiteX4" fmla="*/ 421351 w 421429"/>
              <a:gd name="connsiteY4" fmla="*/ 139516 h 139693"/>
              <a:gd name="connsiteX5" fmla="*/ 335626 w 421429"/>
              <a:gd name="connsiteY5" fmla="*/ 56966 h 139693"/>
              <a:gd name="connsiteX6" fmla="*/ 2251 w 421429"/>
              <a:gd name="connsiteY6" fmla="*/ 2991 h 13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429" h="139693">
                <a:moveTo>
                  <a:pt x="2251" y="2991"/>
                </a:moveTo>
                <a:cubicBezTo>
                  <a:pt x="-21561" y="-3888"/>
                  <a:pt x="150418" y="1404"/>
                  <a:pt x="192751" y="15691"/>
                </a:cubicBezTo>
                <a:cubicBezTo>
                  <a:pt x="235084" y="29978"/>
                  <a:pt x="234026" y="78133"/>
                  <a:pt x="256251" y="88716"/>
                </a:cubicBezTo>
                <a:cubicBezTo>
                  <a:pt x="278476" y="99299"/>
                  <a:pt x="298584" y="70724"/>
                  <a:pt x="326101" y="79191"/>
                </a:cubicBezTo>
                <a:cubicBezTo>
                  <a:pt x="353618" y="87658"/>
                  <a:pt x="419764" y="143220"/>
                  <a:pt x="421351" y="139516"/>
                </a:cubicBezTo>
                <a:cubicBezTo>
                  <a:pt x="422938" y="135812"/>
                  <a:pt x="400713" y="76545"/>
                  <a:pt x="335626" y="56966"/>
                </a:cubicBezTo>
                <a:cubicBezTo>
                  <a:pt x="270539" y="37387"/>
                  <a:pt x="26063" y="9870"/>
                  <a:pt x="2251" y="2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56E9CBB7-62A5-4F04-BD72-4A2F72E07E4B}"/>
              </a:ext>
            </a:extLst>
          </p:cNvPr>
          <p:cNvSpPr/>
          <p:nvPr/>
        </p:nvSpPr>
        <p:spPr>
          <a:xfrm>
            <a:off x="5791049" y="5386994"/>
            <a:ext cx="1270200" cy="141220"/>
          </a:xfrm>
          <a:custGeom>
            <a:avLst/>
            <a:gdLst>
              <a:gd name="connsiteX0" fmla="*/ 151 w 1270200"/>
              <a:gd name="connsiteY0" fmla="*/ 140681 h 141220"/>
              <a:gd name="connsiteX1" fmla="*/ 885976 w 1270200"/>
              <a:gd name="connsiteY1" fmla="*/ 54956 h 141220"/>
              <a:gd name="connsiteX2" fmla="*/ 978051 w 1270200"/>
              <a:gd name="connsiteY2" fmla="*/ 7331 h 141220"/>
              <a:gd name="connsiteX3" fmla="*/ 1270151 w 1270200"/>
              <a:gd name="connsiteY3" fmla="*/ 4156 h 141220"/>
              <a:gd name="connsiteX4" fmla="*/ 1003451 w 1270200"/>
              <a:gd name="connsiteY4" fmla="*/ 7331 h 141220"/>
              <a:gd name="connsiteX5" fmla="*/ 816126 w 1270200"/>
              <a:gd name="connsiteY5" fmla="*/ 10506 h 141220"/>
              <a:gd name="connsiteX6" fmla="*/ 151 w 1270200"/>
              <a:gd name="connsiteY6" fmla="*/ 140681 h 14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200" h="141220">
                <a:moveTo>
                  <a:pt x="151" y="140681"/>
                </a:moveTo>
                <a:cubicBezTo>
                  <a:pt x="11793" y="148089"/>
                  <a:pt x="722993" y="77181"/>
                  <a:pt x="885976" y="54956"/>
                </a:cubicBezTo>
                <a:cubicBezTo>
                  <a:pt x="1048959" y="32731"/>
                  <a:pt x="914022" y="15798"/>
                  <a:pt x="978051" y="7331"/>
                </a:cubicBezTo>
                <a:cubicBezTo>
                  <a:pt x="1042080" y="-1136"/>
                  <a:pt x="1265918" y="4156"/>
                  <a:pt x="1270151" y="4156"/>
                </a:cubicBezTo>
                <a:cubicBezTo>
                  <a:pt x="1274384" y="4156"/>
                  <a:pt x="1003451" y="7331"/>
                  <a:pt x="1003451" y="7331"/>
                </a:cubicBezTo>
                <a:cubicBezTo>
                  <a:pt x="927780" y="8389"/>
                  <a:pt x="979109" y="-11719"/>
                  <a:pt x="816126" y="10506"/>
                </a:cubicBezTo>
                <a:cubicBezTo>
                  <a:pt x="653143" y="32731"/>
                  <a:pt x="-11491" y="133273"/>
                  <a:pt x="151" y="140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E5D611B3-B5A4-4DC4-8212-1CE85DB807DB}"/>
              </a:ext>
            </a:extLst>
          </p:cNvPr>
          <p:cNvSpPr/>
          <p:nvPr/>
        </p:nvSpPr>
        <p:spPr>
          <a:xfrm>
            <a:off x="5839631" y="5379900"/>
            <a:ext cx="1156575" cy="95102"/>
          </a:xfrm>
          <a:custGeom>
            <a:avLst/>
            <a:gdLst>
              <a:gd name="connsiteX0" fmla="*/ 5544 w 1156575"/>
              <a:gd name="connsiteY0" fmla="*/ 93800 h 95102"/>
              <a:gd name="connsiteX1" fmla="*/ 640544 w 1156575"/>
              <a:gd name="connsiteY1" fmla="*/ 4900 h 95102"/>
              <a:gd name="connsiteX2" fmla="*/ 1154894 w 1156575"/>
              <a:gd name="connsiteY2" fmla="*/ 11250 h 95102"/>
              <a:gd name="connsiteX3" fmla="*/ 789769 w 1156575"/>
              <a:gd name="connsiteY3" fmla="*/ 1725 h 95102"/>
              <a:gd name="connsiteX4" fmla="*/ 357969 w 1156575"/>
              <a:gd name="connsiteY4" fmla="*/ 52525 h 95102"/>
              <a:gd name="connsiteX5" fmla="*/ 5544 w 1156575"/>
              <a:gd name="connsiteY5" fmla="*/ 93800 h 9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6575" h="95102">
                <a:moveTo>
                  <a:pt x="5544" y="93800"/>
                </a:moveTo>
                <a:cubicBezTo>
                  <a:pt x="52640" y="85863"/>
                  <a:pt x="448986" y="18658"/>
                  <a:pt x="640544" y="4900"/>
                </a:cubicBezTo>
                <a:cubicBezTo>
                  <a:pt x="832102" y="-8858"/>
                  <a:pt x="1130023" y="11779"/>
                  <a:pt x="1154894" y="11250"/>
                </a:cubicBezTo>
                <a:cubicBezTo>
                  <a:pt x="1179765" y="10721"/>
                  <a:pt x="922590" y="-5154"/>
                  <a:pt x="789769" y="1725"/>
                </a:cubicBezTo>
                <a:cubicBezTo>
                  <a:pt x="656948" y="8604"/>
                  <a:pt x="492907" y="33475"/>
                  <a:pt x="357969" y="52525"/>
                </a:cubicBezTo>
                <a:cubicBezTo>
                  <a:pt x="223032" y="71575"/>
                  <a:pt x="-41552" y="101737"/>
                  <a:pt x="5544" y="93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6D774D9E-4782-4734-8F6A-A85465C7888D}"/>
              </a:ext>
            </a:extLst>
          </p:cNvPr>
          <p:cNvSpPr/>
          <p:nvPr/>
        </p:nvSpPr>
        <p:spPr>
          <a:xfrm>
            <a:off x="7130172" y="5169602"/>
            <a:ext cx="281924" cy="733963"/>
          </a:xfrm>
          <a:custGeom>
            <a:avLst/>
            <a:gdLst>
              <a:gd name="connsiteX0" fmla="*/ 280278 w 281924"/>
              <a:gd name="connsiteY0" fmla="*/ 8823 h 733963"/>
              <a:gd name="connsiteX1" fmla="*/ 45328 w 281924"/>
              <a:gd name="connsiteY1" fmla="*/ 567623 h 733963"/>
              <a:gd name="connsiteX2" fmla="*/ 878 w 281924"/>
              <a:gd name="connsiteY2" fmla="*/ 732723 h 733963"/>
              <a:gd name="connsiteX3" fmla="*/ 26278 w 281924"/>
              <a:gd name="connsiteY3" fmla="*/ 621598 h 733963"/>
              <a:gd name="connsiteX4" fmla="*/ 143753 w 281924"/>
              <a:gd name="connsiteY4" fmla="*/ 253298 h 733963"/>
              <a:gd name="connsiteX5" fmla="*/ 280278 w 281924"/>
              <a:gd name="connsiteY5" fmla="*/ 8823 h 73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924" h="733963">
                <a:moveTo>
                  <a:pt x="280278" y="8823"/>
                </a:moveTo>
                <a:cubicBezTo>
                  <a:pt x="263874" y="61211"/>
                  <a:pt x="91895" y="446973"/>
                  <a:pt x="45328" y="567623"/>
                </a:cubicBezTo>
                <a:cubicBezTo>
                  <a:pt x="-1239" y="688273"/>
                  <a:pt x="4053" y="723727"/>
                  <a:pt x="878" y="732723"/>
                </a:cubicBezTo>
                <a:cubicBezTo>
                  <a:pt x="-2297" y="741719"/>
                  <a:pt x="2466" y="701502"/>
                  <a:pt x="26278" y="621598"/>
                </a:cubicBezTo>
                <a:cubicBezTo>
                  <a:pt x="50090" y="541694"/>
                  <a:pt x="101420" y="356486"/>
                  <a:pt x="143753" y="253298"/>
                </a:cubicBezTo>
                <a:cubicBezTo>
                  <a:pt x="186086" y="150111"/>
                  <a:pt x="296682" y="-43565"/>
                  <a:pt x="280278" y="8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3DD731E8-6D83-4DAD-A8C1-E6554A91A771}"/>
              </a:ext>
            </a:extLst>
          </p:cNvPr>
          <p:cNvSpPr/>
          <p:nvPr/>
        </p:nvSpPr>
        <p:spPr>
          <a:xfrm>
            <a:off x="7096808" y="5327424"/>
            <a:ext cx="173053" cy="574545"/>
          </a:xfrm>
          <a:custGeom>
            <a:avLst/>
            <a:gdLst>
              <a:gd name="connsiteX0" fmla="*/ 170767 w 173053"/>
              <a:gd name="connsiteY0" fmla="*/ 3401 h 574545"/>
              <a:gd name="connsiteX1" fmla="*/ 24717 w 173053"/>
              <a:gd name="connsiteY1" fmla="*/ 466951 h 574545"/>
              <a:gd name="connsiteX2" fmla="*/ 5667 w 173053"/>
              <a:gd name="connsiteY2" fmla="*/ 568551 h 574545"/>
              <a:gd name="connsiteX3" fmla="*/ 85042 w 173053"/>
              <a:gd name="connsiteY3" fmla="*/ 349476 h 574545"/>
              <a:gd name="connsiteX4" fmla="*/ 110442 w 173053"/>
              <a:gd name="connsiteY4" fmla="*/ 260576 h 574545"/>
              <a:gd name="connsiteX5" fmla="*/ 170767 w 173053"/>
              <a:gd name="connsiteY5" fmla="*/ 3401 h 57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53" h="574545">
                <a:moveTo>
                  <a:pt x="170767" y="3401"/>
                </a:moveTo>
                <a:cubicBezTo>
                  <a:pt x="156479" y="37797"/>
                  <a:pt x="52234" y="372759"/>
                  <a:pt x="24717" y="466951"/>
                </a:cubicBezTo>
                <a:cubicBezTo>
                  <a:pt x="-2800" y="561143"/>
                  <a:pt x="-4387" y="588130"/>
                  <a:pt x="5667" y="568551"/>
                </a:cubicBezTo>
                <a:cubicBezTo>
                  <a:pt x="15721" y="548972"/>
                  <a:pt x="67580" y="400805"/>
                  <a:pt x="85042" y="349476"/>
                </a:cubicBezTo>
                <a:cubicBezTo>
                  <a:pt x="102504" y="298147"/>
                  <a:pt x="92450" y="315609"/>
                  <a:pt x="110442" y="260576"/>
                </a:cubicBezTo>
                <a:cubicBezTo>
                  <a:pt x="128434" y="205543"/>
                  <a:pt x="185055" y="-30995"/>
                  <a:pt x="170767" y="3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2BB7EB53-3271-41CC-9E74-C83F050E535B}"/>
              </a:ext>
            </a:extLst>
          </p:cNvPr>
          <p:cNvSpPr/>
          <p:nvPr/>
        </p:nvSpPr>
        <p:spPr>
          <a:xfrm>
            <a:off x="5482370" y="5531966"/>
            <a:ext cx="404974" cy="126519"/>
          </a:xfrm>
          <a:custGeom>
            <a:avLst/>
            <a:gdLst>
              <a:gd name="connsiteX0" fmla="*/ 404080 w 404974"/>
              <a:gd name="connsiteY0" fmla="*/ 2059 h 126519"/>
              <a:gd name="connsiteX1" fmla="*/ 115155 w 404974"/>
              <a:gd name="connsiteY1" fmla="*/ 68734 h 126519"/>
              <a:gd name="connsiteX2" fmla="*/ 855 w 404974"/>
              <a:gd name="connsiteY2" fmla="*/ 125884 h 126519"/>
              <a:gd name="connsiteX3" fmla="*/ 165955 w 404974"/>
              <a:gd name="connsiteY3" fmla="*/ 30634 h 126519"/>
              <a:gd name="connsiteX4" fmla="*/ 204055 w 404974"/>
              <a:gd name="connsiteY4" fmla="*/ 17934 h 126519"/>
              <a:gd name="connsiteX5" fmla="*/ 404080 w 404974"/>
              <a:gd name="connsiteY5" fmla="*/ 2059 h 12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974" h="126519">
                <a:moveTo>
                  <a:pt x="404080" y="2059"/>
                </a:moveTo>
                <a:cubicBezTo>
                  <a:pt x="389263" y="10526"/>
                  <a:pt x="182359" y="48097"/>
                  <a:pt x="115155" y="68734"/>
                </a:cubicBezTo>
                <a:cubicBezTo>
                  <a:pt x="47951" y="89372"/>
                  <a:pt x="-7612" y="132234"/>
                  <a:pt x="855" y="125884"/>
                </a:cubicBezTo>
                <a:cubicBezTo>
                  <a:pt x="9322" y="119534"/>
                  <a:pt x="132088" y="48626"/>
                  <a:pt x="165955" y="30634"/>
                </a:cubicBezTo>
                <a:cubicBezTo>
                  <a:pt x="199822" y="12642"/>
                  <a:pt x="162780" y="22167"/>
                  <a:pt x="204055" y="17934"/>
                </a:cubicBezTo>
                <a:cubicBezTo>
                  <a:pt x="245330" y="13701"/>
                  <a:pt x="418897" y="-6408"/>
                  <a:pt x="404080" y="2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147DDB3A-FAED-49C2-8360-1700006716FB}"/>
              </a:ext>
            </a:extLst>
          </p:cNvPr>
          <p:cNvSpPr/>
          <p:nvPr/>
        </p:nvSpPr>
        <p:spPr>
          <a:xfrm>
            <a:off x="6774949" y="5954266"/>
            <a:ext cx="276911" cy="748310"/>
          </a:xfrm>
          <a:custGeom>
            <a:avLst/>
            <a:gdLst>
              <a:gd name="connsiteX0" fmla="*/ 276726 w 276911"/>
              <a:gd name="connsiteY0" fmla="*/ 2034 h 748310"/>
              <a:gd name="connsiteX1" fmla="*/ 159251 w 276911"/>
              <a:gd name="connsiteY1" fmla="*/ 484634 h 748310"/>
              <a:gd name="connsiteX2" fmla="*/ 501 w 276911"/>
              <a:gd name="connsiteY2" fmla="*/ 748159 h 748310"/>
              <a:gd name="connsiteX3" fmla="*/ 111626 w 276911"/>
              <a:gd name="connsiteY3" fmla="*/ 519559 h 748310"/>
              <a:gd name="connsiteX4" fmla="*/ 184651 w 276911"/>
              <a:gd name="connsiteY4" fmla="*/ 319534 h 748310"/>
              <a:gd name="connsiteX5" fmla="*/ 276726 w 276911"/>
              <a:gd name="connsiteY5" fmla="*/ 2034 h 74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11" h="748310">
                <a:moveTo>
                  <a:pt x="276726" y="2034"/>
                </a:moveTo>
                <a:cubicBezTo>
                  <a:pt x="272493" y="29551"/>
                  <a:pt x="205288" y="360280"/>
                  <a:pt x="159251" y="484634"/>
                </a:cubicBezTo>
                <a:cubicBezTo>
                  <a:pt x="113213" y="608988"/>
                  <a:pt x="8438" y="742338"/>
                  <a:pt x="501" y="748159"/>
                </a:cubicBezTo>
                <a:cubicBezTo>
                  <a:pt x="-7436" y="753980"/>
                  <a:pt x="80934" y="590997"/>
                  <a:pt x="111626" y="519559"/>
                </a:cubicBezTo>
                <a:cubicBezTo>
                  <a:pt x="142318" y="448121"/>
                  <a:pt x="157663" y="405259"/>
                  <a:pt x="184651" y="319534"/>
                </a:cubicBezTo>
                <a:cubicBezTo>
                  <a:pt x="211638" y="233809"/>
                  <a:pt x="280959" y="-25483"/>
                  <a:pt x="276726" y="2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51710291-8027-4F34-9859-2D6739A085C3}"/>
              </a:ext>
            </a:extLst>
          </p:cNvPr>
          <p:cNvSpPr/>
          <p:nvPr/>
        </p:nvSpPr>
        <p:spPr>
          <a:xfrm>
            <a:off x="6210474" y="5490202"/>
            <a:ext cx="646543" cy="299758"/>
          </a:xfrm>
          <a:custGeom>
            <a:avLst/>
            <a:gdLst>
              <a:gd name="connsiteX0" fmla="*/ 1414 w 646543"/>
              <a:gd name="connsiteY0" fmla="*/ 2548 h 299758"/>
              <a:gd name="connsiteX1" fmla="*/ 301451 w 646543"/>
              <a:gd name="connsiteY1" fmla="*/ 32711 h 299758"/>
              <a:gd name="connsiteX2" fmla="*/ 495126 w 646543"/>
              <a:gd name="connsiteY2" fmla="*/ 113673 h 299758"/>
              <a:gd name="connsiteX3" fmla="*/ 641176 w 646543"/>
              <a:gd name="connsiteY3" fmla="*/ 293061 h 299758"/>
              <a:gd name="connsiteX4" fmla="*/ 617364 w 646543"/>
              <a:gd name="connsiteY4" fmla="*/ 264486 h 299758"/>
              <a:gd name="connsiteX5" fmla="*/ 507826 w 646543"/>
              <a:gd name="connsiteY5" fmla="*/ 135898 h 299758"/>
              <a:gd name="connsiteX6" fmla="*/ 433214 w 646543"/>
              <a:gd name="connsiteY6" fmla="*/ 93036 h 299758"/>
              <a:gd name="connsiteX7" fmla="*/ 1414 w 646543"/>
              <a:gd name="connsiteY7" fmla="*/ 2548 h 29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543" h="299758">
                <a:moveTo>
                  <a:pt x="1414" y="2548"/>
                </a:moveTo>
                <a:cubicBezTo>
                  <a:pt x="-20546" y="-7506"/>
                  <a:pt x="219166" y="14190"/>
                  <a:pt x="301451" y="32711"/>
                </a:cubicBezTo>
                <a:cubicBezTo>
                  <a:pt x="383736" y="51232"/>
                  <a:pt x="438505" y="70281"/>
                  <a:pt x="495126" y="113673"/>
                </a:cubicBezTo>
                <a:cubicBezTo>
                  <a:pt x="551747" y="157065"/>
                  <a:pt x="620803" y="267925"/>
                  <a:pt x="641176" y="293061"/>
                </a:cubicBezTo>
                <a:cubicBezTo>
                  <a:pt x="661549" y="318197"/>
                  <a:pt x="617364" y="264486"/>
                  <a:pt x="617364" y="264486"/>
                </a:cubicBezTo>
                <a:cubicBezTo>
                  <a:pt x="595139" y="238292"/>
                  <a:pt x="538518" y="164473"/>
                  <a:pt x="507826" y="135898"/>
                </a:cubicBezTo>
                <a:cubicBezTo>
                  <a:pt x="477134" y="107323"/>
                  <a:pt x="514970" y="115261"/>
                  <a:pt x="433214" y="93036"/>
                </a:cubicBezTo>
                <a:cubicBezTo>
                  <a:pt x="351458" y="70811"/>
                  <a:pt x="23374" y="12602"/>
                  <a:pt x="1414" y="2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C6A48E7-591E-4AEF-9CB5-610A78CECB8E}"/>
              </a:ext>
            </a:extLst>
          </p:cNvPr>
          <p:cNvSpPr/>
          <p:nvPr/>
        </p:nvSpPr>
        <p:spPr>
          <a:xfrm>
            <a:off x="6520358" y="5505081"/>
            <a:ext cx="403266" cy="325709"/>
          </a:xfrm>
          <a:custGeom>
            <a:avLst/>
            <a:gdLst>
              <a:gd name="connsiteX0" fmla="*/ 1092 w 403266"/>
              <a:gd name="connsiteY0" fmla="*/ 1957 h 325709"/>
              <a:gd name="connsiteX1" fmla="*/ 186830 w 403266"/>
              <a:gd name="connsiteY1" fmla="*/ 68632 h 325709"/>
              <a:gd name="connsiteX2" fmla="*/ 396380 w 403266"/>
              <a:gd name="connsiteY2" fmla="*/ 314694 h 325709"/>
              <a:gd name="connsiteX3" fmla="*/ 345580 w 403266"/>
              <a:gd name="connsiteY3" fmla="*/ 267069 h 325709"/>
              <a:gd name="connsiteX4" fmla="*/ 274142 w 403266"/>
              <a:gd name="connsiteY4" fmla="*/ 124194 h 325709"/>
              <a:gd name="connsiteX5" fmla="*/ 1092 w 403266"/>
              <a:gd name="connsiteY5" fmla="*/ 1957 h 32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266" h="325709">
                <a:moveTo>
                  <a:pt x="1092" y="1957"/>
                </a:moveTo>
                <a:cubicBezTo>
                  <a:pt x="-13460" y="-7303"/>
                  <a:pt x="120949" y="16509"/>
                  <a:pt x="186830" y="68632"/>
                </a:cubicBezTo>
                <a:cubicBezTo>
                  <a:pt x="252711" y="120755"/>
                  <a:pt x="369922" y="281621"/>
                  <a:pt x="396380" y="314694"/>
                </a:cubicBezTo>
                <a:cubicBezTo>
                  <a:pt x="422838" y="347767"/>
                  <a:pt x="365953" y="298819"/>
                  <a:pt x="345580" y="267069"/>
                </a:cubicBezTo>
                <a:cubicBezTo>
                  <a:pt x="325207" y="235319"/>
                  <a:pt x="325471" y="168909"/>
                  <a:pt x="274142" y="124194"/>
                </a:cubicBezTo>
                <a:cubicBezTo>
                  <a:pt x="222813" y="79479"/>
                  <a:pt x="15644" y="11217"/>
                  <a:pt x="1092" y="1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867D0298-D69C-4988-87BA-88C7824D68F6}"/>
              </a:ext>
            </a:extLst>
          </p:cNvPr>
          <p:cNvSpPr/>
          <p:nvPr/>
        </p:nvSpPr>
        <p:spPr>
          <a:xfrm>
            <a:off x="6914946" y="5850562"/>
            <a:ext cx="48174" cy="326155"/>
          </a:xfrm>
          <a:custGeom>
            <a:avLst/>
            <a:gdLst>
              <a:gd name="connsiteX0" fmla="*/ 204 w 48174"/>
              <a:gd name="connsiteY0" fmla="*/ 963 h 326155"/>
              <a:gd name="connsiteX1" fmla="*/ 30367 w 48174"/>
              <a:gd name="connsiteY1" fmla="*/ 151776 h 326155"/>
              <a:gd name="connsiteX2" fmla="*/ 24017 w 48174"/>
              <a:gd name="connsiteY2" fmla="*/ 324813 h 326155"/>
              <a:gd name="connsiteX3" fmla="*/ 24017 w 48174"/>
              <a:gd name="connsiteY3" fmla="*/ 224801 h 326155"/>
              <a:gd name="connsiteX4" fmla="*/ 47829 w 48174"/>
              <a:gd name="connsiteY4" fmla="*/ 93038 h 326155"/>
              <a:gd name="connsiteX5" fmla="*/ 204 w 48174"/>
              <a:gd name="connsiteY5" fmla="*/ 963 h 32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74" h="326155">
                <a:moveTo>
                  <a:pt x="204" y="963"/>
                </a:moveTo>
                <a:cubicBezTo>
                  <a:pt x="-2706" y="10753"/>
                  <a:pt x="26398" y="97801"/>
                  <a:pt x="30367" y="151776"/>
                </a:cubicBezTo>
                <a:cubicBezTo>
                  <a:pt x="34336" y="205751"/>
                  <a:pt x="25075" y="312642"/>
                  <a:pt x="24017" y="324813"/>
                </a:cubicBezTo>
                <a:cubicBezTo>
                  <a:pt x="22959" y="336984"/>
                  <a:pt x="20048" y="263430"/>
                  <a:pt x="24017" y="224801"/>
                </a:cubicBezTo>
                <a:cubicBezTo>
                  <a:pt x="27986" y="186172"/>
                  <a:pt x="51269" y="127698"/>
                  <a:pt x="47829" y="93038"/>
                </a:cubicBezTo>
                <a:cubicBezTo>
                  <a:pt x="44389" y="58378"/>
                  <a:pt x="3114" y="-8827"/>
                  <a:pt x="204" y="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0FBAE79C-06B1-4EA8-BB7D-17D6E3B188B5}"/>
              </a:ext>
            </a:extLst>
          </p:cNvPr>
          <p:cNvSpPr/>
          <p:nvPr/>
        </p:nvSpPr>
        <p:spPr>
          <a:xfrm>
            <a:off x="6861002" y="5826937"/>
            <a:ext cx="59034" cy="439480"/>
          </a:xfrm>
          <a:custGeom>
            <a:avLst/>
            <a:gdLst>
              <a:gd name="connsiteX0" fmla="*/ 9698 w 59034"/>
              <a:gd name="connsiteY0" fmla="*/ 776 h 439480"/>
              <a:gd name="connsiteX1" fmla="*/ 38273 w 59034"/>
              <a:gd name="connsiteY1" fmla="*/ 245251 h 439480"/>
              <a:gd name="connsiteX2" fmla="*/ 173 w 59034"/>
              <a:gd name="connsiteY2" fmla="*/ 435751 h 439480"/>
              <a:gd name="connsiteX3" fmla="*/ 25573 w 59034"/>
              <a:gd name="connsiteY3" fmla="*/ 356376 h 439480"/>
              <a:gd name="connsiteX4" fmla="*/ 58911 w 59034"/>
              <a:gd name="connsiteY4" fmla="*/ 173813 h 439480"/>
              <a:gd name="connsiteX5" fmla="*/ 9698 w 59034"/>
              <a:gd name="connsiteY5" fmla="*/ 776 h 4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34" h="439480">
                <a:moveTo>
                  <a:pt x="9698" y="776"/>
                </a:moveTo>
                <a:cubicBezTo>
                  <a:pt x="6258" y="12682"/>
                  <a:pt x="39860" y="172755"/>
                  <a:pt x="38273" y="245251"/>
                </a:cubicBezTo>
                <a:cubicBezTo>
                  <a:pt x="36686" y="317747"/>
                  <a:pt x="2290" y="417230"/>
                  <a:pt x="173" y="435751"/>
                </a:cubicBezTo>
                <a:cubicBezTo>
                  <a:pt x="-1944" y="454272"/>
                  <a:pt x="15783" y="400032"/>
                  <a:pt x="25573" y="356376"/>
                </a:cubicBezTo>
                <a:cubicBezTo>
                  <a:pt x="35363" y="312720"/>
                  <a:pt x="61028" y="230698"/>
                  <a:pt x="58911" y="173813"/>
                </a:cubicBezTo>
                <a:cubicBezTo>
                  <a:pt x="56794" y="116928"/>
                  <a:pt x="13138" y="-11130"/>
                  <a:pt x="9698" y="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C9D1DF9F-8C79-4293-B2F1-5EA1FF713A49}"/>
              </a:ext>
            </a:extLst>
          </p:cNvPr>
          <p:cNvSpPr/>
          <p:nvPr/>
        </p:nvSpPr>
        <p:spPr>
          <a:xfrm>
            <a:off x="6322821" y="6288087"/>
            <a:ext cx="546323" cy="635750"/>
          </a:xfrm>
          <a:custGeom>
            <a:avLst/>
            <a:gdLst>
              <a:gd name="connsiteX0" fmla="*/ 546292 w 546323"/>
              <a:gd name="connsiteY0" fmla="*/ 1 h 635750"/>
              <a:gd name="connsiteX1" fmla="*/ 465329 w 546323"/>
              <a:gd name="connsiteY1" fmla="*/ 206376 h 635750"/>
              <a:gd name="connsiteX2" fmla="*/ 409767 w 546323"/>
              <a:gd name="connsiteY2" fmla="*/ 300038 h 635750"/>
              <a:gd name="connsiteX3" fmla="*/ 190692 w 546323"/>
              <a:gd name="connsiteY3" fmla="*/ 503238 h 635750"/>
              <a:gd name="connsiteX4" fmla="*/ 144654 w 546323"/>
              <a:gd name="connsiteY4" fmla="*/ 534988 h 635750"/>
              <a:gd name="connsiteX5" fmla="*/ 244667 w 546323"/>
              <a:gd name="connsiteY5" fmla="*/ 504826 h 635750"/>
              <a:gd name="connsiteX6" fmla="*/ 192 w 546323"/>
              <a:gd name="connsiteY6" fmla="*/ 635001 h 635750"/>
              <a:gd name="connsiteX7" fmla="*/ 204979 w 546323"/>
              <a:gd name="connsiteY7" fmla="*/ 555626 h 635750"/>
              <a:gd name="connsiteX8" fmla="*/ 274829 w 546323"/>
              <a:gd name="connsiteY8" fmla="*/ 501651 h 635750"/>
              <a:gd name="connsiteX9" fmla="*/ 270067 w 546323"/>
              <a:gd name="connsiteY9" fmla="*/ 468313 h 635750"/>
              <a:gd name="connsiteX10" fmla="*/ 447867 w 546323"/>
              <a:gd name="connsiteY10" fmla="*/ 292101 h 635750"/>
              <a:gd name="connsiteX11" fmla="*/ 474854 w 546323"/>
              <a:gd name="connsiteY11" fmla="*/ 203201 h 635750"/>
              <a:gd name="connsiteX12" fmla="*/ 546292 w 546323"/>
              <a:gd name="connsiteY12" fmla="*/ 1 h 63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6323" h="635750">
                <a:moveTo>
                  <a:pt x="546292" y="1"/>
                </a:moveTo>
                <a:cubicBezTo>
                  <a:pt x="544705" y="530"/>
                  <a:pt x="488083" y="156370"/>
                  <a:pt x="465329" y="206376"/>
                </a:cubicBezTo>
                <a:cubicBezTo>
                  <a:pt x="442575" y="256382"/>
                  <a:pt x="455540" y="250561"/>
                  <a:pt x="409767" y="300038"/>
                </a:cubicBezTo>
                <a:cubicBezTo>
                  <a:pt x="363994" y="349515"/>
                  <a:pt x="234877" y="464080"/>
                  <a:pt x="190692" y="503238"/>
                </a:cubicBezTo>
                <a:cubicBezTo>
                  <a:pt x="146506" y="542396"/>
                  <a:pt x="135658" y="534723"/>
                  <a:pt x="144654" y="534988"/>
                </a:cubicBezTo>
                <a:cubicBezTo>
                  <a:pt x="153650" y="535253"/>
                  <a:pt x="268744" y="488157"/>
                  <a:pt x="244667" y="504826"/>
                </a:cubicBezTo>
                <a:cubicBezTo>
                  <a:pt x="220590" y="521495"/>
                  <a:pt x="6807" y="626534"/>
                  <a:pt x="192" y="635001"/>
                </a:cubicBezTo>
                <a:cubicBezTo>
                  <a:pt x="-6423" y="643468"/>
                  <a:pt x="159206" y="577851"/>
                  <a:pt x="204979" y="555626"/>
                </a:cubicBezTo>
                <a:cubicBezTo>
                  <a:pt x="250752" y="533401"/>
                  <a:pt x="263981" y="516203"/>
                  <a:pt x="274829" y="501651"/>
                </a:cubicBezTo>
                <a:cubicBezTo>
                  <a:pt x="285677" y="487099"/>
                  <a:pt x="241227" y="503238"/>
                  <a:pt x="270067" y="468313"/>
                </a:cubicBezTo>
                <a:cubicBezTo>
                  <a:pt x="298907" y="433388"/>
                  <a:pt x="413736" y="336286"/>
                  <a:pt x="447867" y="292101"/>
                </a:cubicBezTo>
                <a:cubicBezTo>
                  <a:pt x="481998" y="247916"/>
                  <a:pt x="460831" y="250032"/>
                  <a:pt x="474854" y="203201"/>
                </a:cubicBezTo>
                <a:cubicBezTo>
                  <a:pt x="488877" y="156370"/>
                  <a:pt x="547879" y="-528"/>
                  <a:pt x="54629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00FF77BF-415C-464C-9640-D7586AD6C5C0}"/>
              </a:ext>
            </a:extLst>
          </p:cNvPr>
          <p:cNvSpPr/>
          <p:nvPr/>
        </p:nvSpPr>
        <p:spPr>
          <a:xfrm>
            <a:off x="6182538" y="6734666"/>
            <a:ext cx="595199" cy="288667"/>
          </a:xfrm>
          <a:custGeom>
            <a:avLst/>
            <a:gdLst>
              <a:gd name="connsiteX0" fmla="*/ 595029 w 595199"/>
              <a:gd name="connsiteY0" fmla="*/ 567 h 288667"/>
              <a:gd name="connsiteX1" fmla="*/ 415112 w 595199"/>
              <a:gd name="connsiteY1" fmla="*/ 144501 h 288667"/>
              <a:gd name="connsiteX2" fmla="*/ 199212 w 595199"/>
              <a:gd name="connsiteY2" fmla="*/ 243984 h 288667"/>
              <a:gd name="connsiteX3" fmla="*/ 245 w 595199"/>
              <a:gd name="connsiteY3" fmla="*/ 288434 h 288667"/>
              <a:gd name="connsiteX4" fmla="*/ 163229 w 595199"/>
              <a:gd name="connsiteY4" fmla="*/ 258801 h 288667"/>
              <a:gd name="connsiteX5" fmla="*/ 383362 w 595199"/>
              <a:gd name="connsiteY5" fmla="*/ 201651 h 288667"/>
              <a:gd name="connsiteX6" fmla="*/ 595029 w 595199"/>
              <a:gd name="connsiteY6" fmla="*/ 567 h 28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199" h="288667">
                <a:moveTo>
                  <a:pt x="595029" y="567"/>
                </a:moveTo>
                <a:cubicBezTo>
                  <a:pt x="600321" y="-8958"/>
                  <a:pt x="481081" y="103932"/>
                  <a:pt x="415112" y="144501"/>
                </a:cubicBezTo>
                <a:cubicBezTo>
                  <a:pt x="349143" y="185070"/>
                  <a:pt x="268356" y="219995"/>
                  <a:pt x="199212" y="243984"/>
                </a:cubicBezTo>
                <a:cubicBezTo>
                  <a:pt x="130068" y="267973"/>
                  <a:pt x="6242" y="285965"/>
                  <a:pt x="245" y="288434"/>
                </a:cubicBezTo>
                <a:cubicBezTo>
                  <a:pt x="-5752" y="290904"/>
                  <a:pt x="99376" y="273265"/>
                  <a:pt x="163229" y="258801"/>
                </a:cubicBezTo>
                <a:cubicBezTo>
                  <a:pt x="227082" y="244337"/>
                  <a:pt x="310337" y="245043"/>
                  <a:pt x="383362" y="201651"/>
                </a:cubicBezTo>
                <a:cubicBezTo>
                  <a:pt x="456387" y="158259"/>
                  <a:pt x="589737" y="10092"/>
                  <a:pt x="595029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815A0532-1DCD-4181-8045-138FFFEFB696}"/>
              </a:ext>
            </a:extLst>
          </p:cNvPr>
          <p:cNvSpPr/>
          <p:nvPr/>
        </p:nvSpPr>
        <p:spPr>
          <a:xfrm>
            <a:off x="6273774" y="6288339"/>
            <a:ext cx="575767" cy="573918"/>
          </a:xfrm>
          <a:custGeom>
            <a:avLst/>
            <a:gdLst>
              <a:gd name="connsiteX0" fmla="*/ 575759 w 575767"/>
              <a:gd name="connsiteY0" fmla="*/ 278 h 573918"/>
              <a:gd name="connsiteX1" fmla="*/ 429709 w 575767"/>
              <a:gd name="connsiteY1" fmla="*/ 288144 h 573918"/>
              <a:gd name="connsiteX2" fmla="*/ 260376 w 575767"/>
              <a:gd name="connsiteY2" fmla="*/ 463828 h 573918"/>
              <a:gd name="connsiteX3" fmla="*/ 127026 w 575767"/>
              <a:gd name="connsiteY3" fmla="*/ 523094 h 573918"/>
              <a:gd name="connsiteX4" fmla="*/ 26 w 575767"/>
              <a:gd name="connsiteY4" fmla="*/ 573894 h 573918"/>
              <a:gd name="connsiteX5" fmla="*/ 137609 w 575767"/>
              <a:gd name="connsiteY5" fmla="*/ 516744 h 573918"/>
              <a:gd name="connsiteX6" fmla="*/ 423359 w 575767"/>
              <a:gd name="connsiteY6" fmla="*/ 343178 h 573918"/>
              <a:gd name="connsiteX7" fmla="*/ 575759 w 575767"/>
              <a:gd name="connsiteY7" fmla="*/ 278 h 57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767" h="573918">
                <a:moveTo>
                  <a:pt x="575759" y="278"/>
                </a:moveTo>
                <a:cubicBezTo>
                  <a:pt x="576817" y="-8894"/>
                  <a:pt x="482273" y="210886"/>
                  <a:pt x="429709" y="288144"/>
                </a:cubicBezTo>
                <a:cubicBezTo>
                  <a:pt x="377145" y="365402"/>
                  <a:pt x="310823" y="424670"/>
                  <a:pt x="260376" y="463828"/>
                </a:cubicBezTo>
                <a:cubicBezTo>
                  <a:pt x="209929" y="502986"/>
                  <a:pt x="170418" y="504750"/>
                  <a:pt x="127026" y="523094"/>
                </a:cubicBezTo>
                <a:cubicBezTo>
                  <a:pt x="83634" y="541438"/>
                  <a:pt x="-1738" y="574952"/>
                  <a:pt x="26" y="573894"/>
                </a:cubicBezTo>
                <a:cubicBezTo>
                  <a:pt x="1790" y="572836"/>
                  <a:pt x="67054" y="555197"/>
                  <a:pt x="137609" y="516744"/>
                </a:cubicBezTo>
                <a:cubicBezTo>
                  <a:pt x="208164" y="478291"/>
                  <a:pt x="351745" y="426786"/>
                  <a:pt x="423359" y="343178"/>
                </a:cubicBezTo>
                <a:cubicBezTo>
                  <a:pt x="494973" y="259570"/>
                  <a:pt x="574701" y="9450"/>
                  <a:pt x="575759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745B1953-8762-43AC-8AA0-BDBF90F79382}"/>
              </a:ext>
            </a:extLst>
          </p:cNvPr>
          <p:cNvSpPr/>
          <p:nvPr/>
        </p:nvSpPr>
        <p:spPr>
          <a:xfrm>
            <a:off x="5800924" y="6849816"/>
            <a:ext cx="627554" cy="83277"/>
          </a:xfrm>
          <a:custGeom>
            <a:avLst/>
            <a:gdLst>
              <a:gd name="connsiteX0" fmla="*/ 1389 w 627554"/>
              <a:gd name="connsiteY0" fmla="*/ 28822 h 83277"/>
              <a:gd name="connsiteX1" fmla="*/ 317301 w 627554"/>
              <a:gd name="connsiteY1" fmla="*/ 78034 h 83277"/>
              <a:gd name="connsiteX2" fmla="*/ 453826 w 627554"/>
              <a:gd name="connsiteY2" fmla="*/ 73272 h 83277"/>
              <a:gd name="connsiteX3" fmla="*/ 625276 w 627554"/>
              <a:gd name="connsiteY3" fmla="*/ 1834 h 83277"/>
              <a:gd name="connsiteX4" fmla="*/ 545901 w 627554"/>
              <a:gd name="connsiteY4" fmla="*/ 24059 h 83277"/>
              <a:gd name="connsiteX5" fmla="*/ 453826 w 627554"/>
              <a:gd name="connsiteY5" fmla="*/ 55809 h 83277"/>
              <a:gd name="connsiteX6" fmla="*/ 1389 w 627554"/>
              <a:gd name="connsiteY6" fmla="*/ 28822 h 8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554" h="83277">
                <a:moveTo>
                  <a:pt x="1389" y="28822"/>
                </a:moveTo>
                <a:cubicBezTo>
                  <a:pt x="-21365" y="32526"/>
                  <a:pt x="241895" y="70626"/>
                  <a:pt x="317301" y="78034"/>
                </a:cubicBezTo>
                <a:cubicBezTo>
                  <a:pt x="392707" y="85442"/>
                  <a:pt x="402497" y="85972"/>
                  <a:pt x="453826" y="73272"/>
                </a:cubicBezTo>
                <a:cubicBezTo>
                  <a:pt x="505155" y="60572"/>
                  <a:pt x="609930" y="10036"/>
                  <a:pt x="625276" y="1834"/>
                </a:cubicBezTo>
                <a:cubicBezTo>
                  <a:pt x="640622" y="-6368"/>
                  <a:pt x="574476" y="15063"/>
                  <a:pt x="545901" y="24059"/>
                </a:cubicBezTo>
                <a:cubicBezTo>
                  <a:pt x="517326" y="33055"/>
                  <a:pt x="539551" y="53428"/>
                  <a:pt x="453826" y="55809"/>
                </a:cubicBezTo>
                <a:cubicBezTo>
                  <a:pt x="368101" y="58190"/>
                  <a:pt x="24143" y="25118"/>
                  <a:pt x="1389" y="28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796147B7-2026-4573-B661-A38366981F66}"/>
              </a:ext>
            </a:extLst>
          </p:cNvPr>
          <p:cNvSpPr/>
          <p:nvPr/>
        </p:nvSpPr>
        <p:spPr>
          <a:xfrm>
            <a:off x="5491835" y="6665019"/>
            <a:ext cx="448260" cy="231293"/>
          </a:xfrm>
          <a:custGeom>
            <a:avLst/>
            <a:gdLst>
              <a:gd name="connsiteX0" fmla="*/ 915 w 448260"/>
              <a:gd name="connsiteY0" fmla="*/ 894 h 231293"/>
              <a:gd name="connsiteX1" fmla="*/ 134265 w 448260"/>
              <a:gd name="connsiteY1" fmla="*/ 105669 h 231293"/>
              <a:gd name="connsiteX2" fmla="*/ 437478 w 448260"/>
              <a:gd name="connsiteY2" fmla="*/ 226319 h 231293"/>
              <a:gd name="connsiteX3" fmla="*/ 362865 w 448260"/>
              <a:gd name="connsiteY3" fmla="*/ 204094 h 231293"/>
              <a:gd name="connsiteX4" fmla="*/ 193003 w 448260"/>
              <a:gd name="connsiteY4" fmla="*/ 165994 h 231293"/>
              <a:gd name="connsiteX5" fmla="*/ 915 w 448260"/>
              <a:gd name="connsiteY5" fmla="*/ 894 h 2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260" h="231293">
                <a:moveTo>
                  <a:pt x="915" y="894"/>
                </a:moveTo>
                <a:cubicBezTo>
                  <a:pt x="-8875" y="-9160"/>
                  <a:pt x="61505" y="68098"/>
                  <a:pt x="134265" y="105669"/>
                </a:cubicBezTo>
                <a:cubicBezTo>
                  <a:pt x="207026" y="143240"/>
                  <a:pt x="399378" y="209915"/>
                  <a:pt x="437478" y="226319"/>
                </a:cubicBezTo>
                <a:cubicBezTo>
                  <a:pt x="475578" y="242723"/>
                  <a:pt x="403611" y="214148"/>
                  <a:pt x="362865" y="204094"/>
                </a:cubicBezTo>
                <a:cubicBezTo>
                  <a:pt x="322119" y="194040"/>
                  <a:pt x="251476" y="197215"/>
                  <a:pt x="193003" y="165994"/>
                </a:cubicBezTo>
                <a:cubicBezTo>
                  <a:pt x="134530" y="134773"/>
                  <a:pt x="10705" y="10948"/>
                  <a:pt x="915" y="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0B1E08F6-B5BF-4F86-ACB6-65AEB71312B6}"/>
              </a:ext>
            </a:extLst>
          </p:cNvPr>
          <p:cNvSpPr/>
          <p:nvPr/>
        </p:nvSpPr>
        <p:spPr>
          <a:xfrm>
            <a:off x="5376611" y="6789677"/>
            <a:ext cx="832134" cy="226034"/>
          </a:xfrm>
          <a:custGeom>
            <a:avLst/>
            <a:gdLst>
              <a:gd name="connsiteX0" fmla="*/ 3427 w 832134"/>
              <a:gd name="connsiteY0" fmla="*/ 61 h 226034"/>
              <a:gd name="connsiteX1" fmla="*/ 374902 w 832134"/>
              <a:gd name="connsiteY1" fmla="*/ 176273 h 226034"/>
              <a:gd name="connsiteX2" fmla="*/ 624139 w 832134"/>
              <a:gd name="connsiteY2" fmla="*/ 222311 h 226034"/>
              <a:gd name="connsiteX3" fmla="*/ 830514 w 832134"/>
              <a:gd name="connsiteY3" fmla="*/ 222311 h 226034"/>
              <a:gd name="connsiteX4" fmla="*/ 714627 w 832134"/>
              <a:gd name="connsiteY4" fmla="*/ 214373 h 226034"/>
              <a:gd name="connsiteX5" fmla="*/ 609852 w 832134"/>
              <a:gd name="connsiteY5" fmla="*/ 196911 h 226034"/>
              <a:gd name="connsiteX6" fmla="*/ 3427 w 832134"/>
              <a:gd name="connsiteY6" fmla="*/ 61 h 22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2134" h="226034">
                <a:moveTo>
                  <a:pt x="3427" y="61"/>
                </a:moveTo>
                <a:cubicBezTo>
                  <a:pt x="-35731" y="-3379"/>
                  <a:pt x="271450" y="139231"/>
                  <a:pt x="374902" y="176273"/>
                </a:cubicBezTo>
                <a:cubicBezTo>
                  <a:pt x="478354" y="213315"/>
                  <a:pt x="548204" y="214638"/>
                  <a:pt x="624139" y="222311"/>
                </a:cubicBezTo>
                <a:cubicBezTo>
                  <a:pt x="700074" y="229984"/>
                  <a:pt x="815433" y="223634"/>
                  <a:pt x="830514" y="222311"/>
                </a:cubicBezTo>
                <a:cubicBezTo>
                  <a:pt x="845595" y="220988"/>
                  <a:pt x="751404" y="218606"/>
                  <a:pt x="714627" y="214373"/>
                </a:cubicBezTo>
                <a:cubicBezTo>
                  <a:pt x="677850" y="210140"/>
                  <a:pt x="726533" y="229719"/>
                  <a:pt x="609852" y="196911"/>
                </a:cubicBezTo>
                <a:cubicBezTo>
                  <a:pt x="493171" y="164103"/>
                  <a:pt x="42585" y="3501"/>
                  <a:pt x="3427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3C15AAE1-A18B-470A-A7D0-7E40087D1C02}"/>
              </a:ext>
            </a:extLst>
          </p:cNvPr>
          <p:cNvSpPr/>
          <p:nvPr/>
        </p:nvSpPr>
        <p:spPr>
          <a:xfrm>
            <a:off x="4998525" y="6191209"/>
            <a:ext cx="425252" cy="625080"/>
          </a:xfrm>
          <a:custGeom>
            <a:avLst/>
            <a:gdLst>
              <a:gd name="connsiteX0" fmla="*/ 513 w 425252"/>
              <a:gd name="connsiteY0" fmla="*/ 41 h 625080"/>
              <a:gd name="connsiteX1" fmla="*/ 91000 w 425252"/>
              <a:gd name="connsiteY1" fmla="*/ 228641 h 625080"/>
              <a:gd name="connsiteX2" fmla="*/ 138625 w 425252"/>
              <a:gd name="connsiteY2" fmla="*/ 312779 h 625080"/>
              <a:gd name="connsiteX3" fmla="*/ 414850 w 425252"/>
              <a:gd name="connsiteY3" fmla="*/ 614404 h 625080"/>
              <a:gd name="connsiteX4" fmla="*/ 356113 w 425252"/>
              <a:gd name="connsiteY4" fmla="*/ 544554 h 625080"/>
              <a:gd name="connsiteX5" fmla="*/ 252925 w 425252"/>
              <a:gd name="connsiteY5" fmla="*/ 420729 h 625080"/>
              <a:gd name="connsiteX6" fmla="*/ 135450 w 425252"/>
              <a:gd name="connsiteY6" fmla="*/ 247691 h 625080"/>
              <a:gd name="connsiteX7" fmla="*/ 513 w 425252"/>
              <a:gd name="connsiteY7" fmla="*/ 41 h 62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252" h="625080">
                <a:moveTo>
                  <a:pt x="513" y="41"/>
                </a:moveTo>
                <a:cubicBezTo>
                  <a:pt x="-6895" y="-3134"/>
                  <a:pt x="67981" y="176518"/>
                  <a:pt x="91000" y="228641"/>
                </a:cubicBezTo>
                <a:cubicBezTo>
                  <a:pt x="114019" y="280764"/>
                  <a:pt x="84650" y="248485"/>
                  <a:pt x="138625" y="312779"/>
                </a:cubicBezTo>
                <a:cubicBezTo>
                  <a:pt x="192600" y="377073"/>
                  <a:pt x="378602" y="575775"/>
                  <a:pt x="414850" y="614404"/>
                </a:cubicBezTo>
                <a:cubicBezTo>
                  <a:pt x="451098" y="653033"/>
                  <a:pt x="383100" y="576833"/>
                  <a:pt x="356113" y="544554"/>
                </a:cubicBezTo>
                <a:cubicBezTo>
                  <a:pt x="329126" y="512275"/>
                  <a:pt x="289702" y="470206"/>
                  <a:pt x="252925" y="420729"/>
                </a:cubicBezTo>
                <a:cubicBezTo>
                  <a:pt x="216148" y="371252"/>
                  <a:pt x="176725" y="312249"/>
                  <a:pt x="135450" y="247691"/>
                </a:cubicBezTo>
                <a:cubicBezTo>
                  <a:pt x="94175" y="183133"/>
                  <a:pt x="7921" y="3216"/>
                  <a:pt x="513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7E4DCFEF-E4EC-41E7-9FFA-49D5ED3B3938}"/>
              </a:ext>
            </a:extLst>
          </p:cNvPr>
          <p:cNvSpPr/>
          <p:nvPr/>
        </p:nvSpPr>
        <p:spPr>
          <a:xfrm>
            <a:off x="5094288" y="6108700"/>
            <a:ext cx="732517" cy="787529"/>
          </a:xfrm>
          <a:custGeom>
            <a:avLst/>
            <a:gdLst>
              <a:gd name="connsiteX0" fmla="*/ 0 w 732517"/>
              <a:gd name="connsiteY0" fmla="*/ 0 h 787529"/>
              <a:gd name="connsiteX1" fmla="*/ 98425 w 732517"/>
              <a:gd name="connsiteY1" fmla="*/ 231775 h 787529"/>
              <a:gd name="connsiteX2" fmla="*/ 300037 w 732517"/>
              <a:gd name="connsiteY2" fmla="*/ 520700 h 787529"/>
              <a:gd name="connsiteX3" fmla="*/ 558800 w 732517"/>
              <a:gd name="connsiteY3" fmla="*/ 731838 h 787529"/>
              <a:gd name="connsiteX4" fmla="*/ 731837 w 732517"/>
              <a:gd name="connsiteY4" fmla="*/ 787400 h 787529"/>
              <a:gd name="connsiteX5" fmla="*/ 606425 w 732517"/>
              <a:gd name="connsiteY5" fmla="*/ 722313 h 787529"/>
              <a:gd name="connsiteX6" fmla="*/ 307975 w 732517"/>
              <a:gd name="connsiteY6" fmla="*/ 522288 h 787529"/>
              <a:gd name="connsiteX7" fmla="*/ 176212 w 732517"/>
              <a:gd name="connsiteY7" fmla="*/ 306388 h 787529"/>
              <a:gd name="connsiteX8" fmla="*/ 0 w 732517"/>
              <a:gd name="connsiteY8" fmla="*/ 0 h 78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517" h="787529">
                <a:moveTo>
                  <a:pt x="0" y="0"/>
                </a:moveTo>
                <a:cubicBezTo>
                  <a:pt x="24209" y="72496"/>
                  <a:pt x="48419" y="144992"/>
                  <a:pt x="98425" y="231775"/>
                </a:cubicBezTo>
                <a:cubicBezTo>
                  <a:pt x="148431" y="318558"/>
                  <a:pt x="223308" y="437356"/>
                  <a:pt x="300037" y="520700"/>
                </a:cubicBezTo>
                <a:cubicBezTo>
                  <a:pt x="376766" y="604044"/>
                  <a:pt x="486833" y="687388"/>
                  <a:pt x="558800" y="731838"/>
                </a:cubicBezTo>
                <a:cubicBezTo>
                  <a:pt x="630767" y="776288"/>
                  <a:pt x="723899" y="788988"/>
                  <a:pt x="731837" y="787400"/>
                </a:cubicBezTo>
                <a:cubicBezTo>
                  <a:pt x="739775" y="785812"/>
                  <a:pt x="677069" y="766498"/>
                  <a:pt x="606425" y="722313"/>
                </a:cubicBezTo>
                <a:cubicBezTo>
                  <a:pt x="535781" y="678128"/>
                  <a:pt x="379677" y="591609"/>
                  <a:pt x="307975" y="522288"/>
                </a:cubicBezTo>
                <a:cubicBezTo>
                  <a:pt x="236273" y="452967"/>
                  <a:pt x="176212" y="306388"/>
                  <a:pt x="176212" y="3063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ACD2079A-96C5-45AC-8A7E-45CB8607A043}"/>
              </a:ext>
            </a:extLst>
          </p:cNvPr>
          <p:cNvSpPr/>
          <p:nvPr/>
        </p:nvSpPr>
        <p:spPr>
          <a:xfrm>
            <a:off x="5207035" y="6239118"/>
            <a:ext cx="288085" cy="429658"/>
          </a:xfrm>
          <a:custGeom>
            <a:avLst/>
            <a:gdLst>
              <a:gd name="connsiteX0" fmla="*/ 1553 w 288085"/>
              <a:gd name="connsiteY0" fmla="*/ 1345 h 429658"/>
              <a:gd name="connsiteX1" fmla="*/ 57115 w 288085"/>
              <a:gd name="connsiteY1" fmla="*/ 148982 h 429658"/>
              <a:gd name="connsiteX2" fmla="*/ 187290 w 288085"/>
              <a:gd name="connsiteY2" fmla="*/ 307732 h 429658"/>
              <a:gd name="connsiteX3" fmla="*/ 287303 w 288085"/>
              <a:gd name="connsiteY3" fmla="*/ 428382 h 429658"/>
              <a:gd name="connsiteX4" fmla="*/ 236503 w 288085"/>
              <a:gd name="connsiteY4" fmla="*/ 374407 h 429658"/>
              <a:gd name="connsiteX5" fmla="*/ 152365 w 288085"/>
              <a:gd name="connsiteY5" fmla="*/ 291857 h 429658"/>
              <a:gd name="connsiteX6" fmla="*/ 112678 w 288085"/>
              <a:gd name="connsiteY6" fmla="*/ 237882 h 429658"/>
              <a:gd name="connsiteX7" fmla="*/ 1553 w 288085"/>
              <a:gd name="connsiteY7" fmla="*/ 1345 h 42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085" h="429658">
                <a:moveTo>
                  <a:pt x="1553" y="1345"/>
                </a:moveTo>
                <a:cubicBezTo>
                  <a:pt x="-7707" y="-13472"/>
                  <a:pt x="26159" y="97918"/>
                  <a:pt x="57115" y="148982"/>
                </a:cubicBezTo>
                <a:cubicBezTo>
                  <a:pt x="88071" y="200046"/>
                  <a:pt x="187290" y="307732"/>
                  <a:pt x="187290" y="307732"/>
                </a:cubicBezTo>
                <a:cubicBezTo>
                  <a:pt x="225655" y="354299"/>
                  <a:pt x="279101" y="417270"/>
                  <a:pt x="287303" y="428382"/>
                </a:cubicBezTo>
                <a:cubicBezTo>
                  <a:pt x="295505" y="439495"/>
                  <a:pt x="236503" y="374407"/>
                  <a:pt x="236503" y="374407"/>
                </a:cubicBezTo>
                <a:cubicBezTo>
                  <a:pt x="214013" y="351653"/>
                  <a:pt x="173002" y="314611"/>
                  <a:pt x="152365" y="291857"/>
                </a:cubicBezTo>
                <a:cubicBezTo>
                  <a:pt x="131728" y="269103"/>
                  <a:pt x="140724" y="282332"/>
                  <a:pt x="112678" y="237882"/>
                </a:cubicBezTo>
                <a:cubicBezTo>
                  <a:pt x="84632" y="193432"/>
                  <a:pt x="10813" y="16162"/>
                  <a:pt x="1553" y="1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8A2CE68F-ADC7-43E3-B22E-04AC0AC12C95}"/>
              </a:ext>
            </a:extLst>
          </p:cNvPr>
          <p:cNvSpPr/>
          <p:nvPr/>
        </p:nvSpPr>
        <p:spPr>
          <a:xfrm>
            <a:off x="5582085" y="5088811"/>
            <a:ext cx="1081040" cy="247454"/>
          </a:xfrm>
          <a:custGeom>
            <a:avLst/>
            <a:gdLst>
              <a:gd name="connsiteX0" fmla="*/ 2740 w 1081040"/>
              <a:gd name="connsiteY0" fmla="*/ 226139 h 247454"/>
              <a:gd name="connsiteX1" fmla="*/ 126565 w 1081040"/>
              <a:gd name="connsiteY1" fmla="*/ 242014 h 247454"/>
              <a:gd name="connsiteX2" fmla="*/ 196415 w 1081040"/>
              <a:gd name="connsiteY2" fmla="*/ 124539 h 247454"/>
              <a:gd name="connsiteX3" fmla="*/ 212290 w 1081040"/>
              <a:gd name="connsiteY3" fmla="*/ 191214 h 247454"/>
              <a:gd name="connsiteX4" fmla="*/ 266265 w 1081040"/>
              <a:gd name="connsiteY4" fmla="*/ 130889 h 247454"/>
              <a:gd name="connsiteX5" fmla="*/ 364690 w 1081040"/>
              <a:gd name="connsiteY5" fmla="*/ 156289 h 247454"/>
              <a:gd name="connsiteX6" fmla="*/ 529790 w 1081040"/>
              <a:gd name="connsiteY6" fmla="*/ 137239 h 247454"/>
              <a:gd name="connsiteX7" fmla="*/ 1075890 w 1081040"/>
              <a:gd name="connsiteY7" fmla="*/ 714 h 247454"/>
              <a:gd name="connsiteX8" fmla="*/ 818715 w 1081040"/>
              <a:gd name="connsiteY8" fmla="*/ 80089 h 247454"/>
              <a:gd name="connsiteX9" fmla="*/ 355165 w 1081040"/>
              <a:gd name="connsiteY9" fmla="*/ 210264 h 247454"/>
              <a:gd name="connsiteX10" fmla="*/ 256740 w 1081040"/>
              <a:gd name="connsiteY10" fmla="*/ 210264 h 247454"/>
              <a:gd name="connsiteX11" fmla="*/ 2740 w 1081040"/>
              <a:gd name="connsiteY11" fmla="*/ 226139 h 24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1040" h="247454">
                <a:moveTo>
                  <a:pt x="2740" y="226139"/>
                </a:moveTo>
                <a:cubicBezTo>
                  <a:pt x="-18956" y="231431"/>
                  <a:pt x="94286" y="258947"/>
                  <a:pt x="126565" y="242014"/>
                </a:cubicBezTo>
                <a:cubicBezTo>
                  <a:pt x="158844" y="225081"/>
                  <a:pt x="182127" y="133006"/>
                  <a:pt x="196415" y="124539"/>
                </a:cubicBezTo>
                <a:cubicBezTo>
                  <a:pt x="210703" y="116072"/>
                  <a:pt x="200648" y="190156"/>
                  <a:pt x="212290" y="191214"/>
                </a:cubicBezTo>
                <a:cubicBezTo>
                  <a:pt x="223932" y="192272"/>
                  <a:pt x="240865" y="136710"/>
                  <a:pt x="266265" y="130889"/>
                </a:cubicBezTo>
                <a:cubicBezTo>
                  <a:pt x="291665" y="125068"/>
                  <a:pt x="320769" y="155231"/>
                  <a:pt x="364690" y="156289"/>
                </a:cubicBezTo>
                <a:cubicBezTo>
                  <a:pt x="408611" y="157347"/>
                  <a:pt x="411257" y="163168"/>
                  <a:pt x="529790" y="137239"/>
                </a:cubicBezTo>
                <a:cubicBezTo>
                  <a:pt x="648323" y="111310"/>
                  <a:pt x="1027736" y="10239"/>
                  <a:pt x="1075890" y="714"/>
                </a:cubicBezTo>
                <a:cubicBezTo>
                  <a:pt x="1124044" y="-8811"/>
                  <a:pt x="818715" y="80089"/>
                  <a:pt x="818715" y="80089"/>
                </a:cubicBezTo>
                <a:cubicBezTo>
                  <a:pt x="698594" y="115014"/>
                  <a:pt x="448828" y="188568"/>
                  <a:pt x="355165" y="210264"/>
                </a:cubicBezTo>
                <a:cubicBezTo>
                  <a:pt x="261503" y="231960"/>
                  <a:pt x="308069" y="204972"/>
                  <a:pt x="256740" y="210264"/>
                </a:cubicBezTo>
                <a:cubicBezTo>
                  <a:pt x="205411" y="215556"/>
                  <a:pt x="24436" y="220847"/>
                  <a:pt x="2740" y="226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2B37EEAA-B22A-4A54-8C37-5D9E185A4B1A}"/>
              </a:ext>
            </a:extLst>
          </p:cNvPr>
          <p:cNvSpPr/>
          <p:nvPr/>
        </p:nvSpPr>
        <p:spPr>
          <a:xfrm>
            <a:off x="6625598" y="5103279"/>
            <a:ext cx="322178" cy="38117"/>
          </a:xfrm>
          <a:custGeom>
            <a:avLst/>
            <a:gdLst>
              <a:gd name="connsiteX0" fmla="*/ 3802 w 322178"/>
              <a:gd name="connsiteY0" fmla="*/ 14821 h 38117"/>
              <a:gd name="connsiteX1" fmla="*/ 160435 w 322178"/>
              <a:gd name="connsiteY1" fmla="*/ 23288 h 38117"/>
              <a:gd name="connsiteX2" fmla="*/ 321302 w 322178"/>
              <a:gd name="connsiteY2" fmla="*/ 4 h 38117"/>
              <a:gd name="connsiteX3" fmla="*/ 221819 w 322178"/>
              <a:gd name="connsiteY3" fmla="*/ 25404 h 38117"/>
              <a:gd name="connsiteX4" fmla="*/ 156202 w 322178"/>
              <a:gd name="connsiteY4" fmla="*/ 38104 h 38117"/>
              <a:gd name="connsiteX5" fmla="*/ 54602 w 322178"/>
              <a:gd name="connsiteY5" fmla="*/ 23288 h 38117"/>
              <a:gd name="connsiteX6" fmla="*/ 3802 w 322178"/>
              <a:gd name="connsiteY6" fmla="*/ 14821 h 3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178" h="38117">
                <a:moveTo>
                  <a:pt x="3802" y="14821"/>
                </a:moveTo>
                <a:cubicBezTo>
                  <a:pt x="21441" y="14821"/>
                  <a:pt x="107518" y="25757"/>
                  <a:pt x="160435" y="23288"/>
                </a:cubicBezTo>
                <a:cubicBezTo>
                  <a:pt x="213352" y="20819"/>
                  <a:pt x="311071" y="-349"/>
                  <a:pt x="321302" y="4"/>
                </a:cubicBezTo>
                <a:cubicBezTo>
                  <a:pt x="331533" y="357"/>
                  <a:pt x="249336" y="19054"/>
                  <a:pt x="221819" y="25404"/>
                </a:cubicBezTo>
                <a:cubicBezTo>
                  <a:pt x="194302" y="31754"/>
                  <a:pt x="184071" y="38457"/>
                  <a:pt x="156202" y="38104"/>
                </a:cubicBezTo>
                <a:cubicBezTo>
                  <a:pt x="128333" y="37751"/>
                  <a:pt x="74710" y="26816"/>
                  <a:pt x="54602" y="23288"/>
                </a:cubicBezTo>
                <a:cubicBezTo>
                  <a:pt x="34494" y="19760"/>
                  <a:pt x="-13837" y="14821"/>
                  <a:pt x="3802" y="14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4282C88-830E-4F86-AB53-E327BA5C5F5F}"/>
              </a:ext>
            </a:extLst>
          </p:cNvPr>
          <p:cNvSpPr/>
          <p:nvPr/>
        </p:nvSpPr>
        <p:spPr>
          <a:xfrm>
            <a:off x="6705600" y="5054549"/>
            <a:ext cx="694874" cy="119525"/>
          </a:xfrm>
          <a:custGeom>
            <a:avLst/>
            <a:gdLst>
              <a:gd name="connsiteX0" fmla="*/ 0 w 694874"/>
              <a:gd name="connsiteY0" fmla="*/ 42384 h 119525"/>
              <a:gd name="connsiteX1" fmla="*/ 421217 w 694874"/>
              <a:gd name="connsiteY1" fmla="*/ 51 h 119525"/>
              <a:gd name="connsiteX2" fmla="*/ 683683 w 694874"/>
              <a:gd name="connsiteY2" fmla="*/ 33918 h 119525"/>
              <a:gd name="connsiteX3" fmla="*/ 626533 w 694874"/>
              <a:gd name="connsiteY3" fmla="*/ 44501 h 119525"/>
              <a:gd name="connsiteX4" fmla="*/ 444500 w 694874"/>
              <a:gd name="connsiteY4" fmla="*/ 114351 h 119525"/>
              <a:gd name="connsiteX5" fmla="*/ 431800 w 694874"/>
              <a:gd name="connsiteY5" fmla="*/ 114351 h 119525"/>
              <a:gd name="connsiteX6" fmla="*/ 596900 w 694874"/>
              <a:gd name="connsiteY6" fmla="*/ 97418 h 119525"/>
              <a:gd name="connsiteX7" fmla="*/ 556683 w 694874"/>
              <a:gd name="connsiteY7" fmla="*/ 23334 h 119525"/>
              <a:gd name="connsiteX8" fmla="*/ 389467 w 694874"/>
              <a:gd name="connsiteY8" fmla="*/ 21218 h 119525"/>
              <a:gd name="connsiteX9" fmla="*/ 0 w 694874"/>
              <a:gd name="connsiteY9" fmla="*/ 42384 h 11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4874" h="119525">
                <a:moveTo>
                  <a:pt x="0" y="42384"/>
                </a:moveTo>
                <a:cubicBezTo>
                  <a:pt x="5292" y="38856"/>
                  <a:pt x="307270" y="1462"/>
                  <a:pt x="421217" y="51"/>
                </a:cubicBezTo>
                <a:cubicBezTo>
                  <a:pt x="535164" y="-1360"/>
                  <a:pt x="649464" y="26510"/>
                  <a:pt x="683683" y="33918"/>
                </a:cubicBezTo>
                <a:cubicBezTo>
                  <a:pt x="717902" y="41326"/>
                  <a:pt x="666397" y="31095"/>
                  <a:pt x="626533" y="44501"/>
                </a:cubicBezTo>
                <a:cubicBezTo>
                  <a:pt x="586669" y="57907"/>
                  <a:pt x="476956" y="102709"/>
                  <a:pt x="444500" y="114351"/>
                </a:cubicBezTo>
                <a:cubicBezTo>
                  <a:pt x="412045" y="125993"/>
                  <a:pt x="431800" y="114351"/>
                  <a:pt x="431800" y="114351"/>
                </a:cubicBezTo>
                <a:cubicBezTo>
                  <a:pt x="457200" y="111529"/>
                  <a:pt x="576086" y="112587"/>
                  <a:pt x="596900" y="97418"/>
                </a:cubicBezTo>
                <a:cubicBezTo>
                  <a:pt x="617714" y="82249"/>
                  <a:pt x="591255" y="36034"/>
                  <a:pt x="556683" y="23334"/>
                </a:cubicBezTo>
                <a:cubicBezTo>
                  <a:pt x="522111" y="10634"/>
                  <a:pt x="481542" y="15926"/>
                  <a:pt x="389467" y="21218"/>
                </a:cubicBezTo>
                <a:lnTo>
                  <a:pt x="0" y="423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72F75979-22E8-495F-BFDF-743F033091B5}"/>
              </a:ext>
            </a:extLst>
          </p:cNvPr>
          <p:cNvSpPr/>
          <p:nvPr/>
        </p:nvSpPr>
        <p:spPr>
          <a:xfrm>
            <a:off x="4479884" y="5752932"/>
            <a:ext cx="414882" cy="156857"/>
          </a:xfrm>
          <a:custGeom>
            <a:avLst/>
            <a:gdLst>
              <a:gd name="connsiteX0" fmla="*/ 41 w 414882"/>
              <a:gd name="connsiteY0" fmla="*/ 168 h 156857"/>
              <a:gd name="connsiteX1" fmla="*/ 190541 w 414882"/>
              <a:gd name="connsiteY1" fmla="*/ 117643 h 156857"/>
              <a:gd name="connsiteX2" fmla="*/ 412791 w 414882"/>
              <a:gd name="connsiteY2" fmla="*/ 149393 h 156857"/>
              <a:gd name="connsiteX3" fmla="*/ 308016 w 414882"/>
              <a:gd name="connsiteY3" fmla="*/ 149393 h 156857"/>
              <a:gd name="connsiteX4" fmla="*/ 206416 w 414882"/>
              <a:gd name="connsiteY4" fmla="*/ 146218 h 156857"/>
              <a:gd name="connsiteX5" fmla="*/ 41 w 414882"/>
              <a:gd name="connsiteY5" fmla="*/ 168 h 15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82" h="156857">
                <a:moveTo>
                  <a:pt x="41" y="168"/>
                </a:moveTo>
                <a:cubicBezTo>
                  <a:pt x="-2605" y="-4594"/>
                  <a:pt x="121749" y="92772"/>
                  <a:pt x="190541" y="117643"/>
                </a:cubicBezTo>
                <a:cubicBezTo>
                  <a:pt x="259333" y="142514"/>
                  <a:pt x="393212" y="144101"/>
                  <a:pt x="412791" y="149393"/>
                </a:cubicBezTo>
                <a:cubicBezTo>
                  <a:pt x="432370" y="154685"/>
                  <a:pt x="308016" y="149393"/>
                  <a:pt x="308016" y="149393"/>
                </a:cubicBezTo>
                <a:cubicBezTo>
                  <a:pt x="273620" y="148864"/>
                  <a:pt x="255628" y="168443"/>
                  <a:pt x="206416" y="146218"/>
                </a:cubicBezTo>
                <a:cubicBezTo>
                  <a:pt x="157204" y="123993"/>
                  <a:pt x="2687" y="4930"/>
                  <a:pt x="41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7A90B7EF-1154-4734-B458-08785A9E8507}"/>
              </a:ext>
            </a:extLst>
          </p:cNvPr>
          <p:cNvSpPr/>
          <p:nvPr/>
        </p:nvSpPr>
        <p:spPr>
          <a:xfrm>
            <a:off x="3956048" y="5433458"/>
            <a:ext cx="582338" cy="381493"/>
          </a:xfrm>
          <a:custGeom>
            <a:avLst/>
            <a:gdLst>
              <a:gd name="connsiteX0" fmla="*/ 2 w 582338"/>
              <a:gd name="connsiteY0" fmla="*/ 25 h 381493"/>
              <a:gd name="connsiteX1" fmla="*/ 421219 w 582338"/>
              <a:gd name="connsiteY1" fmla="*/ 237092 h 381493"/>
              <a:gd name="connsiteX2" fmla="*/ 579969 w 582338"/>
              <a:gd name="connsiteY2" fmla="*/ 378909 h 381493"/>
              <a:gd name="connsiteX3" fmla="*/ 520702 w 582338"/>
              <a:gd name="connsiteY3" fmla="*/ 332342 h 381493"/>
              <a:gd name="connsiteX4" fmla="*/ 414869 w 582338"/>
              <a:gd name="connsiteY4" fmla="*/ 251909 h 381493"/>
              <a:gd name="connsiteX5" fmla="*/ 2 w 582338"/>
              <a:gd name="connsiteY5" fmla="*/ 25 h 38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38" h="381493">
                <a:moveTo>
                  <a:pt x="2" y="25"/>
                </a:moveTo>
                <a:cubicBezTo>
                  <a:pt x="1060" y="-2445"/>
                  <a:pt x="324558" y="173945"/>
                  <a:pt x="421219" y="237092"/>
                </a:cubicBezTo>
                <a:cubicBezTo>
                  <a:pt x="517880" y="300239"/>
                  <a:pt x="563389" y="363034"/>
                  <a:pt x="579969" y="378909"/>
                </a:cubicBezTo>
                <a:cubicBezTo>
                  <a:pt x="596549" y="394784"/>
                  <a:pt x="520702" y="332342"/>
                  <a:pt x="520702" y="332342"/>
                </a:cubicBezTo>
                <a:cubicBezTo>
                  <a:pt x="493185" y="311175"/>
                  <a:pt x="499536" y="307295"/>
                  <a:pt x="414869" y="251909"/>
                </a:cubicBezTo>
                <a:cubicBezTo>
                  <a:pt x="330202" y="196523"/>
                  <a:pt x="-1056" y="2495"/>
                  <a:pt x="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BB92A2C8-48C0-4571-87AE-BE878A5F1F3F}"/>
              </a:ext>
            </a:extLst>
          </p:cNvPr>
          <p:cNvSpPr/>
          <p:nvPr/>
        </p:nvSpPr>
        <p:spPr>
          <a:xfrm>
            <a:off x="3922149" y="5431236"/>
            <a:ext cx="430152" cy="260486"/>
          </a:xfrm>
          <a:custGeom>
            <a:avLst/>
            <a:gdLst>
              <a:gd name="connsiteX0" fmla="*/ 34 w 430152"/>
              <a:gd name="connsiteY0" fmla="*/ 131 h 260486"/>
              <a:gd name="connsiteX1" fmla="*/ 239218 w 430152"/>
              <a:gd name="connsiteY1" fmla="*/ 152531 h 260486"/>
              <a:gd name="connsiteX2" fmla="*/ 429718 w 430152"/>
              <a:gd name="connsiteY2" fmla="*/ 260481 h 260486"/>
              <a:gd name="connsiteX3" fmla="*/ 186301 w 430152"/>
              <a:gd name="connsiteY3" fmla="*/ 148297 h 260486"/>
              <a:gd name="connsiteX4" fmla="*/ 319651 w 430152"/>
              <a:gd name="connsiteY4" fmla="*/ 190631 h 260486"/>
              <a:gd name="connsiteX5" fmla="*/ 222284 w 430152"/>
              <a:gd name="connsiteY5" fmla="*/ 127131 h 260486"/>
              <a:gd name="connsiteX6" fmla="*/ 34 w 430152"/>
              <a:gd name="connsiteY6" fmla="*/ 131 h 2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152" h="260486">
                <a:moveTo>
                  <a:pt x="34" y="131"/>
                </a:moveTo>
                <a:cubicBezTo>
                  <a:pt x="2856" y="4364"/>
                  <a:pt x="167604" y="109139"/>
                  <a:pt x="239218" y="152531"/>
                </a:cubicBezTo>
                <a:cubicBezTo>
                  <a:pt x="310832" y="195923"/>
                  <a:pt x="438538" y="261187"/>
                  <a:pt x="429718" y="260481"/>
                </a:cubicBezTo>
                <a:cubicBezTo>
                  <a:pt x="420898" y="259775"/>
                  <a:pt x="204646" y="159939"/>
                  <a:pt x="186301" y="148297"/>
                </a:cubicBezTo>
                <a:cubicBezTo>
                  <a:pt x="167957" y="136655"/>
                  <a:pt x="313654" y="194159"/>
                  <a:pt x="319651" y="190631"/>
                </a:cubicBezTo>
                <a:cubicBezTo>
                  <a:pt x="325648" y="187103"/>
                  <a:pt x="275906" y="159234"/>
                  <a:pt x="222284" y="127131"/>
                </a:cubicBezTo>
                <a:cubicBezTo>
                  <a:pt x="168662" y="95028"/>
                  <a:pt x="-2788" y="-4102"/>
                  <a:pt x="34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BDE7992B-2139-4AE0-A5CA-BBBDF4C95B84}"/>
              </a:ext>
            </a:extLst>
          </p:cNvPr>
          <p:cNvSpPr/>
          <p:nvPr/>
        </p:nvSpPr>
        <p:spPr>
          <a:xfrm>
            <a:off x="3914870" y="5553624"/>
            <a:ext cx="626148" cy="272244"/>
          </a:xfrm>
          <a:custGeom>
            <a:avLst/>
            <a:gdLst>
              <a:gd name="connsiteX0" fmla="*/ 3080 w 626148"/>
              <a:gd name="connsiteY0" fmla="*/ 6859 h 272244"/>
              <a:gd name="connsiteX1" fmla="*/ 153363 w 626148"/>
              <a:gd name="connsiteY1" fmla="*/ 36493 h 272244"/>
              <a:gd name="connsiteX2" fmla="*/ 606330 w 626148"/>
              <a:gd name="connsiteY2" fmla="*/ 262976 h 272244"/>
              <a:gd name="connsiteX3" fmla="*/ 517430 w 626148"/>
              <a:gd name="connsiteY3" fmla="*/ 216409 h 272244"/>
              <a:gd name="connsiteX4" fmla="*/ 265547 w 626148"/>
              <a:gd name="connsiteY4" fmla="*/ 104226 h 272244"/>
              <a:gd name="connsiteX5" fmla="*/ 3080 w 626148"/>
              <a:gd name="connsiteY5" fmla="*/ 6859 h 27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148" h="272244">
                <a:moveTo>
                  <a:pt x="3080" y="6859"/>
                </a:moveTo>
                <a:cubicBezTo>
                  <a:pt x="-15617" y="-4430"/>
                  <a:pt x="52821" y="-6193"/>
                  <a:pt x="153363" y="36493"/>
                </a:cubicBezTo>
                <a:cubicBezTo>
                  <a:pt x="253905" y="79179"/>
                  <a:pt x="545652" y="232990"/>
                  <a:pt x="606330" y="262976"/>
                </a:cubicBezTo>
                <a:cubicBezTo>
                  <a:pt x="667008" y="292962"/>
                  <a:pt x="574227" y="242867"/>
                  <a:pt x="517430" y="216409"/>
                </a:cubicBezTo>
                <a:cubicBezTo>
                  <a:pt x="460633" y="189951"/>
                  <a:pt x="345275" y="137034"/>
                  <a:pt x="265547" y="104226"/>
                </a:cubicBezTo>
                <a:cubicBezTo>
                  <a:pt x="185819" y="71418"/>
                  <a:pt x="21777" y="18148"/>
                  <a:pt x="3080" y="6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218D8779-9CC3-4E0C-9A9A-EA16688F8845}"/>
              </a:ext>
            </a:extLst>
          </p:cNvPr>
          <p:cNvSpPr/>
          <p:nvPr/>
        </p:nvSpPr>
        <p:spPr>
          <a:xfrm>
            <a:off x="3350792" y="5219047"/>
            <a:ext cx="689393" cy="268844"/>
          </a:xfrm>
          <a:custGeom>
            <a:avLst/>
            <a:gdLst>
              <a:gd name="connsiteX0" fmla="*/ 2008 w 689393"/>
              <a:gd name="connsiteY0" fmla="*/ 653 h 268844"/>
              <a:gd name="connsiteX1" fmla="*/ 291991 w 689393"/>
              <a:gd name="connsiteY1" fmla="*/ 78970 h 268844"/>
              <a:gd name="connsiteX2" fmla="*/ 670875 w 689393"/>
              <a:gd name="connsiteY2" fmla="*/ 263120 h 268844"/>
              <a:gd name="connsiteX3" fmla="*/ 620075 w 689393"/>
              <a:gd name="connsiteY3" fmla="*/ 216553 h 268844"/>
              <a:gd name="connsiteX4" fmla="*/ 526941 w 689393"/>
              <a:gd name="connsiteY4" fmla="*/ 159403 h 268844"/>
              <a:gd name="connsiteX5" fmla="*/ 438041 w 689393"/>
              <a:gd name="connsiteY5" fmla="*/ 117070 h 268844"/>
              <a:gd name="connsiteX6" fmla="*/ 2008 w 689393"/>
              <a:gd name="connsiteY6" fmla="*/ 653 h 26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393" h="268844">
                <a:moveTo>
                  <a:pt x="2008" y="653"/>
                </a:moveTo>
                <a:cubicBezTo>
                  <a:pt x="-22334" y="-5697"/>
                  <a:pt x="180513" y="35226"/>
                  <a:pt x="291991" y="78970"/>
                </a:cubicBezTo>
                <a:cubicBezTo>
                  <a:pt x="403469" y="122714"/>
                  <a:pt x="616194" y="240189"/>
                  <a:pt x="670875" y="263120"/>
                </a:cubicBezTo>
                <a:cubicBezTo>
                  <a:pt x="725556" y="286051"/>
                  <a:pt x="644064" y="233839"/>
                  <a:pt x="620075" y="216553"/>
                </a:cubicBezTo>
                <a:cubicBezTo>
                  <a:pt x="596086" y="199267"/>
                  <a:pt x="557280" y="175984"/>
                  <a:pt x="526941" y="159403"/>
                </a:cubicBezTo>
                <a:cubicBezTo>
                  <a:pt x="496602" y="142823"/>
                  <a:pt x="519885" y="141412"/>
                  <a:pt x="438041" y="117070"/>
                </a:cubicBezTo>
                <a:cubicBezTo>
                  <a:pt x="356197" y="92728"/>
                  <a:pt x="26350" y="7003"/>
                  <a:pt x="2008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6C324CC8-A5C4-46B1-91A8-1FA167AF81F8}"/>
              </a:ext>
            </a:extLst>
          </p:cNvPr>
          <p:cNvSpPr/>
          <p:nvPr/>
        </p:nvSpPr>
        <p:spPr>
          <a:xfrm>
            <a:off x="3378200" y="5314950"/>
            <a:ext cx="644163" cy="244317"/>
          </a:xfrm>
          <a:custGeom>
            <a:avLst/>
            <a:gdLst>
              <a:gd name="connsiteX0" fmla="*/ 0 w 644163"/>
              <a:gd name="connsiteY0" fmla="*/ 0 h 244317"/>
              <a:gd name="connsiteX1" fmla="*/ 395817 w 644163"/>
              <a:gd name="connsiteY1" fmla="*/ 116417 h 244317"/>
              <a:gd name="connsiteX2" fmla="*/ 637117 w 644163"/>
              <a:gd name="connsiteY2" fmla="*/ 241300 h 244317"/>
              <a:gd name="connsiteX3" fmla="*/ 554567 w 644163"/>
              <a:gd name="connsiteY3" fmla="*/ 196850 h 244317"/>
              <a:gd name="connsiteX4" fmla="*/ 298450 w 644163"/>
              <a:gd name="connsiteY4" fmla="*/ 99483 h 244317"/>
              <a:gd name="connsiteX5" fmla="*/ 0 w 644163"/>
              <a:gd name="connsiteY5" fmla="*/ 0 h 24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163" h="244317">
                <a:moveTo>
                  <a:pt x="0" y="0"/>
                </a:moveTo>
                <a:cubicBezTo>
                  <a:pt x="16228" y="2822"/>
                  <a:pt x="289631" y="76200"/>
                  <a:pt x="395817" y="116417"/>
                </a:cubicBezTo>
                <a:cubicBezTo>
                  <a:pt x="502003" y="156634"/>
                  <a:pt x="610659" y="227895"/>
                  <a:pt x="637117" y="241300"/>
                </a:cubicBezTo>
                <a:cubicBezTo>
                  <a:pt x="663575" y="254705"/>
                  <a:pt x="611011" y="220486"/>
                  <a:pt x="554567" y="196850"/>
                </a:cubicBezTo>
                <a:cubicBezTo>
                  <a:pt x="498123" y="173214"/>
                  <a:pt x="386997" y="129116"/>
                  <a:pt x="298450" y="9948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364D2B9F-1412-484E-89D1-C5011229C00A}"/>
              </a:ext>
            </a:extLst>
          </p:cNvPr>
          <p:cNvSpPr/>
          <p:nvPr/>
        </p:nvSpPr>
        <p:spPr>
          <a:xfrm>
            <a:off x="2971098" y="5177336"/>
            <a:ext cx="896159" cy="253962"/>
          </a:xfrm>
          <a:custGeom>
            <a:avLst/>
            <a:gdLst>
              <a:gd name="connsiteX0" fmla="*/ 702 w 896159"/>
              <a:gd name="connsiteY0" fmla="*/ 31 h 253962"/>
              <a:gd name="connsiteX1" fmla="*/ 364769 w 896159"/>
              <a:gd name="connsiteY1" fmla="*/ 65647 h 253962"/>
              <a:gd name="connsiteX2" fmla="*/ 872769 w 896159"/>
              <a:gd name="connsiteY2" fmla="*/ 247681 h 253962"/>
              <a:gd name="connsiteX3" fmla="*/ 794452 w 896159"/>
              <a:gd name="connsiteY3" fmla="*/ 205347 h 253962"/>
              <a:gd name="connsiteX4" fmla="*/ 646285 w 896159"/>
              <a:gd name="connsiteY4" fmla="*/ 139731 h 253962"/>
              <a:gd name="connsiteX5" fmla="*/ 455785 w 896159"/>
              <a:gd name="connsiteY5" fmla="*/ 71997 h 253962"/>
              <a:gd name="connsiteX6" fmla="*/ 702 w 896159"/>
              <a:gd name="connsiteY6" fmla="*/ 31 h 25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6159" h="253962">
                <a:moveTo>
                  <a:pt x="702" y="31"/>
                </a:moveTo>
                <a:cubicBezTo>
                  <a:pt x="-14467" y="-1027"/>
                  <a:pt x="219425" y="24372"/>
                  <a:pt x="364769" y="65647"/>
                </a:cubicBezTo>
                <a:cubicBezTo>
                  <a:pt x="510113" y="106922"/>
                  <a:pt x="801155" y="224398"/>
                  <a:pt x="872769" y="247681"/>
                </a:cubicBezTo>
                <a:cubicBezTo>
                  <a:pt x="944383" y="270964"/>
                  <a:pt x="832199" y="223339"/>
                  <a:pt x="794452" y="205347"/>
                </a:cubicBezTo>
                <a:cubicBezTo>
                  <a:pt x="756705" y="187355"/>
                  <a:pt x="702729" y="161956"/>
                  <a:pt x="646285" y="139731"/>
                </a:cubicBezTo>
                <a:cubicBezTo>
                  <a:pt x="589841" y="117506"/>
                  <a:pt x="560560" y="94575"/>
                  <a:pt x="455785" y="71997"/>
                </a:cubicBezTo>
                <a:cubicBezTo>
                  <a:pt x="351010" y="49419"/>
                  <a:pt x="15871" y="1089"/>
                  <a:pt x="70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3E1E9B74-78DC-42F2-A55A-56371F62D99C}"/>
              </a:ext>
            </a:extLst>
          </p:cNvPr>
          <p:cNvSpPr/>
          <p:nvPr/>
        </p:nvSpPr>
        <p:spPr>
          <a:xfrm>
            <a:off x="2786992" y="5236623"/>
            <a:ext cx="669555" cy="97398"/>
          </a:xfrm>
          <a:custGeom>
            <a:avLst/>
            <a:gdLst>
              <a:gd name="connsiteX0" fmla="*/ 2775 w 669555"/>
              <a:gd name="connsiteY0" fmla="*/ 8477 h 97398"/>
              <a:gd name="connsiteX1" fmla="*/ 288525 w 669555"/>
              <a:gd name="connsiteY1" fmla="*/ 6360 h 97398"/>
              <a:gd name="connsiteX2" fmla="*/ 665291 w 669555"/>
              <a:gd name="connsiteY2" fmla="*/ 97377 h 97398"/>
              <a:gd name="connsiteX3" fmla="*/ 462091 w 669555"/>
              <a:gd name="connsiteY3" fmla="*/ 14827 h 97398"/>
              <a:gd name="connsiteX4" fmla="*/ 2775 w 669555"/>
              <a:gd name="connsiteY4" fmla="*/ 8477 h 9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555" h="97398">
                <a:moveTo>
                  <a:pt x="2775" y="8477"/>
                </a:moveTo>
                <a:cubicBezTo>
                  <a:pt x="-26153" y="7066"/>
                  <a:pt x="178106" y="-8457"/>
                  <a:pt x="288525" y="6360"/>
                </a:cubicBezTo>
                <a:cubicBezTo>
                  <a:pt x="398944" y="21177"/>
                  <a:pt x="636363" y="95966"/>
                  <a:pt x="665291" y="97377"/>
                </a:cubicBezTo>
                <a:cubicBezTo>
                  <a:pt x="694219" y="98788"/>
                  <a:pt x="570394" y="28938"/>
                  <a:pt x="462091" y="14827"/>
                </a:cubicBezTo>
                <a:cubicBezTo>
                  <a:pt x="353788" y="716"/>
                  <a:pt x="31703" y="9888"/>
                  <a:pt x="2775" y="8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5999A4F-B28C-4271-99CD-77EBA7F9BF1D}"/>
              </a:ext>
            </a:extLst>
          </p:cNvPr>
          <p:cNvSpPr/>
          <p:nvPr/>
        </p:nvSpPr>
        <p:spPr>
          <a:xfrm>
            <a:off x="2749503" y="5130651"/>
            <a:ext cx="715199" cy="106610"/>
          </a:xfrm>
          <a:custGeom>
            <a:avLst/>
            <a:gdLst>
              <a:gd name="connsiteX0" fmla="*/ 47 w 715199"/>
              <a:gd name="connsiteY0" fmla="*/ 149 h 106610"/>
              <a:gd name="connsiteX1" fmla="*/ 444547 w 715199"/>
              <a:gd name="connsiteY1" fmla="*/ 36132 h 106610"/>
              <a:gd name="connsiteX2" fmla="*/ 707014 w 715199"/>
              <a:gd name="connsiteY2" fmla="*/ 103866 h 106610"/>
              <a:gd name="connsiteX3" fmla="*/ 632930 w 715199"/>
              <a:gd name="connsiteY3" fmla="*/ 89049 h 106610"/>
              <a:gd name="connsiteX4" fmla="*/ 472064 w 715199"/>
              <a:gd name="connsiteY4" fmla="*/ 48832 h 106610"/>
              <a:gd name="connsiteX5" fmla="*/ 47 w 715199"/>
              <a:gd name="connsiteY5" fmla="*/ 149 h 10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199" h="106610">
                <a:moveTo>
                  <a:pt x="47" y="149"/>
                </a:moveTo>
                <a:cubicBezTo>
                  <a:pt x="-4539" y="-1968"/>
                  <a:pt x="326719" y="18846"/>
                  <a:pt x="444547" y="36132"/>
                </a:cubicBezTo>
                <a:cubicBezTo>
                  <a:pt x="562375" y="53418"/>
                  <a:pt x="675617" y="95047"/>
                  <a:pt x="707014" y="103866"/>
                </a:cubicBezTo>
                <a:cubicBezTo>
                  <a:pt x="738411" y="112686"/>
                  <a:pt x="672088" y="98221"/>
                  <a:pt x="632930" y="89049"/>
                </a:cubicBezTo>
                <a:cubicBezTo>
                  <a:pt x="593772" y="79877"/>
                  <a:pt x="575075" y="63296"/>
                  <a:pt x="472064" y="48832"/>
                </a:cubicBezTo>
                <a:cubicBezTo>
                  <a:pt x="369053" y="34368"/>
                  <a:pt x="4633" y="2266"/>
                  <a:pt x="47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04F1508D-71DA-4224-BEA9-EA49FCE74528}"/>
              </a:ext>
            </a:extLst>
          </p:cNvPr>
          <p:cNvSpPr/>
          <p:nvPr/>
        </p:nvSpPr>
        <p:spPr>
          <a:xfrm>
            <a:off x="2380455" y="5147370"/>
            <a:ext cx="780213" cy="57587"/>
          </a:xfrm>
          <a:custGeom>
            <a:avLst/>
            <a:gdLst>
              <a:gd name="connsiteX0" fmla="*/ 795 w 780213"/>
              <a:gd name="connsiteY0" fmla="*/ 57513 h 57587"/>
              <a:gd name="connsiteX1" fmla="*/ 314062 w 780213"/>
              <a:gd name="connsiteY1" fmla="*/ 15180 h 57587"/>
              <a:gd name="connsiteX2" fmla="*/ 771262 w 780213"/>
              <a:gd name="connsiteY2" fmla="*/ 53280 h 57587"/>
              <a:gd name="connsiteX3" fmla="*/ 601928 w 780213"/>
              <a:gd name="connsiteY3" fmla="*/ 23647 h 57587"/>
              <a:gd name="connsiteX4" fmla="*/ 413545 w 780213"/>
              <a:gd name="connsiteY4" fmla="*/ 8830 h 57587"/>
              <a:gd name="connsiteX5" fmla="*/ 229395 w 780213"/>
              <a:gd name="connsiteY5" fmla="*/ 2480 h 57587"/>
              <a:gd name="connsiteX6" fmla="*/ 795 w 780213"/>
              <a:gd name="connsiteY6" fmla="*/ 57513 h 5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213" h="57587">
                <a:moveTo>
                  <a:pt x="795" y="57513"/>
                </a:moveTo>
                <a:cubicBezTo>
                  <a:pt x="14906" y="59630"/>
                  <a:pt x="185651" y="15885"/>
                  <a:pt x="314062" y="15180"/>
                </a:cubicBezTo>
                <a:cubicBezTo>
                  <a:pt x="442473" y="14475"/>
                  <a:pt x="723284" y="51869"/>
                  <a:pt x="771262" y="53280"/>
                </a:cubicBezTo>
                <a:cubicBezTo>
                  <a:pt x="819240" y="54691"/>
                  <a:pt x="661547" y="31055"/>
                  <a:pt x="601928" y="23647"/>
                </a:cubicBezTo>
                <a:cubicBezTo>
                  <a:pt x="542309" y="16239"/>
                  <a:pt x="475634" y="12358"/>
                  <a:pt x="413545" y="8830"/>
                </a:cubicBezTo>
                <a:cubicBezTo>
                  <a:pt x="351456" y="5302"/>
                  <a:pt x="294659" y="-4575"/>
                  <a:pt x="229395" y="2480"/>
                </a:cubicBezTo>
                <a:cubicBezTo>
                  <a:pt x="164131" y="9535"/>
                  <a:pt x="-13316" y="55396"/>
                  <a:pt x="795" y="57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2F8D63D3-7C2F-4DF6-9447-7BF581C01DBB}"/>
              </a:ext>
            </a:extLst>
          </p:cNvPr>
          <p:cNvSpPr/>
          <p:nvPr/>
        </p:nvSpPr>
        <p:spPr>
          <a:xfrm>
            <a:off x="2446705" y="5219478"/>
            <a:ext cx="675378" cy="55352"/>
          </a:xfrm>
          <a:custGeom>
            <a:avLst/>
            <a:gdLst>
              <a:gd name="connsiteX0" fmla="*/ 162 w 675378"/>
              <a:gd name="connsiteY0" fmla="*/ 55255 h 55352"/>
              <a:gd name="connsiteX1" fmla="*/ 201245 w 675378"/>
              <a:gd name="connsiteY1" fmla="*/ 4455 h 55352"/>
              <a:gd name="connsiteX2" fmla="*/ 675378 w 675378"/>
              <a:gd name="connsiteY2" fmla="*/ 2339 h 55352"/>
              <a:gd name="connsiteX3" fmla="*/ 580128 w 675378"/>
              <a:gd name="connsiteY3" fmla="*/ 2339 h 55352"/>
              <a:gd name="connsiteX4" fmla="*/ 228762 w 675378"/>
              <a:gd name="connsiteY4" fmla="*/ 17155 h 55352"/>
              <a:gd name="connsiteX5" fmla="*/ 162 w 675378"/>
              <a:gd name="connsiteY5" fmla="*/ 55255 h 5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378" h="55352">
                <a:moveTo>
                  <a:pt x="162" y="55255"/>
                </a:moveTo>
                <a:cubicBezTo>
                  <a:pt x="-4424" y="53138"/>
                  <a:pt x="88709" y="13274"/>
                  <a:pt x="201245" y="4455"/>
                </a:cubicBezTo>
                <a:cubicBezTo>
                  <a:pt x="313781" y="-4364"/>
                  <a:pt x="612231" y="2692"/>
                  <a:pt x="675378" y="2339"/>
                </a:cubicBezTo>
                <a:lnTo>
                  <a:pt x="580128" y="2339"/>
                </a:lnTo>
                <a:cubicBezTo>
                  <a:pt x="505692" y="4808"/>
                  <a:pt x="326481" y="10099"/>
                  <a:pt x="228762" y="17155"/>
                </a:cubicBezTo>
                <a:cubicBezTo>
                  <a:pt x="131043" y="24210"/>
                  <a:pt x="4748" y="57372"/>
                  <a:pt x="162" y="55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4886DB11-5A56-4FB1-9959-E71804E47C65}"/>
              </a:ext>
            </a:extLst>
          </p:cNvPr>
          <p:cNvSpPr/>
          <p:nvPr/>
        </p:nvSpPr>
        <p:spPr>
          <a:xfrm>
            <a:off x="2273296" y="5081564"/>
            <a:ext cx="586812" cy="60531"/>
          </a:xfrm>
          <a:custGeom>
            <a:avLst/>
            <a:gdLst>
              <a:gd name="connsiteX0" fmla="*/ 4 w 586812"/>
              <a:gd name="connsiteY0" fmla="*/ 553 h 60531"/>
              <a:gd name="connsiteX1" fmla="*/ 230721 w 586812"/>
              <a:gd name="connsiteY1" fmla="*/ 30186 h 60531"/>
              <a:gd name="connsiteX2" fmla="*/ 328087 w 586812"/>
              <a:gd name="connsiteY2" fmla="*/ 30186 h 60531"/>
              <a:gd name="connsiteX3" fmla="*/ 582087 w 586812"/>
              <a:gd name="connsiteY3" fmla="*/ 36536 h 60531"/>
              <a:gd name="connsiteX4" fmla="*/ 474137 w 586812"/>
              <a:gd name="connsiteY4" fmla="*/ 38653 h 60531"/>
              <a:gd name="connsiteX5" fmla="*/ 237071 w 586812"/>
              <a:gd name="connsiteY5" fmla="*/ 59819 h 60531"/>
              <a:gd name="connsiteX6" fmla="*/ 4 w 586812"/>
              <a:gd name="connsiteY6" fmla="*/ 553 h 6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6812" h="60531">
                <a:moveTo>
                  <a:pt x="4" y="553"/>
                </a:moveTo>
                <a:cubicBezTo>
                  <a:pt x="-1054" y="-4386"/>
                  <a:pt x="176041" y="25247"/>
                  <a:pt x="230721" y="30186"/>
                </a:cubicBezTo>
                <a:cubicBezTo>
                  <a:pt x="285402" y="35125"/>
                  <a:pt x="328087" y="30186"/>
                  <a:pt x="328087" y="30186"/>
                </a:cubicBezTo>
                <a:lnTo>
                  <a:pt x="582087" y="36536"/>
                </a:lnTo>
                <a:cubicBezTo>
                  <a:pt x="606429" y="37947"/>
                  <a:pt x="531640" y="34773"/>
                  <a:pt x="474137" y="38653"/>
                </a:cubicBezTo>
                <a:cubicBezTo>
                  <a:pt x="416634" y="42534"/>
                  <a:pt x="312918" y="64758"/>
                  <a:pt x="237071" y="59819"/>
                </a:cubicBezTo>
                <a:cubicBezTo>
                  <a:pt x="161224" y="54880"/>
                  <a:pt x="1062" y="5492"/>
                  <a:pt x="4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1E834DE2-C53B-467D-91B6-022E8B31A291}"/>
              </a:ext>
            </a:extLst>
          </p:cNvPr>
          <p:cNvSpPr/>
          <p:nvPr/>
        </p:nvSpPr>
        <p:spPr>
          <a:xfrm>
            <a:off x="2185063" y="5088292"/>
            <a:ext cx="307246" cy="104023"/>
          </a:xfrm>
          <a:custGeom>
            <a:avLst/>
            <a:gdLst>
              <a:gd name="connsiteX0" fmla="*/ 58604 w 307246"/>
              <a:gd name="connsiteY0" fmla="*/ 175 h 104023"/>
              <a:gd name="connsiteX1" fmla="*/ 153854 w 307246"/>
              <a:gd name="connsiteY1" fmla="*/ 46741 h 104023"/>
              <a:gd name="connsiteX2" fmla="*/ 266037 w 307246"/>
              <a:gd name="connsiteY2" fmla="*/ 53091 h 104023"/>
              <a:gd name="connsiteX3" fmla="*/ 196187 w 307246"/>
              <a:gd name="connsiteY3" fmla="*/ 78491 h 104023"/>
              <a:gd name="connsiteX4" fmla="*/ 130570 w 307246"/>
              <a:gd name="connsiteY4" fmla="*/ 93308 h 104023"/>
              <a:gd name="connsiteX5" fmla="*/ 1454 w 307246"/>
              <a:gd name="connsiteY5" fmla="*/ 25575 h 104023"/>
              <a:gd name="connsiteX6" fmla="*/ 67070 w 307246"/>
              <a:gd name="connsiteY6" fmla="*/ 76375 h 104023"/>
              <a:gd name="connsiteX7" fmla="*/ 160204 w 307246"/>
              <a:gd name="connsiteY7" fmla="*/ 103891 h 104023"/>
              <a:gd name="connsiteX8" fmla="*/ 306254 w 307246"/>
              <a:gd name="connsiteY8" fmla="*/ 65791 h 104023"/>
              <a:gd name="connsiteX9" fmla="*/ 58604 w 307246"/>
              <a:gd name="connsiteY9" fmla="*/ 175 h 10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246" h="104023">
                <a:moveTo>
                  <a:pt x="58604" y="175"/>
                </a:moveTo>
                <a:cubicBezTo>
                  <a:pt x="33204" y="-3000"/>
                  <a:pt x="119282" y="37922"/>
                  <a:pt x="153854" y="46741"/>
                </a:cubicBezTo>
                <a:cubicBezTo>
                  <a:pt x="188426" y="55560"/>
                  <a:pt x="258982" y="47799"/>
                  <a:pt x="266037" y="53091"/>
                </a:cubicBezTo>
                <a:cubicBezTo>
                  <a:pt x="273093" y="58383"/>
                  <a:pt x="218765" y="71788"/>
                  <a:pt x="196187" y="78491"/>
                </a:cubicBezTo>
                <a:cubicBezTo>
                  <a:pt x="173609" y="85194"/>
                  <a:pt x="163025" y="102127"/>
                  <a:pt x="130570" y="93308"/>
                </a:cubicBezTo>
                <a:cubicBezTo>
                  <a:pt x="98115" y="84489"/>
                  <a:pt x="12037" y="28397"/>
                  <a:pt x="1454" y="25575"/>
                </a:cubicBezTo>
                <a:cubicBezTo>
                  <a:pt x="-9129" y="22753"/>
                  <a:pt x="40612" y="63322"/>
                  <a:pt x="67070" y="76375"/>
                </a:cubicBezTo>
                <a:cubicBezTo>
                  <a:pt x="93528" y="89428"/>
                  <a:pt x="120340" y="105655"/>
                  <a:pt x="160204" y="103891"/>
                </a:cubicBezTo>
                <a:cubicBezTo>
                  <a:pt x="200068" y="102127"/>
                  <a:pt x="319307" y="80255"/>
                  <a:pt x="306254" y="65791"/>
                </a:cubicBezTo>
                <a:cubicBezTo>
                  <a:pt x="293201" y="51327"/>
                  <a:pt x="84004" y="3350"/>
                  <a:pt x="58604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D931B5FC-7718-499C-AFB8-A310C364D183}"/>
              </a:ext>
            </a:extLst>
          </p:cNvPr>
          <p:cNvSpPr/>
          <p:nvPr/>
        </p:nvSpPr>
        <p:spPr>
          <a:xfrm>
            <a:off x="2245618" y="5210566"/>
            <a:ext cx="195708" cy="287428"/>
          </a:xfrm>
          <a:custGeom>
            <a:avLst/>
            <a:gdLst>
              <a:gd name="connsiteX0" fmla="*/ 194899 w 195708"/>
              <a:gd name="connsiteY0" fmla="*/ 667 h 287428"/>
              <a:gd name="connsiteX1" fmla="*/ 72132 w 195708"/>
              <a:gd name="connsiteY1" fmla="*/ 45117 h 287428"/>
              <a:gd name="connsiteX2" fmla="*/ 50965 w 195708"/>
              <a:gd name="connsiteY2" fmla="*/ 87451 h 287428"/>
              <a:gd name="connsiteX3" fmla="*/ 95415 w 195708"/>
              <a:gd name="connsiteY3" fmla="*/ 280067 h 287428"/>
              <a:gd name="connsiteX4" fmla="*/ 67899 w 195708"/>
              <a:gd name="connsiteY4" fmla="*/ 231384 h 287428"/>
              <a:gd name="connsiteX5" fmla="*/ 4399 w 195708"/>
              <a:gd name="connsiteY5" fmla="*/ 81101 h 287428"/>
              <a:gd name="connsiteX6" fmla="*/ 194899 w 195708"/>
              <a:gd name="connsiteY6" fmla="*/ 667 h 28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708" h="287428">
                <a:moveTo>
                  <a:pt x="194899" y="667"/>
                </a:moveTo>
                <a:cubicBezTo>
                  <a:pt x="206188" y="-5330"/>
                  <a:pt x="96121" y="30653"/>
                  <a:pt x="72132" y="45117"/>
                </a:cubicBezTo>
                <a:cubicBezTo>
                  <a:pt x="48143" y="59581"/>
                  <a:pt x="47085" y="48293"/>
                  <a:pt x="50965" y="87451"/>
                </a:cubicBezTo>
                <a:cubicBezTo>
                  <a:pt x="54845" y="126609"/>
                  <a:pt x="92593" y="256078"/>
                  <a:pt x="95415" y="280067"/>
                </a:cubicBezTo>
                <a:cubicBezTo>
                  <a:pt x="98237" y="304056"/>
                  <a:pt x="83068" y="264545"/>
                  <a:pt x="67899" y="231384"/>
                </a:cubicBezTo>
                <a:cubicBezTo>
                  <a:pt x="52730" y="198223"/>
                  <a:pt x="-18179" y="119201"/>
                  <a:pt x="4399" y="81101"/>
                </a:cubicBezTo>
                <a:cubicBezTo>
                  <a:pt x="26977" y="43001"/>
                  <a:pt x="183610" y="6664"/>
                  <a:pt x="194899" y="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13BF47AF-C1F7-4BFA-9BC3-CEE4F820BFD3}"/>
              </a:ext>
            </a:extLst>
          </p:cNvPr>
          <p:cNvSpPr/>
          <p:nvPr/>
        </p:nvSpPr>
        <p:spPr>
          <a:xfrm>
            <a:off x="2306423" y="5245077"/>
            <a:ext cx="132186" cy="127028"/>
          </a:xfrm>
          <a:custGeom>
            <a:avLst/>
            <a:gdLst>
              <a:gd name="connsiteX0" fmla="*/ 131977 w 132186"/>
              <a:gd name="connsiteY0" fmla="*/ 23 h 127028"/>
              <a:gd name="connsiteX1" fmla="*/ 34610 w 132186"/>
              <a:gd name="connsiteY1" fmla="*/ 36006 h 127028"/>
              <a:gd name="connsiteX2" fmla="*/ 21910 w 132186"/>
              <a:gd name="connsiteY2" fmla="*/ 127023 h 127028"/>
              <a:gd name="connsiteX3" fmla="*/ 4977 w 132186"/>
              <a:gd name="connsiteY3" fmla="*/ 31773 h 127028"/>
              <a:gd name="connsiteX4" fmla="*/ 131977 w 132186"/>
              <a:gd name="connsiteY4" fmla="*/ 23 h 12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86" h="127028">
                <a:moveTo>
                  <a:pt x="131977" y="23"/>
                </a:moveTo>
                <a:cubicBezTo>
                  <a:pt x="136916" y="728"/>
                  <a:pt x="52955" y="14839"/>
                  <a:pt x="34610" y="36006"/>
                </a:cubicBezTo>
                <a:cubicBezTo>
                  <a:pt x="16265" y="57173"/>
                  <a:pt x="26849" y="127728"/>
                  <a:pt x="21910" y="127023"/>
                </a:cubicBezTo>
                <a:cubicBezTo>
                  <a:pt x="16971" y="126318"/>
                  <a:pt x="-11251" y="49059"/>
                  <a:pt x="4977" y="31773"/>
                </a:cubicBezTo>
                <a:cubicBezTo>
                  <a:pt x="21205" y="14487"/>
                  <a:pt x="127038" y="-682"/>
                  <a:pt x="131977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5D3B1526-C3B4-4D1F-B12E-18D5D7977789}"/>
              </a:ext>
            </a:extLst>
          </p:cNvPr>
          <p:cNvSpPr/>
          <p:nvPr/>
        </p:nvSpPr>
        <p:spPr>
          <a:xfrm>
            <a:off x="2153954" y="5102889"/>
            <a:ext cx="274769" cy="772275"/>
          </a:xfrm>
          <a:custGeom>
            <a:avLst/>
            <a:gdLst>
              <a:gd name="connsiteX0" fmla="*/ 43146 w 274769"/>
              <a:gd name="connsiteY0" fmla="*/ 394 h 772275"/>
              <a:gd name="connsiteX1" fmla="*/ 813 w 274769"/>
              <a:gd name="connsiteY1" fmla="*/ 61778 h 772275"/>
              <a:gd name="connsiteX2" fmla="*/ 21979 w 274769"/>
              <a:gd name="connsiteY2" fmla="*/ 104111 h 772275"/>
              <a:gd name="connsiteX3" fmla="*/ 100296 w 274769"/>
              <a:gd name="connsiteY3" fmla="*/ 279794 h 772275"/>
              <a:gd name="connsiteX4" fmla="*/ 267513 w 274769"/>
              <a:gd name="connsiteY4" fmla="*/ 749694 h 772275"/>
              <a:gd name="connsiteX5" fmla="*/ 237879 w 274769"/>
              <a:gd name="connsiteY5" fmla="*/ 673494 h 772275"/>
              <a:gd name="connsiteX6" fmla="*/ 176496 w 274769"/>
              <a:gd name="connsiteY6" fmla="*/ 459711 h 772275"/>
              <a:gd name="connsiteX7" fmla="*/ 24096 w 274769"/>
              <a:gd name="connsiteY7" fmla="*/ 93528 h 772275"/>
              <a:gd name="connsiteX8" fmla="*/ 43146 w 274769"/>
              <a:gd name="connsiteY8" fmla="*/ 394 h 77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769" h="772275">
                <a:moveTo>
                  <a:pt x="43146" y="394"/>
                </a:moveTo>
                <a:cubicBezTo>
                  <a:pt x="39266" y="-4898"/>
                  <a:pt x="4341" y="44492"/>
                  <a:pt x="813" y="61778"/>
                </a:cubicBezTo>
                <a:cubicBezTo>
                  <a:pt x="-2715" y="79064"/>
                  <a:pt x="5399" y="67775"/>
                  <a:pt x="21979" y="104111"/>
                </a:cubicBezTo>
                <a:cubicBezTo>
                  <a:pt x="38559" y="140447"/>
                  <a:pt x="59374" y="172197"/>
                  <a:pt x="100296" y="279794"/>
                </a:cubicBezTo>
                <a:cubicBezTo>
                  <a:pt x="141218" y="387391"/>
                  <a:pt x="244583" y="684077"/>
                  <a:pt x="267513" y="749694"/>
                </a:cubicBezTo>
                <a:cubicBezTo>
                  <a:pt x="290443" y="815311"/>
                  <a:pt x="253049" y="721825"/>
                  <a:pt x="237879" y="673494"/>
                </a:cubicBezTo>
                <a:cubicBezTo>
                  <a:pt x="222710" y="625164"/>
                  <a:pt x="212126" y="556372"/>
                  <a:pt x="176496" y="459711"/>
                </a:cubicBezTo>
                <a:cubicBezTo>
                  <a:pt x="140866" y="363050"/>
                  <a:pt x="43499" y="169023"/>
                  <a:pt x="24096" y="93528"/>
                </a:cubicBezTo>
                <a:cubicBezTo>
                  <a:pt x="4693" y="18033"/>
                  <a:pt x="47026" y="5686"/>
                  <a:pt x="43146" y="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1748C2BD-0705-41DF-8A12-BC024FC3821F}"/>
              </a:ext>
            </a:extLst>
          </p:cNvPr>
          <p:cNvSpPr/>
          <p:nvPr/>
        </p:nvSpPr>
        <p:spPr>
          <a:xfrm>
            <a:off x="2353732" y="5532787"/>
            <a:ext cx="185257" cy="544507"/>
          </a:xfrm>
          <a:custGeom>
            <a:avLst/>
            <a:gdLst>
              <a:gd name="connsiteX0" fmla="*/ 2118 w 185257"/>
              <a:gd name="connsiteY0" fmla="*/ 10763 h 544507"/>
              <a:gd name="connsiteX1" fmla="*/ 177801 w 185257"/>
              <a:gd name="connsiteY1" fmla="*/ 525113 h 544507"/>
              <a:gd name="connsiteX2" fmla="*/ 146051 w 185257"/>
              <a:gd name="connsiteY2" fmla="*/ 412930 h 544507"/>
              <a:gd name="connsiteX3" fmla="*/ 84668 w 185257"/>
              <a:gd name="connsiteY3" fmla="*/ 192796 h 544507"/>
              <a:gd name="connsiteX4" fmla="*/ 2118 w 185257"/>
              <a:gd name="connsiteY4" fmla="*/ 10763 h 54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257" h="544507">
                <a:moveTo>
                  <a:pt x="2118" y="10763"/>
                </a:moveTo>
                <a:cubicBezTo>
                  <a:pt x="17640" y="66149"/>
                  <a:pt x="153812" y="458085"/>
                  <a:pt x="177801" y="525113"/>
                </a:cubicBezTo>
                <a:cubicBezTo>
                  <a:pt x="201790" y="592141"/>
                  <a:pt x="161573" y="468316"/>
                  <a:pt x="146051" y="412930"/>
                </a:cubicBezTo>
                <a:cubicBezTo>
                  <a:pt x="130529" y="357544"/>
                  <a:pt x="108657" y="257002"/>
                  <a:pt x="84668" y="192796"/>
                </a:cubicBezTo>
                <a:cubicBezTo>
                  <a:pt x="60679" y="128590"/>
                  <a:pt x="-13404" y="-44623"/>
                  <a:pt x="2118" y="10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C2D73D89-E461-4383-92DE-9AB66029C8C1}"/>
              </a:ext>
            </a:extLst>
          </p:cNvPr>
          <p:cNvSpPr/>
          <p:nvPr/>
        </p:nvSpPr>
        <p:spPr>
          <a:xfrm>
            <a:off x="2378805" y="5920142"/>
            <a:ext cx="171704" cy="645833"/>
          </a:xfrm>
          <a:custGeom>
            <a:avLst/>
            <a:gdLst>
              <a:gd name="connsiteX0" fmla="*/ 328 w 171704"/>
              <a:gd name="connsiteY0" fmla="*/ 175 h 645833"/>
              <a:gd name="connsiteX1" fmla="*/ 125212 w 171704"/>
              <a:gd name="connsiteY1" fmla="*/ 112358 h 645833"/>
              <a:gd name="connsiteX2" fmla="*/ 140028 w 171704"/>
              <a:gd name="connsiteY2" fmla="*/ 182208 h 645833"/>
              <a:gd name="connsiteX3" fmla="*/ 99812 w 171704"/>
              <a:gd name="connsiteY3" fmla="*/ 239358 h 645833"/>
              <a:gd name="connsiteX4" fmla="*/ 89228 w 171704"/>
              <a:gd name="connsiteY4" fmla="*/ 290158 h 645833"/>
              <a:gd name="connsiteX5" fmla="*/ 167545 w 171704"/>
              <a:gd name="connsiteY5" fmla="*/ 639408 h 645833"/>
              <a:gd name="connsiteX6" fmla="*/ 156962 w 171704"/>
              <a:gd name="connsiteY6" fmla="*/ 497591 h 645833"/>
              <a:gd name="connsiteX7" fmla="*/ 123095 w 171704"/>
              <a:gd name="connsiteY7" fmla="*/ 260525 h 645833"/>
              <a:gd name="connsiteX8" fmla="*/ 167545 w 171704"/>
              <a:gd name="connsiteY8" fmla="*/ 139875 h 645833"/>
              <a:gd name="connsiteX9" fmla="*/ 328 w 171704"/>
              <a:gd name="connsiteY9" fmla="*/ 175 h 64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04" h="645833">
                <a:moveTo>
                  <a:pt x="328" y="175"/>
                </a:moveTo>
                <a:cubicBezTo>
                  <a:pt x="-6727" y="-4411"/>
                  <a:pt x="101929" y="82019"/>
                  <a:pt x="125212" y="112358"/>
                </a:cubicBezTo>
                <a:cubicBezTo>
                  <a:pt x="148495" y="142697"/>
                  <a:pt x="144261" y="161041"/>
                  <a:pt x="140028" y="182208"/>
                </a:cubicBezTo>
                <a:cubicBezTo>
                  <a:pt x="135795" y="203375"/>
                  <a:pt x="108279" y="221366"/>
                  <a:pt x="99812" y="239358"/>
                </a:cubicBezTo>
                <a:cubicBezTo>
                  <a:pt x="91345" y="257350"/>
                  <a:pt x="77939" y="223483"/>
                  <a:pt x="89228" y="290158"/>
                </a:cubicBezTo>
                <a:cubicBezTo>
                  <a:pt x="100517" y="356833"/>
                  <a:pt x="156256" y="604836"/>
                  <a:pt x="167545" y="639408"/>
                </a:cubicBezTo>
                <a:cubicBezTo>
                  <a:pt x="178834" y="673980"/>
                  <a:pt x="164370" y="560738"/>
                  <a:pt x="156962" y="497591"/>
                </a:cubicBezTo>
                <a:cubicBezTo>
                  <a:pt x="149554" y="434444"/>
                  <a:pt x="121331" y="320144"/>
                  <a:pt x="123095" y="260525"/>
                </a:cubicBezTo>
                <a:cubicBezTo>
                  <a:pt x="124859" y="200906"/>
                  <a:pt x="187653" y="183972"/>
                  <a:pt x="167545" y="139875"/>
                </a:cubicBezTo>
                <a:cubicBezTo>
                  <a:pt x="147437" y="95778"/>
                  <a:pt x="7383" y="4761"/>
                  <a:pt x="328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CC8F59D1-7665-4FAD-BFD1-C4656186D80A}"/>
              </a:ext>
            </a:extLst>
          </p:cNvPr>
          <p:cNvSpPr/>
          <p:nvPr/>
        </p:nvSpPr>
        <p:spPr>
          <a:xfrm>
            <a:off x="2622328" y="5723325"/>
            <a:ext cx="106276" cy="470191"/>
          </a:xfrm>
          <a:custGeom>
            <a:avLst/>
            <a:gdLst>
              <a:gd name="connsiteX0" fmla="*/ 106055 w 106276"/>
              <a:gd name="connsiteY0" fmla="*/ 142 h 470191"/>
              <a:gd name="connsiteX1" fmla="*/ 29855 w 106276"/>
              <a:gd name="connsiteY1" fmla="*/ 135608 h 470191"/>
              <a:gd name="connsiteX2" fmla="*/ 29855 w 106276"/>
              <a:gd name="connsiteY2" fmla="*/ 194875 h 470191"/>
              <a:gd name="connsiteX3" fmla="*/ 21389 w 106276"/>
              <a:gd name="connsiteY3" fmla="*/ 463692 h 470191"/>
              <a:gd name="connsiteX4" fmla="*/ 23505 w 106276"/>
              <a:gd name="connsiteY4" fmla="*/ 368442 h 470191"/>
              <a:gd name="connsiteX5" fmla="*/ 2339 w 106276"/>
              <a:gd name="connsiteY5" fmla="*/ 163125 h 470191"/>
              <a:gd name="connsiteX6" fmla="*/ 106055 w 106276"/>
              <a:gd name="connsiteY6" fmla="*/ 142 h 4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276" h="470191">
                <a:moveTo>
                  <a:pt x="106055" y="142"/>
                </a:moveTo>
                <a:cubicBezTo>
                  <a:pt x="110641" y="-4444"/>
                  <a:pt x="42555" y="103153"/>
                  <a:pt x="29855" y="135608"/>
                </a:cubicBezTo>
                <a:cubicBezTo>
                  <a:pt x="17155" y="168064"/>
                  <a:pt x="31266" y="140194"/>
                  <a:pt x="29855" y="194875"/>
                </a:cubicBezTo>
                <a:cubicBezTo>
                  <a:pt x="28444" y="249556"/>
                  <a:pt x="22447" y="434764"/>
                  <a:pt x="21389" y="463692"/>
                </a:cubicBezTo>
                <a:cubicBezTo>
                  <a:pt x="20331" y="492620"/>
                  <a:pt x="26680" y="418536"/>
                  <a:pt x="23505" y="368442"/>
                </a:cubicBezTo>
                <a:cubicBezTo>
                  <a:pt x="20330" y="318348"/>
                  <a:pt x="-8244" y="223450"/>
                  <a:pt x="2339" y="163125"/>
                </a:cubicBezTo>
                <a:cubicBezTo>
                  <a:pt x="12922" y="102800"/>
                  <a:pt x="101469" y="4728"/>
                  <a:pt x="106055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9680C6E5-6182-4369-9EC2-9E572E329ECE}"/>
              </a:ext>
            </a:extLst>
          </p:cNvPr>
          <p:cNvSpPr/>
          <p:nvPr/>
        </p:nvSpPr>
        <p:spPr>
          <a:xfrm>
            <a:off x="2657609" y="5773542"/>
            <a:ext cx="132163" cy="689891"/>
          </a:xfrm>
          <a:custGeom>
            <a:avLst/>
            <a:gdLst>
              <a:gd name="connsiteX0" fmla="*/ 96174 w 132163"/>
              <a:gd name="connsiteY0" fmla="*/ 725 h 689891"/>
              <a:gd name="connsiteX1" fmla="*/ 24208 w 132163"/>
              <a:gd name="connsiteY1" fmla="*/ 131958 h 689891"/>
              <a:gd name="connsiteX2" fmla="*/ 15741 w 132163"/>
              <a:gd name="connsiteY2" fmla="*/ 263191 h 689891"/>
              <a:gd name="connsiteX3" fmla="*/ 28441 w 132163"/>
              <a:gd name="connsiteY3" fmla="*/ 415591 h 689891"/>
              <a:gd name="connsiteX4" fmla="*/ 130041 w 132163"/>
              <a:gd name="connsiteY4" fmla="*/ 682291 h 689891"/>
              <a:gd name="connsiteX5" fmla="*/ 89824 w 132163"/>
              <a:gd name="connsiteY5" fmla="*/ 603975 h 689891"/>
              <a:gd name="connsiteX6" fmla="*/ 924 w 132163"/>
              <a:gd name="connsiteY6" fmla="*/ 466391 h 689891"/>
              <a:gd name="connsiteX7" fmla="*/ 45374 w 132163"/>
              <a:gd name="connsiteY7" fmla="*/ 98091 h 689891"/>
              <a:gd name="connsiteX8" fmla="*/ 96174 w 132163"/>
              <a:gd name="connsiteY8" fmla="*/ 725 h 68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63" h="689891">
                <a:moveTo>
                  <a:pt x="96174" y="725"/>
                </a:moveTo>
                <a:cubicBezTo>
                  <a:pt x="92646" y="6369"/>
                  <a:pt x="37613" y="88214"/>
                  <a:pt x="24208" y="131958"/>
                </a:cubicBezTo>
                <a:cubicBezTo>
                  <a:pt x="10803" y="175702"/>
                  <a:pt x="15036" y="215919"/>
                  <a:pt x="15741" y="263191"/>
                </a:cubicBezTo>
                <a:cubicBezTo>
                  <a:pt x="16446" y="310463"/>
                  <a:pt x="9391" y="345741"/>
                  <a:pt x="28441" y="415591"/>
                </a:cubicBezTo>
                <a:cubicBezTo>
                  <a:pt x="47491" y="485441"/>
                  <a:pt x="119811" y="650894"/>
                  <a:pt x="130041" y="682291"/>
                </a:cubicBezTo>
                <a:cubicBezTo>
                  <a:pt x="140272" y="713688"/>
                  <a:pt x="111344" y="639958"/>
                  <a:pt x="89824" y="603975"/>
                </a:cubicBezTo>
                <a:cubicBezTo>
                  <a:pt x="68304" y="567992"/>
                  <a:pt x="8332" y="550705"/>
                  <a:pt x="924" y="466391"/>
                </a:cubicBezTo>
                <a:cubicBezTo>
                  <a:pt x="-6484" y="382077"/>
                  <a:pt x="32674" y="174291"/>
                  <a:pt x="45374" y="98091"/>
                </a:cubicBezTo>
                <a:cubicBezTo>
                  <a:pt x="58074" y="21891"/>
                  <a:pt x="99702" y="-4919"/>
                  <a:pt x="96174" y="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01AA70F0-11DA-46A0-852A-85BEF197B13F}"/>
              </a:ext>
            </a:extLst>
          </p:cNvPr>
          <p:cNvSpPr/>
          <p:nvPr/>
        </p:nvSpPr>
        <p:spPr>
          <a:xfrm>
            <a:off x="2520924" y="5990115"/>
            <a:ext cx="241335" cy="639285"/>
          </a:xfrm>
          <a:custGeom>
            <a:avLst/>
            <a:gdLst>
              <a:gd name="connsiteX0" fmla="*/ 26 w 241335"/>
              <a:gd name="connsiteY0" fmla="*/ 52 h 639285"/>
              <a:gd name="connsiteX1" fmla="*/ 82576 w 241335"/>
              <a:gd name="connsiteY1" fmla="*/ 277335 h 639285"/>
              <a:gd name="connsiteX2" fmla="*/ 177826 w 241335"/>
              <a:gd name="connsiteY2" fmla="*/ 537685 h 639285"/>
              <a:gd name="connsiteX3" fmla="*/ 241326 w 241335"/>
              <a:gd name="connsiteY3" fmla="*/ 639285 h 639285"/>
              <a:gd name="connsiteX4" fmla="*/ 173593 w 241335"/>
              <a:gd name="connsiteY4" fmla="*/ 537685 h 639285"/>
              <a:gd name="connsiteX5" fmla="*/ 91043 w 241335"/>
              <a:gd name="connsiteY5" fmla="*/ 256168 h 639285"/>
              <a:gd name="connsiteX6" fmla="*/ 26 w 241335"/>
              <a:gd name="connsiteY6" fmla="*/ 52 h 63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35" h="639285">
                <a:moveTo>
                  <a:pt x="26" y="52"/>
                </a:moveTo>
                <a:cubicBezTo>
                  <a:pt x="-1385" y="3580"/>
                  <a:pt x="52943" y="187730"/>
                  <a:pt x="82576" y="277335"/>
                </a:cubicBezTo>
                <a:cubicBezTo>
                  <a:pt x="112209" y="366940"/>
                  <a:pt x="151368" y="477360"/>
                  <a:pt x="177826" y="537685"/>
                </a:cubicBezTo>
                <a:cubicBezTo>
                  <a:pt x="204284" y="598010"/>
                  <a:pt x="242031" y="639285"/>
                  <a:pt x="241326" y="639285"/>
                </a:cubicBezTo>
                <a:cubicBezTo>
                  <a:pt x="240621" y="639285"/>
                  <a:pt x="198640" y="601538"/>
                  <a:pt x="173593" y="537685"/>
                </a:cubicBezTo>
                <a:cubicBezTo>
                  <a:pt x="148546" y="473832"/>
                  <a:pt x="120324" y="342246"/>
                  <a:pt x="91043" y="256168"/>
                </a:cubicBezTo>
                <a:cubicBezTo>
                  <a:pt x="61762" y="170090"/>
                  <a:pt x="1437" y="-3476"/>
                  <a:pt x="26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BD7D2BA9-04A0-4168-BE50-1DA8BA0092DA}"/>
              </a:ext>
            </a:extLst>
          </p:cNvPr>
          <p:cNvSpPr/>
          <p:nvPr/>
        </p:nvSpPr>
        <p:spPr>
          <a:xfrm>
            <a:off x="2717490" y="6408410"/>
            <a:ext cx="656452" cy="490222"/>
          </a:xfrm>
          <a:custGeom>
            <a:avLst/>
            <a:gdLst>
              <a:gd name="connsiteX0" fmla="*/ 310 w 656452"/>
              <a:gd name="connsiteY0" fmla="*/ 857 h 490222"/>
              <a:gd name="connsiteX1" fmla="*/ 125193 w 656452"/>
              <a:gd name="connsiteY1" fmla="*/ 193473 h 490222"/>
              <a:gd name="connsiteX2" fmla="*/ 231027 w 656452"/>
              <a:gd name="connsiteY2" fmla="*/ 305657 h 490222"/>
              <a:gd name="connsiteX3" fmla="*/ 639543 w 656452"/>
              <a:gd name="connsiteY3" fmla="*/ 483457 h 490222"/>
              <a:gd name="connsiteX4" fmla="*/ 584510 w 656452"/>
              <a:gd name="connsiteY4" fmla="*/ 455940 h 490222"/>
              <a:gd name="connsiteX5" fmla="*/ 163293 w 656452"/>
              <a:gd name="connsiteY5" fmla="*/ 276023 h 490222"/>
              <a:gd name="connsiteX6" fmla="*/ 310 w 656452"/>
              <a:gd name="connsiteY6" fmla="*/ 857 h 49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452" h="490222">
                <a:moveTo>
                  <a:pt x="310" y="857"/>
                </a:moveTo>
                <a:cubicBezTo>
                  <a:pt x="-6040" y="-12901"/>
                  <a:pt x="86740" y="142673"/>
                  <a:pt x="125193" y="193473"/>
                </a:cubicBezTo>
                <a:cubicBezTo>
                  <a:pt x="163646" y="244273"/>
                  <a:pt x="145302" y="257326"/>
                  <a:pt x="231027" y="305657"/>
                </a:cubicBezTo>
                <a:cubicBezTo>
                  <a:pt x="316752" y="353988"/>
                  <a:pt x="639543" y="483457"/>
                  <a:pt x="639543" y="483457"/>
                </a:cubicBezTo>
                <a:cubicBezTo>
                  <a:pt x="698457" y="508504"/>
                  <a:pt x="584510" y="455940"/>
                  <a:pt x="584510" y="455940"/>
                </a:cubicBezTo>
                <a:cubicBezTo>
                  <a:pt x="505135" y="421368"/>
                  <a:pt x="259601" y="347990"/>
                  <a:pt x="163293" y="276023"/>
                </a:cubicBezTo>
                <a:cubicBezTo>
                  <a:pt x="66985" y="204056"/>
                  <a:pt x="6660" y="14615"/>
                  <a:pt x="310" y="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01CBFCF9-7582-47FE-8FFE-01D2465C0FC6}"/>
              </a:ext>
            </a:extLst>
          </p:cNvPr>
          <p:cNvSpPr/>
          <p:nvPr/>
        </p:nvSpPr>
        <p:spPr>
          <a:xfrm>
            <a:off x="2715615" y="6415613"/>
            <a:ext cx="631940" cy="499386"/>
          </a:xfrm>
          <a:custGeom>
            <a:avLst/>
            <a:gdLst>
              <a:gd name="connsiteX0" fmla="*/ 68 w 631940"/>
              <a:gd name="connsiteY0" fmla="*/ 4 h 499386"/>
              <a:gd name="connsiteX1" fmla="*/ 118602 w 631940"/>
              <a:gd name="connsiteY1" fmla="*/ 247654 h 499386"/>
              <a:gd name="connsiteX2" fmla="*/ 336618 w 631940"/>
              <a:gd name="connsiteY2" fmla="*/ 376770 h 499386"/>
              <a:gd name="connsiteX3" fmla="*/ 622368 w 631940"/>
              <a:gd name="connsiteY3" fmla="*/ 495304 h 499386"/>
              <a:gd name="connsiteX4" fmla="*/ 569452 w 631940"/>
              <a:gd name="connsiteY4" fmla="*/ 474137 h 499386"/>
              <a:gd name="connsiteX5" fmla="*/ 256185 w 631940"/>
              <a:gd name="connsiteY5" fmla="*/ 357720 h 499386"/>
              <a:gd name="connsiteX6" fmla="*/ 103785 w 631940"/>
              <a:gd name="connsiteY6" fmla="*/ 254004 h 499386"/>
              <a:gd name="connsiteX7" fmla="*/ 68 w 631940"/>
              <a:gd name="connsiteY7" fmla="*/ 4 h 49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940" h="499386">
                <a:moveTo>
                  <a:pt x="68" y="4"/>
                </a:moveTo>
                <a:cubicBezTo>
                  <a:pt x="2538" y="-1054"/>
                  <a:pt x="62510" y="184860"/>
                  <a:pt x="118602" y="247654"/>
                </a:cubicBezTo>
                <a:cubicBezTo>
                  <a:pt x="174694" y="310448"/>
                  <a:pt x="252657" y="335495"/>
                  <a:pt x="336618" y="376770"/>
                </a:cubicBezTo>
                <a:cubicBezTo>
                  <a:pt x="420579" y="418045"/>
                  <a:pt x="583562" y="479076"/>
                  <a:pt x="622368" y="495304"/>
                </a:cubicBezTo>
                <a:cubicBezTo>
                  <a:pt x="661174" y="511532"/>
                  <a:pt x="569452" y="474137"/>
                  <a:pt x="569452" y="474137"/>
                </a:cubicBezTo>
                <a:cubicBezTo>
                  <a:pt x="508422" y="451206"/>
                  <a:pt x="333796" y="394409"/>
                  <a:pt x="256185" y="357720"/>
                </a:cubicBezTo>
                <a:cubicBezTo>
                  <a:pt x="178574" y="321031"/>
                  <a:pt x="144707" y="309037"/>
                  <a:pt x="103785" y="254004"/>
                </a:cubicBezTo>
                <a:cubicBezTo>
                  <a:pt x="62863" y="198971"/>
                  <a:pt x="-2402" y="1062"/>
                  <a:pt x="6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62C3ED4D-1454-43D0-BF6A-93D04BD375CB}"/>
              </a:ext>
            </a:extLst>
          </p:cNvPr>
          <p:cNvSpPr/>
          <p:nvPr/>
        </p:nvSpPr>
        <p:spPr>
          <a:xfrm>
            <a:off x="3369931" y="6753187"/>
            <a:ext cx="616013" cy="140506"/>
          </a:xfrm>
          <a:custGeom>
            <a:avLst/>
            <a:gdLst>
              <a:gd name="connsiteX0" fmla="*/ 332 w 616013"/>
              <a:gd name="connsiteY0" fmla="*/ 139738 h 140506"/>
              <a:gd name="connsiteX1" fmla="*/ 289257 w 616013"/>
              <a:gd name="connsiteY1" fmla="*/ 122276 h 140506"/>
              <a:gd name="connsiteX2" fmla="*/ 605169 w 616013"/>
              <a:gd name="connsiteY2" fmla="*/ 3213 h 140506"/>
              <a:gd name="connsiteX3" fmla="*/ 528969 w 616013"/>
              <a:gd name="connsiteY3" fmla="*/ 39726 h 140506"/>
              <a:gd name="connsiteX4" fmla="*/ 392444 w 616013"/>
              <a:gd name="connsiteY4" fmla="*/ 101638 h 140506"/>
              <a:gd name="connsiteX5" fmla="*/ 346407 w 616013"/>
              <a:gd name="connsiteY5" fmla="*/ 119101 h 140506"/>
              <a:gd name="connsiteX6" fmla="*/ 332 w 616013"/>
              <a:gd name="connsiteY6" fmla="*/ 139738 h 14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013" h="140506">
                <a:moveTo>
                  <a:pt x="332" y="139738"/>
                </a:moveTo>
                <a:cubicBezTo>
                  <a:pt x="-9193" y="140267"/>
                  <a:pt x="188451" y="145030"/>
                  <a:pt x="289257" y="122276"/>
                </a:cubicBezTo>
                <a:cubicBezTo>
                  <a:pt x="390063" y="99522"/>
                  <a:pt x="565217" y="16971"/>
                  <a:pt x="605169" y="3213"/>
                </a:cubicBezTo>
                <a:cubicBezTo>
                  <a:pt x="645121" y="-10545"/>
                  <a:pt x="564423" y="23322"/>
                  <a:pt x="528969" y="39726"/>
                </a:cubicBezTo>
                <a:lnTo>
                  <a:pt x="392444" y="101638"/>
                </a:lnTo>
                <a:cubicBezTo>
                  <a:pt x="362017" y="114867"/>
                  <a:pt x="407790" y="111428"/>
                  <a:pt x="346407" y="119101"/>
                </a:cubicBezTo>
                <a:cubicBezTo>
                  <a:pt x="285024" y="126774"/>
                  <a:pt x="9857" y="139209"/>
                  <a:pt x="332" y="139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0C1806AB-100F-4D8C-B552-E8502146FD4C}"/>
              </a:ext>
            </a:extLst>
          </p:cNvPr>
          <p:cNvSpPr/>
          <p:nvPr/>
        </p:nvSpPr>
        <p:spPr>
          <a:xfrm>
            <a:off x="3309038" y="6564130"/>
            <a:ext cx="937737" cy="347582"/>
          </a:xfrm>
          <a:custGeom>
            <a:avLst/>
            <a:gdLst>
              <a:gd name="connsiteX0" fmla="*/ 18362 w 937737"/>
              <a:gd name="connsiteY0" fmla="*/ 341495 h 347582"/>
              <a:gd name="connsiteX1" fmla="*/ 69162 w 937737"/>
              <a:gd name="connsiteY1" fmla="*/ 343083 h 347582"/>
              <a:gd name="connsiteX2" fmla="*/ 359675 w 937737"/>
              <a:gd name="connsiteY2" fmla="*/ 341495 h 347582"/>
              <a:gd name="connsiteX3" fmla="*/ 580337 w 937737"/>
              <a:gd name="connsiteY3" fmla="*/ 266883 h 347582"/>
              <a:gd name="connsiteX4" fmla="*/ 842275 w 937737"/>
              <a:gd name="connsiteY4" fmla="*/ 98608 h 347582"/>
              <a:gd name="connsiteX5" fmla="*/ 937525 w 937737"/>
              <a:gd name="connsiteY5" fmla="*/ 183 h 347582"/>
              <a:gd name="connsiteX6" fmla="*/ 864500 w 937737"/>
              <a:gd name="connsiteY6" fmla="*/ 76383 h 347582"/>
              <a:gd name="connsiteX7" fmla="*/ 750200 w 937737"/>
              <a:gd name="connsiteY7" fmla="*/ 158933 h 347582"/>
              <a:gd name="connsiteX8" fmla="*/ 548587 w 937737"/>
              <a:gd name="connsiteY8" fmla="*/ 274820 h 347582"/>
              <a:gd name="connsiteX9" fmla="*/ 437462 w 937737"/>
              <a:gd name="connsiteY9" fmla="*/ 301808 h 347582"/>
              <a:gd name="connsiteX10" fmla="*/ 18362 w 937737"/>
              <a:gd name="connsiteY10" fmla="*/ 341495 h 3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7737" h="347582">
                <a:moveTo>
                  <a:pt x="18362" y="341495"/>
                </a:moveTo>
                <a:cubicBezTo>
                  <a:pt x="-43021" y="348374"/>
                  <a:pt x="69162" y="343083"/>
                  <a:pt x="69162" y="343083"/>
                </a:cubicBezTo>
                <a:cubicBezTo>
                  <a:pt x="126047" y="343083"/>
                  <a:pt x="274479" y="354195"/>
                  <a:pt x="359675" y="341495"/>
                </a:cubicBezTo>
                <a:cubicBezTo>
                  <a:pt x="444871" y="328795"/>
                  <a:pt x="499904" y="307364"/>
                  <a:pt x="580337" y="266883"/>
                </a:cubicBezTo>
                <a:cubicBezTo>
                  <a:pt x="660770" y="226402"/>
                  <a:pt x="782744" y="143058"/>
                  <a:pt x="842275" y="98608"/>
                </a:cubicBezTo>
                <a:cubicBezTo>
                  <a:pt x="901806" y="54158"/>
                  <a:pt x="933821" y="3887"/>
                  <a:pt x="937525" y="183"/>
                </a:cubicBezTo>
                <a:cubicBezTo>
                  <a:pt x="941229" y="-3521"/>
                  <a:pt x="895721" y="49925"/>
                  <a:pt x="864500" y="76383"/>
                </a:cubicBezTo>
                <a:cubicBezTo>
                  <a:pt x="833279" y="102841"/>
                  <a:pt x="802852" y="125860"/>
                  <a:pt x="750200" y="158933"/>
                </a:cubicBezTo>
                <a:cubicBezTo>
                  <a:pt x="697548" y="192006"/>
                  <a:pt x="600710" y="251008"/>
                  <a:pt x="548587" y="274820"/>
                </a:cubicBezTo>
                <a:cubicBezTo>
                  <a:pt x="496464" y="298632"/>
                  <a:pt x="522922" y="288579"/>
                  <a:pt x="437462" y="301808"/>
                </a:cubicBezTo>
                <a:cubicBezTo>
                  <a:pt x="352002" y="315037"/>
                  <a:pt x="79745" y="334616"/>
                  <a:pt x="18362" y="341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E410D90E-C30A-40B3-A8A0-71015759AADA}"/>
              </a:ext>
            </a:extLst>
          </p:cNvPr>
          <p:cNvSpPr/>
          <p:nvPr/>
        </p:nvSpPr>
        <p:spPr>
          <a:xfrm>
            <a:off x="3955965" y="6564238"/>
            <a:ext cx="273222" cy="201829"/>
          </a:xfrm>
          <a:custGeom>
            <a:avLst/>
            <a:gdLst>
              <a:gd name="connsiteX0" fmla="*/ 273135 w 273222"/>
              <a:gd name="connsiteY0" fmla="*/ 75 h 201829"/>
              <a:gd name="connsiteX1" fmla="*/ 128673 w 273222"/>
              <a:gd name="connsiteY1" fmla="*/ 128662 h 201829"/>
              <a:gd name="connsiteX2" fmla="*/ 85 w 273222"/>
              <a:gd name="connsiteY2" fmla="*/ 201687 h 201829"/>
              <a:gd name="connsiteX3" fmla="*/ 147723 w 273222"/>
              <a:gd name="connsiteY3" fmla="*/ 111200 h 201829"/>
              <a:gd name="connsiteX4" fmla="*/ 273135 w 273222"/>
              <a:gd name="connsiteY4" fmla="*/ 75 h 20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22" h="201829">
                <a:moveTo>
                  <a:pt x="273135" y="75"/>
                </a:moveTo>
                <a:cubicBezTo>
                  <a:pt x="269960" y="2985"/>
                  <a:pt x="174181" y="95060"/>
                  <a:pt x="128673" y="128662"/>
                </a:cubicBezTo>
                <a:cubicBezTo>
                  <a:pt x="83165" y="162264"/>
                  <a:pt x="-3090" y="204597"/>
                  <a:pt x="85" y="201687"/>
                </a:cubicBezTo>
                <a:cubicBezTo>
                  <a:pt x="3260" y="198777"/>
                  <a:pt x="103008" y="143479"/>
                  <a:pt x="147723" y="111200"/>
                </a:cubicBezTo>
                <a:cubicBezTo>
                  <a:pt x="192438" y="78921"/>
                  <a:pt x="276310" y="-2835"/>
                  <a:pt x="273135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D677BB46-6646-4F8E-8634-8CD8230C1946}"/>
              </a:ext>
            </a:extLst>
          </p:cNvPr>
          <p:cNvSpPr/>
          <p:nvPr/>
        </p:nvSpPr>
        <p:spPr>
          <a:xfrm>
            <a:off x="4247750" y="5387389"/>
            <a:ext cx="502071" cy="483245"/>
          </a:xfrm>
          <a:custGeom>
            <a:avLst/>
            <a:gdLst>
              <a:gd name="connsiteX0" fmla="*/ 400 w 502071"/>
              <a:gd name="connsiteY0" fmla="*/ 3761 h 483245"/>
              <a:gd name="connsiteX1" fmla="*/ 267100 w 502071"/>
              <a:gd name="connsiteY1" fmla="*/ 67261 h 483245"/>
              <a:gd name="connsiteX2" fmla="*/ 362350 w 502071"/>
              <a:gd name="connsiteY2" fmla="*/ 219661 h 483245"/>
              <a:gd name="connsiteX3" fmla="*/ 406800 w 502071"/>
              <a:gd name="connsiteY3" fmla="*/ 159336 h 483245"/>
              <a:gd name="connsiteX4" fmla="*/ 368700 w 502071"/>
              <a:gd name="connsiteY4" fmla="*/ 267286 h 483245"/>
              <a:gd name="connsiteX5" fmla="*/ 463950 w 502071"/>
              <a:gd name="connsiteY5" fmla="*/ 232361 h 483245"/>
              <a:gd name="connsiteX6" fmla="*/ 416325 w 502071"/>
              <a:gd name="connsiteY6" fmla="*/ 403811 h 483245"/>
              <a:gd name="connsiteX7" fmla="*/ 451250 w 502071"/>
              <a:gd name="connsiteY7" fmla="*/ 457786 h 483245"/>
              <a:gd name="connsiteX8" fmla="*/ 502050 w 502071"/>
              <a:gd name="connsiteY8" fmla="*/ 483186 h 483245"/>
              <a:gd name="connsiteX9" fmla="*/ 444900 w 502071"/>
              <a:gd name="connsiteY9" fmla="*/ 460961 h 483245"/>
              <a:gd name="connsiteX10" fmla="*/ 406800 w 502071"/>
              <a:gd name="connsiteY10" fmla="*/ 362536 h 483245"/>
              <a:gd name="connsiteX11" fmla="*/ 416325 w 502071"/>
              <a:gd name="connsiteY11" fmla="*/ 292686 h 483245"/>
              <a:gd name="connsiteX12" fmla="*/ 346475 w 502071"/>
              <a:gd name="connsiteY12" fmla="*/ 229186 h 483245"/>
              <a:gd name="connsiteX13" fmla="*/ 311550 w 502071"/>
              <a:gd name="connsiteY13" fmla="*/ 159336 h 483245"/>
              <a:gd name="connsiteX14" fmla="*/ 219475 w 502071"/>
              <a:gd name="connsiteY14" fmla="*/ 586 h 483245"/>
              <a:gd name="connsiteX15" fmla="*/ 206775 w 502071"/>
              <a:gd name="connsiteY15" fmla="*/ 102186 h 483245"/>
              <a:gd name="connsiteX16" fmla="*/ 400 w 502071"/>
              <a:gd name="connsiteY16" fmla="*/ 3761 h 48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2071" h="483245">
                <a:moveTo>
                  <a:pt x="400" y="3761"/>
                </a:moveTo>
                <a:cubicBezTo>
                  <a:pt x="10454" y="-2060"/>
                  <a:pt x="206775" y="31278"/>
                  <a:pt x="267100" y="67261"/>
                </a:cubicBezTo>
                <a:cubicBezTo>
                  <a:pt x="327425" y="103244"/>
                  <a:pt x="339067" y="204315"/>
                  <a:pt x="362350" y="219661"/>
                </a:cubicBezTo>
                <a:cubicBezTo>
                  <a:pt x="385633" y="235007"/>
                  <a:pt x="405742" y="151399"/>
                  <a:pt x="406800" y="159336"/>
                </a:cubicBezTo>
                <a:cubicBezTo>
                  <a:pt x="407858" y="167273"/>
                  <a:pt x="359175" y="255115"/>
                  <a:pt x="368700" y="267286"/>
                </a:cubicBezTo>
                <a:cubicBezTo>
                  <a:pt x="378225" y="279457"/>
                  <a:pt x="456013" y="209607"/>
                  <a:pt x="463950" y="232361"/>
                </a:cubicBezTo>
                <a:cubicBezTo>
                  <a:pt x="471888" y="255115"/>
                  <a:pt x="418442" y="366240"/>
                  <a:pt x="416325" y="403811"/>
                </a:cubicBezTo>
                <a:cubicBezTo>
                  <a:pt x="414208" y="441382"/>
                  <a:pt x="436963" y="444557"/>
                  <a:pt x="451250" y="457786"/>
                </a:cubicBezTo>
                <a:cubicBezTo>
                  <a:pt x="465538" y="471015"/>
                  <a:pt x="503108" y="482657"/>
                  <a:pt x="502050" y="483186"/>
                </a:cubicBezTo>
                <a:cubicBezTo>
                  <a:pt x="500992" y="483715"/>
                  <a:pt x="460775" y="481069"/>
                  <a:pt x="444900" y="460961"/>
                </a:cubicBezTo>
                <a:cubicBezTo>
                  <a:pt x="429025" y="440853"/>
                  <a:pt x="411562" y="390582"/>
                  <a:pt x="406800" y="362536"/>
                </a:cubicBezTo>
                <a:cubicBezTo>
                  <a:pt x="402038" y="334490"/>
                  <a:pt x="426379" y="314911"/>
                  <a:pt x="416325" y="292686"/>
                </a:cubicBezTo>
                <a:cubicBezTo>
                  <a:pt x="406271" y="270461"/>
                  <a:pt x="363937" y="251411"/>
                  <a:pt x="346475" y="229186"/>
                </a:cubicBezTo>
                <a:cubicBezTo>
                  <a:pt x="329013" y="206961"/>
                  <a:pt x="332717" y="197436"/>
                  <a:pt x="311550" y="159336"/>
                </a:cubicBezTo>
                <a:cubicBezTo>
                  <a:pt x="290383" y="121236"/>
                  <a:pt x="236938" y="10111"/>
                  <a:pt x="219475" y="586"/>
                </a:cubicBezTo>
                <a:cubicBezTo>
                  <a:pt x="202013" y="-8939"/>
                  <a:pt x="241171" y="100599"/>
                  <a:pt x="206775" y="102186"/>
                </a:cubicBezTo>
                <a:cubicBezTo>
                  <a:pt x="172379" y="103774"/>
                  <a:pt x="-9654" y="9582"/>
                  <a:pt x="400" y="3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1943B7ED-4653-4FC8-A4DD-5780E0E98126}"/>
              </a:ext>
            </a:extLst>
          </p:cNvPr>
          <p:cNvSpPr/>
          <p:nvPr/>
        </p:nvSpPr>
        <p:spPr>
          <a:xfrm>
            <a:off x="3883412" y="5229774"/>
            <a:ext cx="406578" cy="152401"/>
          </a:xfrm>
          <a:custGeom>
            <a:avLst/>
            <a:gdLst>
              <a:gd name="connsiteX0" fmla="*/ 671 w 406578"/>
              <a:gd name="connsiteY0" fmla="*/ 509 h 152401"/>
              <a:gd name="connsiteX1" fmla="*/ 123438 w 406578"/>
              <a:gd name="connsiteY1" fmla="*/ 34376 h 152401"/>
              <a:gd name="connsiteX2" fmla="*/ 184821 w 406578"/>
              <a:gd name="connsiteY2" fmla="*/ 38609 h 152401"/>
              <a:gd name="connsiteX3" fmla="*/ 269488 w 406578"/>
              <a:gd name="connsiteY3" fmla="*/ 106343 h 152401"/>
              <a:gd name="connsiteX4" fmla="*/ 404955 w 406578"/>
              <a:gd name="connsiteY4" fmla="*/ 150793 h 152401"/>
              <a:gd name="connsiteX5" fmla="*/ 339338 w 406578"/>
              <a:gd name="connsiteY5" fmla="*/ 140209 h 152401"/>
              <a:gd name="connsiteX6" fmla="*/ 265255 w 406578"/>
              <a:gd name="connsiteY6" fmla="*/ 116926 h 152401"/>
              <a:gd name="connsiteX7" fmla="*/ 182705 w 406578"/>
              <a:gd name="connsiteY7" fmla="*/ 64009 h 152401"/>
              <a:gd name="connsiteX8" fmla="*/ 671 w 406578"/>
              <a:gd name="connsiteY8" fmla="*/ 509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578" h="152401">
                <a:moveTo>
                  <a:pt x="671" y="509"/>
                </a:moveTo>
                <a:cubicBezTo>
                  <a:pt x="-9207" y="-4430"/>
                  <a:pt x="92746" y="28026"/>
                  <a:pt x="123438" y="34376"/>
                </a:cubicBezTo>
                <a:cubicBezTo>
                  <a:pt x="154130" y="40726"/>
                  <a:pt x="160479" y="26615"/>
                  <a:pt x="184821" y="38609"/>
                </a:cubicBezTo>
                <a:cubicBezTo>
                  <a:pt x="209163" y="50603"/>
                  <a:pt x="232799" y="87646"/>
                  <a:pt x="269488" y="106343"/>
                </a:cubicBezTo>
                <a:cubicBezTo>
                  <a:pt x="306177" y="125040"/>
                  <a:pt x="393313" y="145149"/>
                  <a:pt x="404955" y="150793"/>
                </a:cubicBezTo>
                <a:cubicBezTo>
                  <a:pt x="416597" y="156437"/>
                  <a:pt x="362621" y="145853"/>
                  <a:pt x="339338" y="140209"/>
                </a:cubicBezTo>
                <a:cubicBezTo>
                  <a:pt x="316055" y="134565"/>
                  <a:pt x="291360" y="129626"/>
                  <a:pt x="265255" y="116926"/>
                </a:cubicBezTo>
                <a:cubicBezTo>
                  <a:pt x="239150" y="104226"/>
                  <a:pt x="221863" y="79531"/>
                  <a:pt x="182705" y="64009"/>
                </a:cubicBezTo>
                <a:cubicBezTo>
                  <a:pt x="143547" y="48487"/>
                  <a:pt x="10549" y="5448"/>
                  <a:pt x="671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31932ACA-DFA2-418D-8C0C-EB9A636C9144}"/>
              </a:ext>
            </a:extLst>
          </p:cNvPr>
          <p:cNvSpPr/>
          <p:nvPr/>
        </p:nvSpPr>
        <p:spPr>
          <a:xfrm>
            <a:off x="3630083" y="5147089"/>
            <a:ext cx="287545" cy="100642"/>
          </a:xfrm>
          <a:custGeom>
            <a:avLst/>
            <a:gdLst>
              <a:gd name="connsiteX0" fmla="*/ 0 w 287545"/>
              <a:gd name="connsiteY0" fmla="*/ 30278 h 100642"/>
              <a:gd name="connsiteX1" fmla="*/ 137584 w 287545"/>
              <a:gd name="connsiteY1" fmla="*/ 19694 h 100642"/>
              <a:gd name="connsiteX2" fmla="*/ 154517 w 287545"/>
              <a:gd name="connsiteY2" fmla="*/ 2761 h 100642"/>
              <a:gd name="connsiteX3" fmla="*/ 220134 w 287545"/>
              <a:gd name="connsiteY3" fmla="*/ 83194 h 100642"/>
              <a:gd name="connsiteX4" fmla="*/ 277284 w 287545"/>
              <a:gd name="connsiteY4" fmla="*/ 55678 h 100642"/>
              <a:gd name="connsiteX5" fmla="*/ 281517 w 287545"/>
              <a:gd name="connsiteY5" fmla="*/ 100128 h 100642"/>
              <a:gd name="connsiteX6" fmla="*/ 213784 w 287545"/>
              <a:gd name="connsiteY6" fmla="*/ 81078 h 100642"/>
              <a:gd name="connsiteX7" fmla="*/ 0 w 287545"/>
              <a:gd name="connsiteY7" fmla="*/ 30278 h 10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545" h="100642">
                <a:moveTo>
                  <a:pt x="0" y="30278"/>
                </a:moveTo>
                <a:cubicBezTo>
                  <a:pt x="55915" y="27279"/>
                  <a:pt x="111831" y="24280"/>
                  <a:pt x="137584" y="19694"/>
                </a:cubicBezTo>
                <a:cubicBezTo>
                  <a:pt x="163337" y="15108"/>
                  <a:pt x="140759" y="-7822"/>
                  <a:pt x="154517" y="2761"/>
                </a:cubicBezTo>
                <a:cubicBezTo>
                  <a:pt x="168275" y="13344"/>
                  <a:pt x="199673" y="74375"/>
                  <a:pt x="220134" y="83194"/>
                </a:cubicBezTo>
                <a:cubicBezTo>
                  <a:pt x="240595" y="92013"/>
                  <a:pt x="267053" y="52856"/>
                  <a:pt x="277284" y="55678"/>
                </a:cubicBezTo>
                <a:cubicBezTo>
                  <a:pt x="287515" y="58500"/>
                  <a:pt x="292100" y="95895"/>
                  <a:pt x="281517" y="100128"/>
                </a:cubicBezTo>
                <a:cubicBezTo>
                  <a:pt x="270934" y="104361"/>
                  <a:pt x="213784" y="81078"/>
                  <a:pt x="213784" y="81078"/>
                </a:cubicBezTo>
                <a:lnTo>
                  <a:pt x="0" y="302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16447F8A-A6A5-4A2D-A676-155DABC7937E}"/>
              </a:ext>
            </a:extLst>
          </p:cNvPr>
          <p:cNvSpPr/>
          <p:nvPr/>
        </p:nvSpPr>
        <p:spPr>
          <a:xfrm>
            <a:off x="4643272" y="6131815"/>
            <a:ext cx="172270" cy="737990"/>
          </a:xfrm>
          <a:custGeom>
            <a:avLst/>
            <a:gdLst>
              <a:gd name="connsiteX0" fmla="*/ 172145 w 172270"/>
              <a:gd name="connsiteY0" fmla="*/ 168 h 737990"/>
              <a:gd name="connsiteX1" fmla="*/ 55728 w 172270"/>
              <a:gd name="connsiteY1" fmla="*/ 173735 h 737990"/>
              <a:gd name="connsiteX2" fmla="*/ 2811 w 172270"/>
              <a:gd name="connsiteY2" fmla="*/ 529335 h 737990"/>
              <a:gd name="connsiteX3" fmla="*/ 7045 w 172270"/>
              <a:gd name="connsiteY3" fmla="*/ 734652 h 737990"/>
              <a:gd name="connsiteX4" fmla="*/ 4928 w 172270"/>
              <a:gd name="connsiteY4" fmla="*/ 622468 h 737990"/>
              <a:gd name="connsiteX5" fmla="*/ 76895 w 172270"/>
              <a:gd name="connsiteY5" fmla="*/ 201252 h 737990"/>
              <a:gd name="connsiteX6" fmla="*/ 172145 w 172270"/>
              <a:gd name="connsiteY6" fmla="*/ 168 h 73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270" h="737990">
                <a:moveTo>
                  <a:pt x="172145" y="168"/>
                </a:moveTo>
                <a:cubicBezTo>
                  <a:pt x="168617" y="-4418"/>
                  <a:pt x="83950" y="85541"/>
                  <a:pt x="55728" y="173735"/>
                </a:cubicBezTo>
                <a:cubicBezTo>
                  <a:pt x="27506" y="261929"/>
                  <a:pt x="10925" y="435849"/>
                  <a:pt x="2811" y="529335"/>
                </a:cubicBezTo>
                <a:cubicBezTo>
                  <a:pt x="-5303" y="622821"/>
                  <a:pt x="6692" y="719130"/>
                  <a:pt x="7045" y="734652"/>
                </a:cubicBezTo>
                <a:cubicBezTo>
                  <a:pt x="7398" y="750174"/>
                  <a:pt x="-6714" y="711368"/>
                  <a:pt x="4928" y="622468"/>
                </a:cubicBezTo>
                <a:cubicBezTo>
                  <a:pt x="16570" y="533568"/>
                  <a:pt x="50084" y="303910"/>
                  <a:pt x="76895" y="201252"/>
                </a:cubicBezTo>
                <a:cubicBezTo>
                  <a:pt x="103706" y="98594"/>
                  <a:pt x="175673" y="4754"/>
                  <a:pt x="172145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AFFA2D03-7D32-4CDF-B437-4E5558E3E065}"/>
              </a:ext>
            </a:extLst>
          </p:cNvPr>
          <p:cNvSpPr/>
          <p:nvPr/>
        </p:nvSpPr>
        <p:spPr>
          <a:xfrm>
            <a:off x="4596656" y="7031469"/>
            <a:ext cx="63254" cy="405666"/>
          </a:xfrm>
          <a:custGeom>
            <a:avLst/>
            <a:gdLst>
              <a:gd name="connsiteX0" fmla="*/ 57894 w 63254"/>
              <a:gd name="connsiteY0" fmla="*/ 1156 h 405666"/>
              <a:gd name="connsiteX1" fmla="*/ 29319 w 63254"/>
              <a:gd name="connsiteY1" fmla="*/ 140856 h 405666"/>
              <a:gd name="connsiteX2" fmla="*/ 744 w 63254"/>
              <a:gd name="connsiteY2" fmla="*/ 245631 h 405666"/>
              <a:gd name="connsiteX3" fmla="*/ 61069 w 63254"/>
              <a:gd name="connsiteY3" fmla="*/ 398031 h 405666"/>
              <a:gd name="connsiteX4" fmla="*/ 48369 w 63254"/>
              <a:gd name="connsiteY4" fmla="*/ 366281 h 405666"/>
              <a:gd name="connsiteX5" fmla="*/ 32494 w 63254"/>
              <a:gd name="connsiteY5" fmla="*/ 223406 h 405666"/>
              <a:gd name="connsiteX6" fmla="*/ 57894 w 63254"/>
              <a:gd name="connsiteY6" fmla="*/ 1156 h 4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54" h="405666">
                <a:moveTo>
                  <a:pt x="57894" y="1156"/>
                </a:moveTo>
                <a:cubicBezTo>
                  <a:pt x="57365" y="-12602"/>
                  <a:pt x="38844" y="100110"/>
                  <a:pt x="29319" y="140856"/>
                </a:cubicBezTo>
                <a:cubicBezTo>
                  <a:pt x="19794" y="181602"/>
                  <a:pt x="-4548" y="202769"/>
                  <a:pt x="744" y="245631"/>
                </a:cubicBezTo>
                <a:cubicBezTo>
                  <a:pt x="6036" y="288493"/>
                  <a:pt x="53132" y="377923"/>
                  <a:pt x="61069" y="398031"/>
                </a:cubicBezTo>
                <a:cubicBezTo>
                  <a:pt x="69006" y="418139"/>
                  <a:pt x="53131" y="395385"/>
                  <a:pt x="48369" y="366281"/>
                </a:cubicBezTo>
                <a:cubicBezTo>
                  <a:pt x="43607" y="337177"/>
                  <a:pt x="28261" y="279498"/>
                  <a:pt x="32494" y="223406"/>
                </a:cubicBezTo>
                <a:cubicBezTo>
                  <a:pt x="36727" y="167314"/>
                  <a:pt x="58423" y="14914"/>
                  <a:pt x="57894" y="1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32414333-9A7A-47E0-840F-C60060EF17C8}"/>
              </a:ext>
            </a:extLst>
          </p:cNvPr>
          <p:cNvSpPr/>
          <p:nvPr/>
        </p:nvSpPr>
        <p:spPr>
          <a:xfrm>
            <a:off x="4421553" y="7118164"/>
            <a:ext cx="140959" cy="222629"/>
          </a:xfrm>
          <a:custGeom>
            <a:avLst/>
            <a:gdLst>
              <a:gd name="connsiteX0" fmla="*/ 140922 w 140959"/>
              <a:gd name="connsiteY0" fmla="*/ 186 h 222629"/>
              <a:gd name="connsiteX1" fmla="*/ 20272 w 140959"/>
              <a:gd name="connsiteY1" fmla="*/ 101786 h 222629"/>
              <a:gd name="connsiteX2" fmla="*/ 1222 w 140959"/>
              <a:gd name="connsiteY2" fmla="*/ 222436 h 222629"/>
              <a:gd name="connsiteX3" fmla="*/ 32972 w 140959"/>
              <a:gd name="connsiteY3" fmla="*/ 127186 h 222629"/>
              <a:gd name="connsiteX4" fmla="*/ 140922 w 140959"/>
              <a:gd name="connsiteY4" fmla="*/ 186 h 22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59" h="222629">
                <a:moveTo>
                  <a:pt x="140922" y="186"/>
                </a:moveTo>
                <a:cubicBezTo>
                  <a:pt x="138805" y="-4047"/>
                  <a:pt x="43555" y="64744"/>
                  <a:pt x="20272" y="101786"/>
                </a:cubicBezTo>
                <a:cubicBezTo>
                  <a:pt x="-3011" y="138828"/>
                  <a:pt x="-895" y="218203"/>
                  <a:pt x="1222" y="222436"/>
                </a:cubicBezTo>
                <a:cubicBezTo>
                  <a:pt x="3339" y="226669"/>
                  <a:pt x="10747" y="160523"/>
                  <a:pt x="32972" y="127186"/>
                </a:cubicBezTo>
                <a:cubicBezTo>
                  <a:pt x="55197" y="93849"/>
                  <a:pt x="143039" y="4419"/>
                  <a:pt x="140922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5674CD60-B3FE-4CAE-9E8F-DAE2698579AA}"/>
              </a:ext>
            </a:extLst>
          </p:cNvPr>
          <p:cNvSpPr/>
          <p:nvPr/>
        </p:nvSpPr>
        <p:spPr>
          <a:xfrm>
            <a:off x="4941161" y="6422705"/>
            <a:ext cx="189866" cy="664861"/>
          </a:xfrm>
          <a:custGeom>
            <a:avLst/>
            <a:gdLst>
              <a:gd name="connsiteX0" fmla="*/ 40414 w 189866"/>
              <a:gd name="connsiteY0" fmla="*/ 13020 h 664861"/>
              <a:gd name="connsiteX1" fmla="*/ 27714 w 189866"/>
              <a:gd name="connsiteY1" fmla="*/ 235270 h 664861"/>
              <a:gd name="connsiteX2" fmla="*/ 27714 w 189866"/>
              <a:gd name="connsiteY2" fmla="*/ 368620 h 664861"/>
              <a:gd name="connsiteX3" fmla="*/ 183289 w 189866"/>
              <a:gd name="connsiteY3" fmla="*/ 654370 h 664861"/>
              <a:gd name="connsiteX4" fmla="*/ 145189 w 189866"/>
              <a:gd name="connsiteY4" fmla="*/ 587695 h 664861"/>
              <a:gd name="connsiteX5" fmla="*/ 2314 w 189866"/>
              <a:gd name="connsiteY5" fmla="*/ 441645 h 664861"/>
              <a:gd name="connsiteX6" fmla="*/ 56289 w 189866"/>
              <a:gd name="connsiteY6" fmla="*/ 66995 h 664861"/>
              <a:gd name="connsiteX7" fmla="*/ 40414 w 189866"/>
              <a:gd name="connsiteY7" fmla="*/ 13020 h 66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866" h="664861">
                <a:moveTo>
                  <a:pt x="40414" y="13020"/>
                </a:moveTo>
                <a:cubicBezTo>
                  <a:pt x="35652" y="41066"/>
                  <a:pt x="29831" y="176003"/>
                  <a:pt x="27714" y="235270"/>
                </a:cubicBezTo>
                <a:cubicBezTo>
                  <a:pt x="25597" y="294537"/>
                  <a:pt x="1785" y="298770"/>
                  <a:pt x="27714" y="368620"/>
                </a:cubicBezTo>
                <a:cubicBezTo>
                  <a:pt x="53643" y="438470"/>
                  <a:pt x="163710" y="617858"/>
                  <a:pt x="183289" y="654370"/>
                </a:cubicBezTo>
                <a:cubicBezTo>
                  <a:pt x="202868" y="690883"/>
                  <a:pt x="175351" y="623149"/>
                  <a:pt x="145189" y="587695"/>
                </a:cubicBezTo>
                <a:cubicBezTo>
                  <a:pt x="115027" y="552241"/>
                  <a:pt x="17131" y="528428"/>
                  <a:pt x="2314" y="441645"/>
                </a:cubicBezTo>
                <a:cubicBezTo>
                  <a:pt x="-12503" y="354862"/>
                  <a:pt x="48352" y="132082"/>
                  <a:pt x="56289" y="66995"/>
                </a:cubicBezTo>
                <a:cubicBezTo>
                  <a:pt x="64226" y="1908"/>
                  <a:pt x="45176" y="-15026"/>
                  <a:pt x="40414" y="13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54144CF0-7A1E-4B1E-8751-A67A8C0C4289}"/>
              </a:ext>
            </a:extLst>
          </p:cNvPr>
          <p:cNvSpPr/>
          <p:nvPr/>
        </p:nvSpPr>
        <p:spPr>
          <a:xfrm>
            <a:off x="4968721" y="7174887"/>
            <a:ext cx="231327" cy="337171"/>
          </a:xfrm>
          <a:custGeom>
            <a:avLst/>
            <a:gdLst>
              <a:gd name="connsiteX0" fmla="*/ 168429 w 231327"/>
              <a:gd name="connsiteY0" fmla="*/ 613 h 337171"/>
              <a:gd name="connsiteX1" fmla="*/ 225579 w 231327"/>
              <a:gd name="connsiteY1" fmla="*/ 200638 h 337171"/>
              <a:gd name="connsiteX2" fmla="*/ 154 w 231327"/>
              <a:gd name="connsiteY2" fmla="*/ 337163 h 337171"/>
              <a:gd name="connsiteX3" fmla="*/ 190654 w 231327"/>
              <a:gd name="connsiteY3" fmla="*/ 206988 h 337171"/>
              <a:gd name="connsiteX4" fmla="*/ 216054 w 231327"/>
              <a:gd name="connsiteY4" fmla="*/ 140313 h 337171"/>
              <a:gd name="connsiteX5" fmla="*/ 168429 w 231327"/>
              <a:gd name="connsiteY5" fmla="*/ 613 h 33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327" h="337171">
                <a:moveTo>
                  <a:pt x="168429" y="613"/>
                </a:moveTo>
                <a:cubicBezTo>
                  <a:pt x="170016" y="10667"/>
                  <a:pt x="253625" y="144547"/>
                  <a:pt x="225579" y="200638"/>
                </a:cubicBezTo>
                <a:cubicBezTo>
                  <a:pt x="197533" y="256729"/>
                  <a:pt x="5975" y="336105"/>
                  <a:pt x="154" y="337163"/>
                </a:cubicBezTo>
                <a:cubicBezTo>
                  <a:pt x="-5667" y="338221"/>
                  <a:pt x="154671" y="239796"/>
                  <a:pt x="190654" y="206988"/>
                </a:cubicBezTo>
                <a:cubicBezTo>
                  <a:pt x="226637" y="174180"/>
                  <a:pt x="218171" y="173650"/>
                  <a:pt x="216054" y="140313"/>
                </a:cubicBezTo>
                <a:cubicBezTo>
                  <a:pt x="213937" y="106976"/>
                  <a:pt x="166842" y="-9441"/>
                  <a:pt x="168429" y="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68BF8786-9F85-4941-9AEC-EAE3CEB20352}"/>
              </a:ext>
            </a:extLst>
          </p:cNvPr>
          <p:cNvSpPr/>
          <p:nvPr/>
        </p:nvSpPr>
        <p:spPr>
          <a:xfrm>
            <a:off x="4705327" y="7445019"/>
            <a:ext cx="292337" cy="138339"/>
          </a:xfrm>
          <a:custGeom>
            <a:avLst/>
            <a:gdLst>
              <a:gd name="connsiteX0" fmla="*/ 23 w 292337"/>
              <a:gd name="connsiteY0" fmla="*/ 356 h 138339"/>
              <a:gd name="connsiteX1" fmla="*/ 107973 w 292337"/>
              <a:gd name="connsiteY1" fmla="*/ 127356 h 138339"/>
              <a:gd name="connsiteX2" fmla="*/ 190523 w 292337"/>
              <a:gd name="connsiteY2" fmla="*/ 127356 h 138339"/>
              <a:gd name="connsiteX3" fmla="*/ 292123 w 292337"/>
              <a:gd name="connsiteY3" fmla="*/ 89256 h 138339"/>
              <a:gd name="connsiteX4" fmla="*/ 161948 w 292337"/>
              <a:gd name="connsiteY4" fmla="*/ 101956 h 138339"/>
              <a:gd name="connsiteX5" fmla="*/ 117498 w 292337"/>
              <a:gd name="connsiteY5" fmla="*/ 89256 h 138339"/>
              <a:gd name="connsiteX6" fmla="*/ 23 w 292337"/>
              <a:gd name="connsiteY6" fmla="*/ 356 h 13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337" h="138339">
                <a:moveTo>
                  <a:pt x="23" y="356"/>
                </a:moveTo>
                <a:cubicBezTo>
                  <a:pt x="-1565" y="6706"/>
                  <a:pt x="76223" y="106189"/>
                  <a:pt x="107973" y="127356"/>
                </a:cubicBezTo>
                <a:cubicBezTo>
                  <a:pt x="139723" y="148523"/>
                  <a:pt x="159831" y="133706"/>
                  <a:pt x="190523" y="127356"/>
                </a:cubicBezTo>
                <a:cubicBezTo>
                  <a:pt x="221215" y="121006"/>
                  <a:pt x="296885" y="93489"/>
                  <a:pt x="292123" y="89256"/>
                </a:cubicBezTo>
                <a:cubicBezTo>
                  <a:pt x="287361" y="85023"/>
                  <a:pt x="191052" y="101956"/>
                  <a:pt x="161948" y="101956"/>
                </a:cubicBezTo>
                <a:cubicBezTo>
                  <a:pt x="132844" y="101956"/>
                  <a:pt x="141310" y="104073"/>
                  <a:pt x="117498" y="89256"/>
                </a:cubicBezTo>
                <a:cubicBezTo>
                  <a:pt x="93686" y="74439"/>
                  <a:pt x="1611" y="-5994"/>
                  <a:pt x="23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1A632070-097D-493D-8017-6CB6E562CA23}"/>
              </a:ext>
            </a:extLst>
          </p:cNvPr>
          <p:cNvSpPr/>
          <p:nvPr/>
        </p:nvSpPr>
        <p:spPr>
          <a:xfrm>
            <a:off x="5283174" y="7134748"/>
            <a:ext cx="107980" cy="381192"/>
          </a:xfrm>
          <a:custGeom>
            <a:avLst/>
            <a:gdLst>
              <a:gd name="connsiteX0" fmla="*/ 3201 w 107980"/>
              <a:gd name="connsiteY0" fmla="*/ 2652 h 381192"/>
              <a:gd name="connsiteX1" fmla="*/ 44476 w 107980"/>
              <a:gd name="connsiteY1" fmla="*/ 151877 h 381192"/>
              <a:gd name="connsiteX2" fmla="*/ 107976 w 107980"/>
              <a:gd name="connsiteY2" fmla="*/ 326502 h 381192"/>
              <a:gd name="connsiteX3" fmla="*/ 47651 w 107980"/>
              <a:gd name="connsiteY3" fmla="*/ 326502 h 381192"/>
              <a:gd name="connsiteX4" fmla="*/ 26 w 107980"/>
              <a:gd name="connsiteY4" fmla="*/ 380477 h 381192"/>
              <a:gd name="connsiteX5" fmla="*/ 54001 w 107980"/>
              <a:gd name="connsiteY5" fmla="*/ 282052 h 381192"/>
              <a:gd name="connsiteX6" fmla="*/ 3201 w 107980"/>
              <a:gd name="connsiteY6" fmla="*/ 2652 h 38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80" h="381192">
                <a:moveTo>
                  <a:pt x="3201" y="2652"/>
                </a:moveTo>
                <a:cubicBezTo>
                  <a:pt x="1614" y="-19044"/>
                  <a:pt x="27014" y="97902"/>
                  <a:pt x="44476" y="151877"/>
                </a:cubicBezTo>
                <a:cubicBezTo>
                  <a:pt x="61938" y="205852"/>
                  <a:pt x="107447" y="297398"/>
                  <a:pt x="107976" y="326502"/>
                </a:cubicBezTo>
                <a:cubicBezTo>
                  <a:pt x="108505" y="355606"/>
                  <a:pt x="65643" y="317506"/>
                  <a:pt x="47651" y="326502"/>
                </a:cubicBezTo>
                <a:cubicBezTo>
                  <a:pt x="29659" y="335498"/>
                  <a:pt x="-1032" y="387885"/>
                  <a:pt x="26" y="380477"/>
                </a:cubicBezTo>
                <a:cubicBezTo>
                  <a:pt x="1084" y="373069"/>
                  <a:pt x="52943" y="337085"/>
                  <a:pt x="54001" y="282052"/>
                </a:cubicBezTo>
                <a:cubicBezTo>
                  <a:pt x="55059" y="227019"/>
                  <a:pt x="4788" y="24348"/>
                  <a:pt x="3201" y="2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52BA3B39-9F97-4DA4-A2DE-E74B01F58F70}"/>
              </a:ext>
            </a:extLst>
          </p:cNvPr>
          <p:cNvSpPr/>
          <p:nvPr/>
        </p:nvSpPr>
        <p:spPr>
          <a:xfrm>
            <a:off x="5027034" y="7475184"/>
            <a:ext cx="291136" cy="184107"/>
          </a:xfrm>
          <a:custGeom>
            <a:avLst/>
            <a:gdLst>
              <a:gd name="connsiteX0" fmla="*/ 291091 w 291136"/>
              <a:gd name="connsiteY0" fmla="*/ 9879 h 184107"/>
              <a:gd name="connsiteX1" fmla="*/ 191079 w 291136"/>
              <a:gd name="connsiteY1" fmla="*/ 5116 h 184107"/>
              <a:gd name="connsiteX2" fmla="*/ 114879 w 291136"/>
              <a:gd name="connsiteY2" fmla="*/ 78141 h 184107"/>
              <a:gd name="connsiteX3" fmla="*/ 579 w 291136"/>
              <a:gd name="connsiteY3" fmla="*/ 182916 h 184107"/>
              <a:gd name="connsiteX4" fmla="*/ 75191 w 291136"/>
              <a:gd name="connsiteY4" fmla="*/ 128941 h 184107"/>
              <a:gd name="connsiteX5" fmla="*/ 178379 w 291136"/>
              <a:gd name="connsiteY5" fmla="*/ 40041 h 184107"/>
              <a:gd name="connsiteX6" fmla="*/ 291091 w 291136"/>
              <a:gd name="connsiteY6" fmla="*/ 9879 h 1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136" h="184107">
                <a:moveTo>
                  <a:pt x="291091" y="9879"/>
                </a:moveTo>
                <a:cubicBezTo>
                  <a:pt x="293208" y="4058"/>
                  <a:pt x="220448" y="-6261"/>
                  <a:pt x="191079" y="5116"/>
                </a:cubicBezTo>
                <a:cubicBezTo>
                  <a:pt x="161710" y="16493"/>
                  <a:pt x="146629" y="48508"/>
                  <a:pt x="114879" y="78141"/>
                </a:cubicBezTo>
                <a:cubicBezTo>
                  <a:pt x="83129" y="107774"/>
                  <a:pt x="7194" y="174449"/>
                  <a:pt x="579" y="182916"/>
                </a:cubicBezTo>
                <a:cubicBezTo>
                  <a:pt x="-6036" y="191383"/>
                  <a:pt x="45558" y="152753"/>
                  <a:pt x="75191" y="128941"/>
                </a:cubicBezTo>
                <a:cubicBezTo>
                  <a:pt x="104824" y="105129"/>
                  <a:pt x="145306" y="59355"/>
                  <a:pt x="178379" y="40041"/>
                </a:cubicBezTo>
                <a:cubicBezTo>
                  <a:pt x="211452" y="20727"/>
                  <a:pt x="288974" y="15700"/>
                  <a:pt x="291091" y="9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AC21018C-F45D-4831-8BC7-C4A8322515BF}"/>
              </a:ext>
            </a:extLst>
          </p:cNvPr>
          <p:cNvSpPr/>
          <p:nvPr/>
        </p:nvSpPr>
        <p:spPr>
          <a:xfrm>
            <a:off x="5359727" y="7119205"/>
            <a:ext cx="52891" cy="386407"/>
          </a:xfrm>
          <a:custGeom>
            <a:avLst/>
            <a:gdLst>
              <a:gd name="connsiteX0" fmla="*/ 1790 w 52891"/>
              <a:gd name="connsiteY0" fmla="*/ 1262 h 386407"/>
              <a:gd name="connsiteX1" fmla="*/ 6023 w 52891"/>
              <a:gd name="connsiteY1" fmla="*/ 117678 h 386407"/>
              <a:gd name="connsiteX2" fmla="*/ 50473 w 52891"/>
              <a:gd name="connsiteY2" fmla="*/ 198112 h 386407"/>
              <a:gd name="connsiteX3" fmla="*/ 46240 w 52891"/>
              <a:gd name="connsiteY3" fmla="*/ 384378 h 386407"/>
              <a:gd name="connsiteX4" fmla="*/ 39890 w 52891"/>
              <a:gd name="connsiteY4" fmla="*/ 291245 h 386407"/>
              <a:gd name="connsiteX5" fmla="*/ 3906 w 52891"/>
              <a:gd name="connsiteY5" fmla="*/ 198112 h 386407"/>
              <a:gd name="connsiteX6" fmla="*/ 1790 w 52891"/>
              <a:gd name="connsiteY6" fmla="*/ 1262 h 38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91" h="386407">
                <a:moveTo>
                  <a:pt x="1790" y="1262"/>
                </a:moveTo>
                <a:cubicBezTo>
                  <a:pt x="2143" y="-12144"/>
                  <a:pt x="-2091" y="84870"/>
                  <a:pt x="6023" y="117678"/>
                </a:cubicBezTo>
                <a:cubicBezTo>
                  <a:pt x="14137" y="150486"/>
                  <a:pt x="43770" y="153662"/>
                  <a:pt x="50473" y="198112"/>
                </a:cubicBezTo>
                <a:cubicBezTo>
                  <a:pt x="57176" y="242562"/>
                  <a:pt x="48004" y="368856"/>
                  <a:pt x="46240" y="384378"/>
                </a:cubicBezTo>
                <a:cubicBezTo>
                  <a:pt x="44476" y="399900"/>
                  <a:pt x="46946" y="322289"/>
                  <a:pt x="39890" y="291245"/>
                </a:cubicBezTo>
                <a:cubicBezTo>
                  <a:pt x="32834" y="260201"/>
                  <a:pt x="10962" y="243973"/>
                  <a:pt x="3906" y="198112"/>
                </a:cubicBezTo>
                <a:cubicBezTo>
                  <a:pt x="-3150" y="152251"/>
                  <a:pt x="1437" y="14668"/>
                  <a:pt x="1790" y="1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153505BE-6400-477B-AF41-A6E36B129599}"/>
              </a:ext>
            </a:extLst>
          </p:cNvPr>
          <p:cNvSpPr/>
          <p:nvPr/>
        </p:nvSpPr>
        <p:spPr>
          <a:xfrm>
            <a:off x="4895745" y="7761817"/>
            <a:ext cx="57552" cy="302684"/>
          </a:xfrm>
          <a:custGeom>
            <a:avLst/>
            <a:gdLst>
              <a:gd name="connsiteX0" fmla="*/ 23388 w 57552"/>
              <a:gd name="connsiteY0" fmla="*/ 0 h 302684"/>
              <a:gd name="connsiteX1" fmla="*/ 57255 w 57552"/>
              <a:gd name="connsiteY1" fmla="*/ 196850 h 302684"/>
              <a:gd name="connsiteX2" fmla="*/ 105 w 57552"/>
              <a:gd name="connsiteY2" fmla="*/ 302683 h 302684"/>
              <a:gd name="connsiteX3" fmla="*/ 42438 w 57552"/>
              <a:gd name="connsiteY3" fmla="*/ 194733 h 302684"/>
              <a:gd name="connsiteX4" fmla="*/ 23388 w 57552"/>
              <a:gd name="connsiteY4" fmla="*/ 0 h 30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52" h="302684">
                <a:moveTo>
                  <a:pt x="23388" y="0"/>
                </a:moveTo>
                <a:cubicBezTo>
                  <a:pt x="25857" y="353"/>
                  <a:pt x="61136" y="146403"/>
                  <a:pt x="57255" y="196850"/>
                </a:cubicBezTo>
                <a:cubicBezTo>
                  <a:pt x="53374" y="247297"/>
                  <a:pt x="2574" y="303036"/>
                  <a:pt x="105" y="302683"/>
                </a:cubicBezTo>
                <a:cubicBezTo>
                  <a:pt x="-2364" y="302330"/>
                  <a:pt x="39263" y="240947"/>
                  <a:pt x="42438" y="194733"/>
                </a:cubicBezTo>
                <a:cubicBezTo>
                  <a:pt x="45613" y="148519"/>
                  <a:pt x="20919" y="-353"/>
                  <a:pt x="233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96A7FEF7-B84D-41C6-AFED-7324F50A16D5}"/>
              </a:ext>
            </a:extLst>
          </p:cNvPr>
          <p:cNvSpPr/>
          <p:nvPr/>
        </p:nvSpPr>
        <p:spPr>
          <a:xfrm>
            <a:off x="4749737" y="7858919"/>
            <a:ext cx="88815" cy="190234"/>
          </a:xfrm>
          <a:custGeom>
            <a:avLst/>
            <a:gdLst>
              <a:gd name="connsiteX0" fmla="*/ 12763 w 88815"/>
              <a:gd name="connsiteY0" fmla="*/ 264 h 190234"/>
              <a:gd name="connsiteX1" fmla="*/ 33930 w 88815"/>
              <a:gd name="connsiteY1" fmla="*/ 74348 h 190234"/>
              <a:gd name="connsiteX2" fmla="*/ 86846 w 88815"/>
              <a:gd name="connsiteY2" fmla="*/ 184414 h 190234"/>
              <a:gd name="connsiteX3" fmla="*/ 78380 w 88815"/>
              <a:gd name="connsiteY3" fmla="*/ 175948 h 190234"/>
              <a:gd name="connsiteX4" fmla="*/ 4296 w 88815"/>
              <a:gd name="connsiteY4" fmla="*/ 99748 h 190234"/>
              <a:gd name="connsiteX5" fmla="*/ 12763 w 88815"/>
              <a:gd name="connsiteY5" fmla="*/ 264 h 19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815" h="190234">
                <a:moveTo>
                  <a:pt x="12763" y="264"/>
                </a:moveTo>
                <a:cubicBezTo>
                  <a:pt x="17702" y="-3969"/>
                  <a:pt x="21583" y="43656"/>
                  <a:pt x="33930" y="74348"/>
                </a:cubicBezTo>
                <a:cubicBezTo>
                  <a:pt x="46277" y="105040"/>
                  <a:pt x="86846" y="184414"/>
                  <a:pt x="86846" y="184414"/>
                </a:cubicBezTo>
                <a:cubicBezTo>
                  <a:pt x="94254" y="201347"/>
                  <a:pt x="78380" y="175948"/>
                  <a:pt x="78380" y="175948"/>
                </a:cubicBezTo>
                <a:cubicBezTo>
                  <a:pt x="64622" y="161837"/>
                  <a:pt x="15938" y="126912"/>
                  <a:pt x="4296" y="99748"/>
                </a:cubicBezTo>
                <a:cubicBezTo>
                  <a:pt x="-7346" y="72584"/>
                  <a:pt x="7824" y="4497"/>
                  <a:pt x="12763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206D937E-2A87-4495-B454-4106207278B6}"/>
              </a:ext>
            </a:extLst>
          </p:cNvPr>
          <p:cNvSpPr/>
          <p:nvPr/>
        </p:nvSpPr>
        <p:spPr>
          <a:xfrm>
            <a:off x="4505419" y="8099744"/>
            <a:ext cx="347818" cy="68479"/>
          </a:xfrm>
          <a:custGeom>
            <a:avLst/>
            <a:gdLst>
              <a:gd name="connsiteX0" fmla="*/ 964 w 347818"/>
              <a:gd name="connsiteY0" fmla="*/ 11323 h 68479"/>
              <a:gd name="connsiteX1" fmla="*/ 168181 w 347818"/>
              <a:gd name="connsiteY1" fmla="*/ 2856 h 68479"/>
              <a:gd name="connsiteX2" fmla="*/ 345981 w 347818"/>
              <a:gd name="connsiteY2" fmla="*/ 68473 h 68479"/>
              <a:gd name="connsiteX3" fmla="*/ 246498 w 347818"/>
              <a:gd name="connsiteY3" fmla="*/ 7089 h 68479"/>
              <a:gd name="connsiteX4" fmla="*/ 964 w 347818"/>
              <a:gd name="connsiteY4" fmla="*/ 11323 h 6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818" h="68479">
                <a:moveTo>
                  <a:pt x="964" y="11323"/>
                </a:moveTo>
                <a:cubicBezTo>
                  <a:pt x="-12089" y="10618"/>
                  <a:pt x="110678" y="-6669"/>
                  <a:pt x="168181" y="2856"/>
                </a:cubicBezTo>
                <a:cubicBezTo>
                  <a:pt x="225684" y="12381"/>
                  <a:pt x="332928" y="67768"/>
                  <a:pt x="345981" y="68473"/>
                </a:cubicBezTo>
                <a:cubicBezTo>
                  <a:pt x="359034" y="69178"/>
                  <a:pt x="300120" y="15556"/>
                  <a:pt x="246498" y="7089"/>
                </a:cubicBezTo>
                <a:cubicBezTo>
                  <a:pt x="192876" y="-1378"/>
                  <a:pt x="14017" y="12028"/>
                  <a:pt x="964" y="1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20315FE8-B87C-45AA-94E7-D415A1E355AC}"/>
              </a:ext>
            </a:extLst>
          </p:cNvPr>
          <p:cNvSpPr/>
          <p:nvPr/>
        </p:nvSpPr>
        <p:spPr>
          <a:xfrm>
            <a:off x="4830517" y="8094534"/>
            <a:ext cx="863775" cy="169878"/>
          </a:xfrm>
          <a:custGeom>
            <a:avLst/>
            <a:gdLst>
              <a:gd name="connsiteX0" fmla="*/ 6066 w 863775"/>
              <a:gd name="connsiteY0" fmla="*/ 80033 h 169878"/>
              <a:gd name="connsiteX1" fmla="*/ 92850 w 863775"/>
              <a:gd name="connsiteY1" fmla="*/ 1716 h 169878"/>
              <a:gd name="connsiteX2" fmla="*/ 323566 w 863775"/>
              <a:gd name="connsiteY2" fmla="*/ 29233 h 169878"/>
              <a:gd name="connsiteX3" fmla="*/ 492900 w 863775"/>
              <a:gd name="connsiteY3" fmla="*/ 67333 h 169878"/>
              <a:gd name="connsiteX4" fmla="*/ 689750 w 863775"/>
              <a:gd name="connsiteY4" fmla="*/ 46166 h 169878"/>
              <a:gd name="connsiteX5" fmla="*/ 729966 w 863775"/>
              <a:gd name="connsiteY5" fmla="*/ 22883 h 169878"/>
              <a:gd name="connsiteX6" fmla="*/ 691866 w 863775"/>
              <a:gd name="connsiteY6" fmla="*/ 37699 h 169878"/>
              <a:gd name="connsiteX7" fmla="*/ 683400 w 863775"/>
              <a:gd name="connsiteY7" fmla="*/ 58866 h 169878"/>
              <a:gd name="connsiteX8" fmla="*/ 797700 w 863775"/>
              <a:gd name="connsiteY8" fmla="*/ 69449 h 169878"/>
              <a:gd name="connsiteX9" fmla="*/ 740550 w 863775"/>
              <a:gd name="connsiteY9" fmla="*/ 101199 h 169878"/>
              <a:gd name="connsiteX10" fmla="*/ 863316 w 863775"/>
              <a:gd name="connsiteY10" fmla="*/ 166816 h 169878"/>
              <a:gd name="connsiteX11" fmla="*/ 778650 w 863775"/>
              <a:gd name="connsiteY11" fmla="*/ 149883 h 169878"/>
              <a:gd name="connsiteX12" fmla="*/ 683400 w 863775"/>
              <a:gd name="connsiteY12" fmla="*/ 69449 h 169878"/>
              <a:gd name="connsiteX13" fmla="*/ 412466 w 863775"/>
              <a:gd name="connsiteY13" fmla="*/ 63099 h 169878"/>
              <a:gd name="connsiteX14" fmla="*/ 245250 w 863775"/>
              <a:gd name="connsiteY14" fmla="*/ 16533 h 169878"/>
              <a:gd name="connsiteX15" fmla="*/ 6066 w 863775"/>
              <a:gd name="connsiteY15" fmla="*/ 80033 h 16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3775" h="169878">
                <a:moveTo>
                  <a:pt x="6066" y="80033"/>
                </a:moveTo>
                <a:cubicBezTo>
                  <a:pt x="-19334" y="77564"/>
                  <a:pt x="39933" y="10183"/>
                  <a:pt x="92850" y="1716"/>
                </a:cubicBezTo>
                <a:cubicBezTo>
                  <a:pt x="145767" y="-6751"/>
                  <a:pt x="256891" y="18297"/>
                  <a:pt x="323566" y="29233"/>
                </a:cubicBezTo>
                <a:cubicBezTo>
                  <a:pt x="390241" y="40169"/>
                  <a:pt x="431869" y="64511"/>
                  <a:pt x="492900" y="67333"/>
                </a:cubicBezTo>
                <a:cubicBezTo>
                  <a:pt x="553931" y="70155"/>
                  <a:pt x="650239" y="53574"/>
                  <a:pt x="689750" y="46166"/>
                </a:cubicBezTo>
                <a:cubicBezTo>
                  <a:pt x="729261" y="38758"/>
                  <a:pt x="729613" y="24294"/>
                  <a:pt x="729966" y="22883"/>
                </a:cubicBezTo>
                <a:cubicBezTo>
                  <a:pt x="730319" y="21472"/>
                  <a:pt x="699627" y="31702"/>
                  <a:pt x="691866" y="37699"/>
                </a:cubicBezTo>
                <a:cubicBezTo>
                  <a:pt x="684105" y="43696"/>
                  <a:pt x="665761" y="53574"/>
                  <a:pt x="683400" y="58866"/>
                </a:cubicBezTo>
                <a:cubicBezTo>
                  <a:pt x="701039" y="64158"/>
                  <a:pt x="788175" y="62394"/>
                  <a:pt x="797700" y="69449"/>
                </a:cubicBezTo>
                <a:cubicBezTo>
                  <a:pt x="807225" y="76504"/>
                  <a:pt x="729614" y="84971"/>
                  <a:pt x="740550" y="101199"/>
                </a:cubicBezTo>
                <a:cubicBezTo>
                  <a:pt x="751486" y="117427"/>
                  <a:pt x="856966" y="158702"/>
                  <a:pt x="863316" y="166816"/>
                </a:cubicBezTo>
                <a:cubicBezTo>
                  <a:pt x="869666" y="174930"/>
                  <a:pt x="808636" y="166111"/>
                  <a:pt x="778650" y="149883"/>
                </a:cubicBezTo>
                <a:cubicBezTo>
                  <a:pt x="748664" y="133655"/>
                  <a:pt x="744431" y="83913"/>
                  <a:pt x="683400" y="69449"/>
                </a:cubicBezTo>
                <a:cubicBezTo>
                  <a:pt x="622369" y="54985"/>
                  <a:pt x="485491" y="71918"/>
                  <a:pt x="412466" y="63099"/>
                </a:cubicBezTo>
                <a:cubicBezTo>
                  <a:pt x="339441" y="54280"/>
                  <a:pt x="313689" y="15827"/>
                  <a:pt x="245250" y="16533"/>
                </a:cubicBezTo>
                <a:cubicBezTo>
                  <a:pt x="176811" y="17239"/>
                  <a:pt x="31466" y="82502"/>
                  <a:pt x="6066" y="80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5004A086-053D-49EE-8781-CE5AD5EBF381}"/>
              </a:ext>
            </a:extLst>
          </p:cNvPr>
          <p:cNvSpPr/>
          <p:nvPr/>
        </p:nvSpPr>
        <p:spPr>
          <a:xfrm>
            <a:off x="4538471" y="8271777"/>
            <a:ext cx="802638" cy="102728"/>
          </a:xfrm>
          <a:custGeom>
            <a:avLst/>
            <a:gdLst>
              <a:gd name="connsiteX0" fmla="*/ 1779 w 802638"/>
              <a:gd name="connsiteY0" fmla="*/ 36140 h 102728"/>
              <a:gd name="connsiteX1" fmla="*/ 185929 w 802638"/>
              <a:gd name="connsiteY1" fmla="*/ 80590 h 102728"/>
              <a:gd name="connsiteX2" fmla="*/ 224029 w 802638"/>
              <a:gd name="connsiteY2" fmla="*/ 63656 h 102728"/>
              <a:gd name="connsiteX3" fmla="*/ 321396 w 802638"/>
              <a:gd name="connsiteY3" fmla="*/ 97523 h 102728"/>
              <a:gd name="connsiteX4" fmla="*/ 395479 w 802638"/>
              <a:gd name="connsiteY4" fmla="*/ 59423 h 102728"/>
              <a:gd name="connsiteX5" fmla="*/ 454746 w 802638"/>
              <a:gd name="connsiteY5" fmla="*/ 74240 h 102728"/>
              <a:gd name="connsiteX6" fmla="*/ 486496 w 802638"/>
              <a:gd name="connsiteY6" fmla="*/ 40373 h 102728"/>
              <a:gd name="connsiteX7" fmla="*/ 579629 w 802638"/>
              <a:gd name="connsiteY7" fmla="*/ 44606 h 102728"/>
              <a:gd name="connsiteX8" fmla="*/ 611379 w 802638"/>
              <a:gd name="connsiteY8" fmla="*/ 31906 h 102728"/>
              <a:gd name="connsiteX9" fmla="*/ 657946 w 802638"/>
              <a:gd name="connsiteY9" fmla="*/ 34023 h 102728"/>
              <a:gd name="connsiteX10" fmla="*/ 710862 w 802638"/>
              <a:gd name="connsiteY10" fmla="*/ 2273 h 102728"/>
              <a:gd name="connsiteX11" fmla="*/ 761662 w 802638"/>
              <a:gd name="connsiteY11" fmla="*/ 4390 h 102728"/>
              <a:gd name="connsiteX12" fmla="*/ 801879 w 802638"/>
              <a:gd name="connsiteY12" fmla="*/ 19206 h 102728"/>
              <a:gd name="connsiteX13" fmla="*/ 725679 w 802638"/>
              <a:gd name="connsiteY13" fmla="*/ 21323 h 102728"/>
              <a:gd name="connsiteX14" fmla="*/ 484379 w 802638"/>
              <a:gd name="connsiteY14" fmla="*/ 78473 h 102728"/>
              <a:gd name="connsiteX15" fmla="*/ 310812 w 802638"/>
              <a:gd name="connsiteY15" fmla="*/ 101756 h 102728"/>
              <a:gd name="connsiteX16" fmla="*/ 1779 w 802638"/>
              <a:gd name="connsiteY16" fmla="*/ 36140 h 10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2638" h="102728">
                <a:moveTo>
                  <a:pt x="1779" y="36140"/>
                </a:moveTo>
                <a:cubicBezTo>
                  <a:pt x="-19035" y="32612"/>
                  <a:pt x="148887" y="76004"/>
                  <a:pt x="185929" y="80590"/>
                </a:cubicBezTo>
                <a:cubicBezTo>
                  <a:pt x="222971" y="85176"/>
                  <a:pt x="201451" y="60834"/>
                  <a:pt x="224029" y="63656"/>
                </a:cubicBezTo>
                <a:cubicBezTo>
                  <a:pt x="246607" y="66478"/>
                  <a:pt x="292821" y="98229"/>
                  <a:pt x="321396" y="97523"/>
                </a:cubicBezTo>
                <a:cubicBezTo>
                  <a:pt x="349971" y="96818"/>
                  <a:pt x="373254" y="63304"/>
                  <a:pt x="395479" y="59423"/>
                </a:cubicBezTo>
                <a:cubicBezTo>
                  <a:pt x="417704" y="55543"/>
                  <a:pt x="439576" y="77415"/>
                  <a:pt x="454746" y="74240"/>
                </a:cubicBezTo>
                <a:cubicBezTo>
                  <a:pt x="469916" y="71065"/>
                  <a:pt x="465682" y="45312"/>
                  <a:pt x="486496" y="40373"/>
                </a:cubicBezTo>
                <a:cubicBezTo>
                  <a:pt x="507310" y="35434"/>
                  <a:pt x="558815" y="46017"/>
                  <a:pt x="579629" y="44606"/>
                </a:cubicBezTo>
                <a:cubicBezTo>
                  <a:pt x="600443" y="43195"/>
                  <a:pt x="598326" y="33670"/>
                  <a:pt x="611379" y="31906"/>
                </a:cubicBezTo>
                <a:cubicBezTo>
                  <a:pt x="624432" y="30142"/>
                  <a:pt x="641366" y="38962"/>
                  <a:pt x="657946" y="34023"/>
                </a:cubicBezTo>
                <a:cubicBezTo>
                  <a:pt x="674526" y="29084"/>
                  <a:pt x="693576" y="7212"/>
                  <a:pt x="710862" y="2273"/>
                </a:cubicBezTo>
                <a:cubicBezTo>
                  <a:pt x="728148" y="-2666"/>
                  <a:pt x="746493" y="1568"/>
                  <a:pt x="761662" y="4390"/>
                </a:cubicBezTo>
                <a:cubicBezTo>
                  <a:pt x="776831" y="7212"/>
                  <a:pt x="807876" y="16384"/>
                  <a:pt x="801879" y="19206"/>
                </a:cubicBezTo>
                <a:cubicBezTo>
                  <a:pt x="795882" y="22028"/>
                  <a:pt x="778596" y="11445"/>
                  <a:pt x="725679" y="21323"/>
                </a:cubicBezTo>
                <a:cubicBezTo>
                  <a:pt x="672762" y="31201"/>
                  <a:pt x="553523" y="65068"/>
                  <a:pt x="484379" y="78473"/>
                </a:cubicBezTo>
                <a:cubicBezTo>
                  <a:pt x="415235" y="91878"/>
                  <a:pt x="387365" y="106695"/>
                  <a:pt x="310812" y="101756"/>
                </a:cubicBezTo>
                <a:cubicBezTo>
                  <a:pt x="234259" y="96817"/>
                  <a:pt x="22593" y="39668"/>
                  <a:pt x="1779" y="36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2276A17C-CA94-4EF8-A82C-5DF19FFFD967}"/>
              </a:ext>
            </a:extLst>
          </p:cNvPr>
          <p:cNvSpPr/>
          <p:nvPr/>
        </p:nvSpPr>
        <p:spPr>
          <a:xfrm>
            <a:off x="4615706" y="8398860"/>
            <a:ext cx="545012" cy="98782"/>
          </a:xfrm>
          <a:custGeom>
            <a:avLst/>
            <a:gdLst>
              <a:gd name="connsiteX0" fmla="*/ 744 w 545012"/>
              <a:gd name="connsiteY0" fmla="*/ 73 h 98782"/>
              <a:gd name="connsiteX1" fmla="*/ 159494 w 545012"/>
              <a:gd name="connsiteY1" fmla="*/ 42407 h 98782"/>
              <a:gd name="connsiteX2" fmla="*/ 297077 w 545012"/>
              <a:gd name="connsiteY2" fmla="*/ 80507 h 98782"/>
              <a:gd name="connsiteX3" fmla="*/ 326711 w 545012"/>
              <a:gd name="connsiteY3" fmla="*/ 97440 h 98782"/>
              <a:gd name="connsiteX4" fmla="*/ 362694 w 545012"/>
              <a:gd name="connsiteY4" fmla="*/ 46640 h 98782"/>
              <a:gd name="connsiteX5" fmla="*/ 474877 w 545012"/>
              <a:gd name="connsiteY5" fmla="*/ 52990 h 98782"/>
              <a:gd name="connsiteX6" fmla="*/ 544727 w 545012"/>
              <a:gd name="connsiteY6" fmla="*/ 10657 h 98782"/>
              <a:gd name="connsiteX7" fmla="*/ 449477 w 545012"/>
              <a:gd name="connsiteY7" fmla="*/ 63573 h 98782"/>
              <a:gd name="connsiteX8" fmla="*/ 239927 w 545012"/>
              <a:gd name="connsiteY8" fmla="*/ 55107 h 98782"/>
              <a:gd name="connsiteX9" fmla="*/ 744 w 545012"/>
              <a:gd name="connsiteY9" fmla="*/ 73 h 9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12" h="98782">
                <a:moveTo>
                  <a:pt x="744" y="73"/>
                </a:moveTo>
                <a:cubicBezTo>
                  <a:pt x="-12662" y="-2044"/>
                  <a:pt x="159494" y="42407"/>
                  <a:pt x="159494" y="42407"/>
                </a:cubicBezTo>
                <a:cubicBezTo>
                  <a:pt x="208883" y="55813"/>
                  <a:pt x="269208" y="71335"/>
                  <a:pt x="297077" y="80507"/>
                </a:cubicBezTo>
                <a:cubicBezTo>
                  <a:pt x="324947" y="89679"/>
                  <a:pt x="315775" y="103084"/>
                  <a:pt x="326711" y="97440"/>
                </a:cubicBezTo>
                <a:cubicBezTo>
                  <a:pt x="337647" y="91796"/>
                  <a:pt x="338000" y="54048"/>
                  <a:pt x="362694" y="46640"/>
                </a:cubicBezTo>
                <a:cubicBezTo>
                  <a:pt x="387388" y="39232"/>
                  <a:pt x="444538" y="58987"/>
                  <a:pt x="474877" y="52990"/>
                </a:cubicBezTo>
                <a:cubicBezTo>
                  <a:pt x="505216" y="46993"/>
                  <a:pt x="548960" y="8893"/>
                  <a:pt x="544727" y="10657"/>
                </a:cubicBezTo>
                <a:cubicBezTo>
                  <a:pt x="540494" y="12421"/>
                  <a:pt x="500277" y="56165"/>
                  <a:pt x="449477" y="63573"/>
                </a:cubicBezTo>
                <a:cubicBezTo>
                  <a:pt x="398677" y="70981"/>
                  <a:pt x="311541" y="65690"/>
                  <a:pt x="239927" y="55107"/>
                </a:cubicBezTo>
                <a:cubicBezTo>
                  <a:pt x="168313" y="44524"/>
                  <a:pt x="14150" y="2190"/>
                  <a:pt x="74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DF4C7761-601C-4A57-B370-56048C0ACC7F}"/>
              </a:ext>
            </a:extLst>
          </p:cNvPr>
          <p:cNvSpPr/>
          <p:nvPr/>
        </p:nvSpPr>
        <p:spPr>
          <a:xfrm>
            <a:off x="5194112" y="8225976"/>
            <a:ext cx="341121" cy="187778"/>
          </a:xfrm>
          <a:custGeom>
            <a:avLst/>
            <a:gdLst>
              <a:gd name="connsiteX0" fmla="*/ 340971 w 341121"/>
              <a:gd name="connsiteY0" fmla="*/ 1507 h 187778"/>
              <a:gd name="connsiteX1" fmla="*/ 118721 w 341121"/>
              <a:gd name="connsiteY1" fmla="*/ 100991 h 187778"/>
              <a:gd name="connsiteX2" fmla="*/ 188 w 341121"/>
              <a:gd name="connsiteY2" fmla="*/ 187774 h 187778"/>
              <a:gd name="connsiteX3" fmla="*/ 89088 w 341121"/>
              <a:gd name="connsiteY3" fmla="*/ 105224 h 187778"/>
              <a:gd name="connsiteX4" fmla="*/ 152588 w 341121"/>
              <a:gd name="connsiteY4" fmla="*/ 45957 h 187778"/>
              <a:gd name="connsiteX5" fmla="*/ 340971 w 341121"/>
              <a:gd name="connsiteY5" fmla="*/ 1507 h 18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21" h="187778">
                <a:moveTo>
                  <a:pt x="340971" y="1507"/>
                </a:moveTo>
                <a:cubicBezTo>
                  <a:pt x="335327" y="10679"/>
                  <a:pt x="175518" y="69947"/>
                  <a:pt x="118721" y="100991"/>
                </a:cubicBezTo>
                <a:cubicBezTo>
                  <a:pt x="61924" y="132035"/>
                  <a:pt x="5127" y="187069"/>
                  <a:pt x="188" y="187774"/>
                </a:cubicBezTo>
                <a:cubicBezTo>
                  <a:pt x="-4751" y="188479"/>
                  <a:pt x="89088" y="105224"/>
                  <a:pt x="89088" y="105224"/>
                </a:cubicBezTo>
                <a:cubicBezTo>
                  <a:pt x="114488" y="81588"/>
                  <a:pt x="113430" y="64654"/>
                  <a:pt x="152588" y="45957"/>
                </a:cubicBezTo>
                <a:cubicBezTo>
                  <a:pt x="191746" y="27260"/>
                  <a:pt x="346615" y="-7665"/>
                  <a:pt x="340971" y="1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2D9986AE-8D7E-469E-A821-22BBF5C5DCD2}"/>
              </a:ext>
            </a:extLst>
          </p:cNvPr>
          <p:cNvSpPr/>
          <p:nvPr/>
        </p:nvSpPr>
        <p:spPr>
          <a:xfrm>
            <a:off x="5266776" y="8280322"/>
            <a:ext cx="254079" cy="223197"/>
          </a:xfrm>
          <a:custGeom>
            <a:avLst/>
            <a:gdLst>
              <a:gd name="connsiteX0" fmla="*/ 253491 w 254079"/>
              <a:gd name="connsiteY0" fmla="*/ 78 h 223197"/>
              <a:gd name="connsiteX1" fmla="*/ 120141 w 254079"/>
              <a:gd name="connsiteY1" fmla="*/ 91095 h 223197"/>
              <a:gd name="connsiteX2" fmla="*/ 1607 w 254079"/>
              <a:gd name="connsiteY2" fmla="*/ 222328 h 223197"/>
              <a:gd name="connsiteX3" fmla="*/ 52407 w 254079"/>
              <a:gd name="connsiteY3" fmla="*/ 146128 h 223197"/>
              <a:gd name="connsiteX4" fmla="*/ 65107 w 254079"/>
              <a:gd name="connsiteY4" fmla="*/ 105911 h 223197"/>
              <a:gd name="connsiteX5" fmla="*/ 253491 w 254079"/>
              <a:gd name="connsiteY5" fmla="*/ 78 h 22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79" h="223197">
                <a:moveTo>
                  <a:pt x="253491" y="78"/>
                </a:moveTo>
                <a:cubicBezTo>
                  <a:pt x="262663" y="-2391"/>
                  <a:pt x="162122" y="54053"/>
                  <a:pt x="120141" y="91095"/>
                </a:cubicBezTo>
                <a:cubicBezTo>
                  <a:pt x="78160" y="128137"/>
                  <a:pt x="12896" y="213156"/>
                  <a:pt x="1607" y="222328"/>
                </a:cubicBezTo>
                <a:cubicBezTo>
                  <a:pt x="-9682" y="231500"/>
                  <a:pt x="41824" y="165531"/>
                  <a:pt x="52407" y="146128"/>
                </a:cubicBezTo>
                <a:cubicBezTo>
                  <a:pt x="62990" y="126725"/>
                  <a:pt x="30182" y="130606"/>
                  <a:pt x="65107" y="105911"/>
                </a:cubicBezTo>
                <a:cubicBezTo>
                  <a:pt x="100032" y="81216"/>
                  <a:pt x="244319" y="2547"/>
                  <a:pt x="253491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7AF426A7-587D-4632-882B-4792397C961F}"/>
              </a:ext>
            </a:extLst>
          </p:cNvPr>
          <p:cNvSpPr/>
          <p:nvPr/>
        </p:nvSpPr>
        <p:spPr>
          <a:xfrm>
            <a:off x="4931828" y="8435480"/>
            <a:ext cx="324857" cy="132252"/>
          </a:xfrm>
          <a:custGeom>
            <a:avLst/>
            <a:gdLst>
              <a:gd name="connsiteX0" fmla="*/ 323855 w 324857"/>
              <a:gd name="connsiteY0" fmla="*/ 1553 h 132252"/>
              <a:gd name="connsiteX1" fmla="*/ 196855 w 324857"/>
              <a:gd name="connsiteY1" fmla="*/ 124320 h 132252"/>
              <a:gd name="connsiteX2" fmla="*/ 5 w 324857"/>
              <a:gd name="connsiteY2" fmla="*/ 120087 h 132252"/>
              <a:gd name="connsiteX3" fmla="*/ 190505 w 324857"/>
              <a:gd name="connsiteY3" fmla="*/ 120087 h 132252"/>
              <a:gd name="connsiteX4" fmla="*/ 254005 w 324857"/>
              <a:gd name="connsiteY4" fmla="*/ 58703 h 132252"/>
              <a:gd name="connsiteX5" fmla="*/ 323855 w 324857"/>
              <a:gd name="connsiteY5" fmla="*/ 1553 h 13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857" h="132252">
                <a:moveTo>
                  <a:pt x="323855" y="1553"/>
                </a:moveTo>
                <a:cubicBezTo>
                  <a:pt x="314330" y="12489"/>
                  <a:pt x="250830" y="104564"/>
                  <a:pt x="196855" y="124320"/>
                </a:cubicBezTo>
                <a:cubicBezTo>
                  <a:pt x="142880" y="144076"/>
                  <a:pt x="1063" y="120792"/>
                  <a:pt x="5" y="120087"/>
                </a:cubicBezTo>
                <a:cubicBezTo>
                  <a:pt x="-1053" y="119382"/>
                  <a:pt x="148172" y="130318"/>
                  <a:pt x="190505" y="120087"/>
                </a:cubicBezTo>
                <a:cubicBezTo>
                  <a:pt x="232838" y="109856"/>
                  <a:pt x="235661" y="77047"/>
                  <a:pt x="254005" y="58703"/>
                </a:cubicBezTo>
                <a:cubicBezTo>
                  <a:pt x="272349" y="40359"/>
                  <a:pt x="333380" y="-9383"/>
                  <a:pt x="323855" y="1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03DF89CC-96A3-408B-8B4A-73FB0FBF0BA4}"/>
              </a:ext>
            </a:extLst>
          </p:cNvPr>
          <p:cNvSpPr/>
          <p:nvPr/>
        </p:nvSpPr>
        <p:spPr>
          <a:xfrm>
            <a:off x="6462864" y="6907457"/>
            <a:ext cx="398927" cy="1090729"/>
          </a:xfrm>
          <a:custGeom>
            <a:avLst/>
            <a:gdLst>
              <a:gd name="connsiteX0" fmla="*/ 395136 w 398927"/>
              <a:gd name="connsiteY0" fmla="*/ 9810 h 1090729"/>
              <a:gd name="connsiteX1" fmla="*/ 293536 w 398927"/>
              <a:gd name="connsiteY1" fmla="*/ 229943 h 1090729"/>
              <a:gd name="connsiteX2" fmla="*/ 153836 w 398927"/>
              <a:gd name="connsiteY2" fmla="*/ 771810 h 1090729"/>
              <a:gd name="connsiteX3" fmla="*/ 1436 w 398927"/>
              <a:gd name="connsiteY3" fmla="*/ 1089310 h 1090729"/>
              <a:gd name="connsiteX4" fmla="*/ 81869 w 398927"/>
              <a:gd name="connsiteY4" fmla="*/ 873410 h 1090729"/>
              <a:gd name="connsiteX5" fmla="*/ 158069 w 398927"/>
              <a:gd name="connsiteY5" fmla="*/ 522043 h 1090729"/>
              <a:gd name="connsiteX6" fmla="*/ 395136 w 398927"/>
              <a:gd name="connsiteY6" fmla="*/ 9810 h 109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927" h="1090729">
                <a:moveTo>
                  <a:pt x="395136" y="9810"/>
                </a:moveTo>
                <a:cubicBezTo>
                  <a:pt x="417714" y="-38873"/>
                  <a:pt x="333753" y="102943"/>
                  <a:pt x="293536" y="229943"/>
                </a:cubicBezTo>
                <a:cubicBezTo>
                  <a:pt x="253319" y="356943"/>
                  <a:pt x="202519" y="628582"/>
                  <a:pt x="153836" y="771810"/>
                </a:cubicBezTo>
                <a:cubicBezTo>
                  <a:pt x="105153" y="915038"/>
                  <a:pt x="13430" y="1072377"/>
                  <a:pt x="1436" y="1089310"/>
                </a:cubicBezTo>
                <a:cubicBezTo>
                  <a:pt x="-10559" y="1106243"/>
                  <a:pt x="55763" y="967955"/>
                  <a:pt x="81869" y="873410"/>
                </a:cubicBezTo>
                <a:cubicBezTo>
                  <a:pt x="107974" y="778866"/>
                  <a:pt x="109386" y="658921"/>
                  <a:pt x="158069" y="522043"/>
                </a:cubicBezTo>
                <a:cubicBezTo>
                  <a:pt x="206752" y="385165"/>
                  <a:pt x="372558" y="58493"/>
                  <a:pt x="395136" y="9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B3B73061-DBC3-4AE5-BB4A-E00009FE59B5}"/>
              </a:ext>
            </a:extLst>
          </p:cNvPr>
          <p:cNvSpPr/>
          <p:nvPr/>
        </p:nvSpPr>
        <p:spPr>
          <a:xfrm>
            <a:off x="6297499" y="8036255"/>
            <a:ext cx="147335" cy="163763"/>
          </a:xfrm>
          <a:custGeom>
            <a:avLst/>
            <a:gdLst>
              <a:gd name="connsiteX0" fmla="*/ 145634 w 147335"/>
              <a:gd name="connsiteY0" fmla="*/ 11312 h 163763"/>
              <a:gd name="connsiteX1" fmla="*/ 1701 w 147335"/>
              <a:gd name="connsiteY1" fmla="*/ 163712 h 163763"/>
              <a:gd name="connsiteX2" fmla="*/ 73668 w 147335"/>
              <a:gd name="connsiteY2" fmla="*/ 28245 h 163763"/>
              <a:gd name="connsiteX3" fmla="*/ 145634 w 147335"/>
              <a:gd name="connsiteY3" fmla="*/ 11312 h 16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35" h="163763">
                <a:moveTo>
                  <a:pt x="145634" y="11312"/>
                </a:moveTo>
                <a:cubicBezTo>
                  <a:pt x="133639" y="33890"/>
                  <a:pt x="13695" y="160890"/>
                  <a:pt x="1701" y="163712"/>
                </a:cubicBezTo>
                <a:cubicBezTo>
                  <a:pt x="-10293" y="166534"/>
                  <a:pt x="44035" y="53645"/>
                  <a:pt x="73668" y="28245"/>
                </a:cubicBezTo>
                <a:cubicBezTo>
                  <a:pt x="103301" y="2845"/>
                  <a:pt x="157629" y="-11266"/>
                  <a:pt x="145634" y="11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7DED8BCD-0406-4B52-9193-B36580A6DCEC}"/>
              </a:ext>
            </a:extLst>
          </p:cNvPr>
          <p:cNvSpPr/>
          <p:nvPr/>
        </p:nvSpPr>
        <p:spPr>
          <a:xfrm>
            <a:off x="5849791" y="8271933"/>
            <a:ext cx="462109" cy="491209"/>
          </a:xfrm>
          <a:custGeom>
            <a:avLst/>
            <a:gdLst>
              <a:gd name="connsiteX0" fmla="*/ 462109 w 462109"/>
              <a:gd name="connsiteY0" fmla="*/ 0 h 491209"/>
              <a:gd name="connsiteX1" fmla="*/ 335109 w 462109"/>
              <a:gd name="connsiteY1" fmla="*/ 198967 h 491209"/>
              <a:gd name="connsiteX2" fmla="*/ 676 w 462109"/>
              <a:gd name="connsiteY2" fmla="*/ 491067 h 491209"/>
              <a:gd name="connsiteX3" fmla="*/ 241976 w 462109"/>
              <a:gd name="connsiteY3" fmla="*/ 241300 h 491209"/>
              <a:gd name="connsiteX4" fmla="*/ 462109 w 462109"/>
              <a:gd name="connsiteY4" fmla="*/ 0 h 49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109" h="491209">
                <a:moveTo>
                  <a:pt x="462109" y="0"/>
                </a:moveTo>
                <a:cubicBezTo>
                  <a:pt x="437061" y="58561"/>
                  <a:pt x="412014" y="117123"/>
                  <a:pt x="335109" y="198967"/>
                </a:cubicBezTo>
                <a:cubicBezTo>
                  <a:pt x="258204" y="280811"/>
                  <a:pt x="16198" y="484012"/>
                  <a:pt x="676" y="491067"/>
                </a:cubicBezTo>
                <a:cubicBezTo>
                  <a:pt x="-14846" y="498122"/>
                  <a:pt x="241976" y="241300"/>
                  <a:pt x="241976" y="241300"/>
                </a:cubicBezTo>
                <a:lnTo>
                  <a:pt x="46210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D91EA542-6C84-4DD5-BECB-5E697F64F7EF}"/>
              </a:ext>
            </a:extLst>
          </p:cNvPr>
          <p:cNvSpPr/>
          <p:nvPr/>
        </p:nvSpPr>
        <p:spPr>
          <a:xfrm>
            <a:off x="4982263" y="8881295"/>
            <a:ext cx="797937" cy="395535"/>
          </a:xfrm>
          <a:custGeom>
            <a:avLst/>
            <a:gdLst>
              <a:gd name="connsiteX0" fmla="*/ 796237 w 797937"/>
              <a:gd name="connsiteY0" fmla="*/ 238 h 395535"/>
              <a:gd name="connsiteX1" fmla="*/ 563404 w 797937"/>
              <a:gd name="connsiteY1" fmla="*/ 233072 h 395535"/>
              <a:gd name="connsiteX2" fmla="*/ 364437 w 797937"/>
              <a:gd name="connsiteY2" fmla="*/ 338905 h 395535"/>
              <a:gd name="connsiteX3" fmla="*/ 370 w 797937"/>
              <a:gd name="connsiteY3" fmla="*/ 393938 h 395535"/>
              <a:gd name="connsiteX4" fmla="*/ 436404 w 797937"/>
              <a:gd name="connsiteY4" fmla="*/ 279638 h 395535"/>
              <a:gd name="connsiteX5" fmla="*/ 796237 w 797937"/>
              <a:gd name="connsiteY5" fmla="*/ 238 h 3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937" h="395535">
                <a:moveTo>
                  <a:pt x="796237" y="238"/>
                </a:moveTo>
                <a:cubicBezTo>
                  <a:pt x="817404" y="-7523"/>
                  <a:pt x="635371" y="176628"/>
                  <a:pt x="563404" y="233072"/>
                </a:cubicBezTo>
                <a:cubicBezTo>
                  <a:pt x="491437" y="289517"/>
                  <a:pt x="458276" y="312094"/>
                  <a:pt x="364437" y="338905"/>
                </a:cubicBezTo>
                <a:cubicBezTo>
                  <a:pt x="270598" y="365716"/>
                  <a:pt x="-11624" y="403816"/>
                  <a:pt x="370" y="393938"/>
                </a:cubicBezTo>
                <a:cubicBezTo>
                  <a:pt x="12364" y="384060"/>
                  <a:pt x="301643" y="342432"/>
                  <a:pt x="436404" y="279638"/>
                </a:cubicBezTo>
                <a:cubicBezTo>
                  <a:pt x="571165" y="216844"/>
                  <a:pt x="775070" y="7999"/>
                  <a:pt x="796237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39E9F1E9-0FF9-4752-A80F-6B9A0B1F1BF7}"/>
              </a:ext>
            </a:extLst>
          </p:cNvPr>
          <p:cNvSpPr/>
          <p:nvPr/>
        </p:nvSpPr>
        <p:spPr>
          <a:xfrm>
            <a:off x="4434390" y="9406360"/>
            <a:ext cx="846904" cy="134350"/>
          </a:xfrm>
          <a:custGeom>
            <a:avLst/>
            <a:gdLst>
              <a:gd name="connsiteX0" fmla="*/ 25850 w 846904"/>
              <a:gd name="connsiteY0" fmla="*/ 1800 h 134350"/>
              <a:gd name="connsiteX1" fmla="*/ 335730 w 846904"/>
              <a:gd name="connsiteY1" fmla="*/ 78000 h 134350"/>
              <a:gd name="connsiteX2" fmla="*/ 838650 w 846904"/>
              <a:gd name="connsiteY2" fmla="*/ 11960 h 134350"/>
              <a:gd name="connsiteX3" fmla="*/ 635450 w 846904"/>
              <a:gd name="connsiteY3" fmla="*/ 67840 h 134350"/>
              <a:gd name="connsiteX4" fmla="*/ 462730 w 846904"/>
              <a:gd name="connsiteY4" fmla="*/ 133880 h 134350"/>
              <a:gd name="connsiteX5" fmla="*/ 66490 w 846904"/>
              <a:gd name="connsiteY5" fmla="*/ 32280 h 134350"/>
              <a:gd name="connsiteX6" fmla="*/ 25850 w 846904"/>
              <a:gd name="connsiteY6" fmla="*/ 1800 h 13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04" h="134350">
                <a:moveTo>
                  <a:pt x="25850" y="1800"/>
                </a:moveTo>
                <a:cubicBezTo>
                  <a:pt x="70723" y="9420"/>
                  <a:pt x="200263" y="76307"/>
                  <a:pt x="335730" y="78000"/>
                </a:cubicBezTo>
                <a:cubicBezTo>
                  <a:pt x="471197" y="79693"/>
                  <a:pt x="788697" y="13653"/>
                  <a:pt x="838650" y="11960"/>
                </a:cubicBezTo>
                <a:cubicBezTo>
                  <a:pt x="888603" y="10267"/>
                  <a:pt x="698103" y="47520"/>
                  <a:pt x="635450" y="67840"/>
                </a:cubicBezTo>
                <a:cubicBezTo>
                  <a:pt x="572797" y="88160"/>
                  <a:pt x="557557" y="139807"/>
                  <a:pt x="462730" y="133880"/>
                </a:cubicBezTo>
                <a:cubicBezTo>
                  <a:pt x="367903" y="127953"/>
                  <a:pt x="138457" y="52600"/>
                  <a:pt x="66490" y="32280"/>
                </a:cubicBezTo>
                <a:cubicBezTo>
                  <a:pt x="-5477" y="11960"/>
                  <a:pt x="-19023" y="-5820"/>
                  <a:pt x="25850" y="1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C1C99E40-615E-49DF-B674-D8437966F6A1}"/>
              </a:ext>
            </a:extLst>
          </p:cNvPr>
          <p:cNvSpPr/>
          <p:nvPr/>
        </p:nvSpPr>
        <p:spPr>
          <a:xfrm>
            <a:off x="3505165" y="8706433"/>
            <a:ext cx="453671" cy="449588"/>
          </a:xfrm>
          <a:custGeom>
            <a:avLst/>
            <a:gdLst>
              <a:gd name="connsiteX0" fmla="*/ 35 w 453671"/>
              <a:gd name="connsiteY0" fmla="*/ 687 h 449588"/>
              <a:gd name="connsiteX1" fmla="*/ 320075 w 453671"/>
              <a:gd name="connsiteY1" fmla="*/ 290247 h 449588"/>
              <a:gd name="connsiteX2" fmla="*/ 452155 w 453671"/>
              <a:gd name="connsiteY2" fmla="*/ 447727 h 449588"/>
              <a:gd name="connsiteX3" fmla="*/ 386115 w 453671"/>
              <a:gd name="connsiteY3" fmla="*/ 366447 h 449588"/>
              <a:gd name="connsiteX4" fmla="*/ 299755 w 453671"/>
              <a:gd name="connsiteY4" fmla="*/ 214047 h 449588"/>
              <a:gd name="connsiteX5" fmla="*/ 35 w 453671"/>
              <a:gd name="connsiteY5" fmla="*/ 687 h 44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671" h="449588">
                <a:moveTo>
                  <a:pt x="35" y="687"/>
                </a:moveTo>
                <a:cubicBezTo>
                  <a:pt x="3422" y="13387"/>
                  <a:pt x="244722" y="215740"/>
                  <a:pt x="320075" y="290247"/>
                </a:cubicBezTo>
                <a:cubicBezTo>
                  <a:pt x="395428" y="364754"/>
                  <a:pt x="441148" y="435027"/>
                  <a:pt x="452155" y="447727"/>
                </a:cubicBezTo>
                <a:cubicBezTo>
                  <a:pt x="463162" y="460427"/>
                  <a:pt x="411515" y="405394"/>
                  <a:pt x="386115" y="366447"/>
                </a:cubicBezTo>
                <a:cubicBezTo>
                  <a:pt x="360715" y="327500"/>
                  <a:pt x="364102" y="273314"/>
                  <a:pt x="299755" y="214047"/>
                </a:cubicBezTo>
                <a:cubicBezTo>
                  <a:pt x="235408" y="154780"/>
                  <a:pt x="-3352" y="-12013"/>
                  <a:pt x="35" y="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678C31EE-C304-4AD9-AA71-8C0AA8CDB19D}"/>
              </a:ext>
            </a:extLst>
          </p:cNvPr>
          <p:cNvSpPr/>
          <p:nvPr/>
        </p:nvSpPr>
        <p:spPr>
          <a:xfrm>
            <a:off x="3084683" y="8216926"/>
            <a:ext cx="542976" cy="510158"/>
          </a:xfrm>
          <a:custGeom>
            <a:avLst/>
            <a:gdLst>
              <a:gd name="connsiteX0" fmla="*/ 9037 w 542976"/>
              <a:gd name="connsiteY0" fmla="*/ 2514 h 510158"/>
              <a:gd name="connsiteX1" fmla="*/ 120797 w 542976"/>
              <a:gd name="connsiteY1" fmla="*/ 139674 h 510158"/>
              <a:gd name="connsiteX2" fmla="*/ 527197 w 542976"/>
              <a:gd name="connsiteY2" fmla="*/ 500354 h 510158"/>
              <a:gd name="connsiteX3" fmla="*/ 445917 w 542976"/>
              <a:gd name="connsiteY3" fmla="*/ 393674 h 510158"/>
              <a:gd name="connsiteX4" fmla="*/ 313837 w 542976"/>
              <a:gd name="connsiteY4" fmla="*/ 241274 h 510158"/>
              <a:gd name="connsiteX5" fmla="*/ 9037 w 542976"/>
              <a:gd name="connsiteY5" fmla="*/ 2514 h 51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976" h="510158">
                <a:moveTo>
                  <a:pt x="9037" y="2514"/>
                </a:moveTo>
                <a:cubicBezTo>
                  <a:pt x="-23136" y="-14419"/>
                  <a:pt x="34437" y="56701"/>
                  <a:pt x="120797" y="139674"/>
                </a:cubicBezTo>
                <a:cubicBezTo>
                  <a:pt x="207157" y="222647"/>
                  <a:pt x="473010" y="458021"/>
                  <a:pt x="527197" y="500354"/>
                </a:cubicBezTo>
                <a:cubicBezTo>
                  <a:pt x="581384" y="542687"/>
                  <a:pt x="481477" y="436854"/>
                  <a:pt x="445917" y="393674"/>
                </a:cubicBezTo>
                <a:cubicBezTo>
                  <a:pt x="410357" y="350494"/>
                  <a:pt x="382417" y="302234"/>
                  <a:pt x="313837" y="241274"/>
                </a:cubicBezTo>
                <a:cubicBezTo>
                  <a:pt x="245257" y="180314"/>
                  <a:pt x="41210" y="19447"/>
                  <a:pt x="9037" y="2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BD51DB31-F022-4DF6-ADC3-976394731D3E}"/>
              </a:ext>
            </a:extLst>
          </p:cNvPr>
          <p:cNvSpPr/>
          <p:nvPr/>
        </p:nvSpPr>
        <p:spPr>
          <a:xfrm>
            <a:off x="2940907" y="7959657"/>
            <a:ext cx="458292" cy="674034"/>
          </a:xfrm>
          <a:custGeom>
            <a:avLst/>
            <a:gdLst>
              <a:gd name="connsiteX0" fmla="*/ 2318 w 458292"/>
              <a:gd name="connsiteY0" fmla="*/ 68 h 674034"/>
              <a:gd name="connsiteX1" fmla="*/ 97568 w 458292"/>
              <a:gd name="connsiteY1" fmla="*/ 247718 h 674034"/>
              <a:gd name="connsiteX2" fmla="*/ 449993 w 458292"/>
              <a:gd name="connsiteY2" fmla="*/ 666818 h 674034"/>
              <a:gd name="connsiteX3" fmla="*/ 332518 w 458292"/>
              <a:gd name="connsiteY3" fmla="*/ 492193 h 674034"/>
              <a:gd name="connsiteX4" fmla="*/ 167418 w 458292"/>
              <a:gd name="connsiteY4" fmla="*/ 225493 h 674034"/>
              <a:gd name="connsiteX5" fmla="*/ 2318 w 458292"/>
              <a:gd name="connsiteY5" fmla="*/ 68 h 67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292" h="674034">
                <a:moveTo>
                  <a:pt x="2318" y="68"/>
                </a:moveTo>
                <a:cubicBezTo>
                  <a:pt x="-9324" y="3772"/>
                  <a:pt x="22956" y="136593"/>
                  <a:pt x="97568" y="247718"/>
                </a:cubicBezTo>
                <a:cubicBezTo>
                  <a:pt x="172180" y="358843"/>
                  <a:pt x="410835" y="626072"/>
                  <a:pt x="449993" y="666818"/>
                </a:cubicBezTo>
                <a:cubicBezTo>
                  <a:pt x="489151" y="707564"/>
                  <a:pt x="379614" y="565747"/>
                  <a:pt x="332518" y="492193"/>
                </a:cubicBezTo>
                <a:cubicBezTo>
                  <a:pt x="285422" y="418639"/>
                  <a:pt x="224039" y="306455"/>
                  <a:pt x="167418" y="225493"/>
                </a:cubicBezTo>
                <a:cubicBezTo>
                  <a:pt x="110797" y="144531"/>
                  <a:pt x="13960" y="-3636"/>
                  <a:pt x="2318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9179332E-8DFD-452A-86DD-C22D0DE21F5F}"/>
              </a:ext>
            </a:extLst>
          </p:cNvPr>
          <p:cNvSpPr/>
          <p:nvPr/>
        </p:nvSpPr>
        <p:spPr>
          <a:xfrm>
            <a:off x="2772710" y="7230519"/>
            <a:ext cx="327691" cy="823377"/>
          </a:xfrm>
          <a:custGeom>
            <a:avLst/>
            <a:gdLst>
              <a:gd name="connsiteX0" fmla="*/ 110190 w 327691"/>
              <a:gd name="connsiteY0" fmla="*/ 14 h 823377"/>
              <a:gd name="connsiteX1" fmla="*/ 67857 w 327691"/>
              <a:gd name="connsiteY1" fmla="*/ 220148 h 823377"/>
              <a:gd name="connsiteX2" fmla="*/ 313390 w 327691"/>
              <a:gd name="connsiteY2" fmla="*/ 800114 h 823377"/>
              <a:gd name="connsiteX3" fmla="*/ 266823 w 327691"/>
              <a:gd name="connsiteY3" fmla="*/ 660414 h 823377"/>
              <a:gd name="connsiteX4" fmla="*/ 4357 w 327691"/>
              <a:gd name="connsiteY4" fmla="*/ 211681 h 823377"/>
              <a:gd name="connsiteX5" fmla="*/ 110190 w 327691"/>
              <a:gd name="connsiteY5" fmla="*/ 14 h 8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691" h="823377">
                <a:moveTo>
                  <a:pt x="110190" y="14"/>
                </a:moveTo>
                <a:cubicBezTo>
                  <a:pt x="120773" y="1425"/>
                  <a:pt x="33990" y="86798"/>
                  <a:pt x="67857" y="220148"/>
                </a:cubicBezTo>
                <a:cubicBezTo>
                  <a:pt x="101724" y="353498"/>
                  <a:pt x="280229" y="726736"/>
                  <a:pt x="313390" y="800114"/>
                </a:cubicBezTo>
                <a:cubicBezTo>
                  <a:pt x="346551" y="873492"/>
                  <a:pt x="318329" y="758486"/>
                  <a:pt x="266823" y="660414"/>
                </a:cubicBezTo>
                <a:cubicBezTo>
                  <a:pt x="215318" y="562342"/>
                  <a:pt x="33285" y="321748"/>
                  <a:pt x="4357" y="211681"/>
                </a:cubicBezTo>
                <a:cubicBezTo>
                  <a:pt x="-24571" y="101614"/>
                  <a:pt x="99607" y="-1397"/>
                  <a:pt x="11019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B83C47D2-0067-46EB-A5F7-55CC7895D26C}"/>
              </a:ext>
            </a:extLst>
          </p:cNvPr>
          <p:cNvSpPr/>
          <p:nvPr/>
        </p:nvSpPr>
        <p:spPr>
          <a:xfrm>
            <a:off x="2575865" y="6603329"/>
            <a:ext cx="171347" cy="705797"/>
          </a:xfrm>
          <a:custGeom>
            <a:avLst/>
            <a:gdLst>
              <a:gd name="connsiteX0" fmla="*/ 9855 w 171347"/>
              <a:gd name="connsiteY0" fmla="*/ 5751 h 705797"/>
              <a:gd name="connsiteX1" fmla="*/ 167335 w 171347"/>
              <a:gd name="connsiteY1" fmla="*/ 681391 h 705797"/>
              <a:gd name="connsiteX2" fmla="*/ 116535 w 171347"/>
              <a:gd name="connsiteY2" fmla="*/ 539151 h 705797"/>
              <a:gd name="connsiteX3" fmla="*/ 30175 w 171347"/>
              <a:gd name="connsiteY3" fmla="*/ 366431 h 705797"/>
              <a:gd name="connsiteX4" fmla="*/ 9855 w 171347"/>
              <a:gd name="connsiteY4" fmla="*/ 5751 h 70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347" h="705797">
                <a:moveTo>
                  <a:pt x="9855" y="5751"/>
                </a:moveTo>
                <a:cubicBezTo>
                  <a:pt x="32715" y="58244"/>
                  <a:pt x="149555" y="592491"/>
                  <a:pt x="167335" y="681391"/>
                </a:cubicBezTo>
                <a:cubicBezTo>
                  <a:pt x="185115" y="770291"/>
                  <a:pt x="139395" y="591644"/>
                  <a:pt x="116535" y="539151"/>
                </a:cubicBezTo>
                <a:cubicBezTo>
                  <a:pt x="93675" y="486658"/>
                  <a:pt x="52188" y="457871"/>
                  <a:pt x="30175" y="366431"/>
                </a:cubicBezTo>
                <a:cubicBezTo>
                  <a:pt x="8162" y="274991"/>
                  <a:pt x="-13005" y="-46742"/>
                  <a:pt x="9855" y="5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2648691F-9550-4095-BE9E-B478095F4CCA}"/>
              </a:ext>
            </a:extLst>
          </p:cNvPr>
          <p:cNvSpPr/>
          <p:nvPr/>
        </p:nvSpPr>
        <p:spPr>
          <a:xfrm>
            <a:off x="7347887" y="5187701"/>
            <a:ext cx="178203" cy="708626"/>
          </a:xfrm>
          <a:custGeom>
            <a:avLst/>
            <a:gdLst>
              <a:gd name="connsiteX0" fmla="*/ 110188 w 178203"/>
              <a:gd name="connsiteY0" fmla="*/ 249 h 708626"/>
              <a:gd name="connsiteX1" fmla="*/ 151463 w 178203"/>
              <a:gd name="connsiteY1" fmla="*/ 165349 h 708626"/>
              <a:gd name="connsiteX2" fmla="*/ 107013 w 178203"/>
              <a:gd name="connsiteY2" fmla="*/ 330449 h 708626"/>
              <a:gd name="connsiteX3" fmla="*/ 2238 w 178203"/>
              <a:gd name="connsiteY3" fmla="*/ 698749 h 708626"/>
              <a:gd name="connsiteX4" fmla="*/ 46688 w 178203"/>
              <a:gd name="connsiteY4" fmla="*/ 568574 h 708626"/>
              <a:gd name="connsiteX5" fmla="*/ 176863 w 178203"/>
              <a:gd name="connsiteY5" fmla="*/ 203449 h 708626"/>
              <a:gd name="connsiteX6" fmla="*/ 110188 w 178203"/>
              <a:gd name="connsiteY6" fmla="*/ 249 h 70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03" h="708626">
                <a:moveTo>
                  <a:pt x="110188" y="249"/>
                </a:moveTo>
                <a:cubicBezTo>
                  <a:pt x="105955" y="-6101"/>
                  <a:pt x="151992" y="110316"/>
                  <a:pt x="151463" y="165349"/>
                </a:cubicBezTo>
                <a:cubicBezTo>
                  <a:pt x="150934" y="220382"/>
                  <a:pt x="131884" y="241549"/>
                  <a:pt x="107013" y="330449"/>
                </a:cubicBezTo>
                <a:cubicBezTo>
                  <a:pt x="82142" y="419349"/>
                  <a:pt x="12292" y="659062"/>
                  <a:pt x="2238" y="698749"/>
                </a:cubicBezTo>
                <a:cubicBezTo>
                  <a:pt x="-7816" y="738436"/>
                  <a:pt x="17584" y="651124"/>
                  <a:pt x="46688" y="568574"/>
                </a:cubicBezTo>
                <a:cubicBezTo>
                  <a:pt x="75792" y="486024"/>
                  <a:pt x="164692" y="296053"/>
                  <a:pt x="176863" y="203449"/>
                </a:cubicBezTo>
                <a:cubicBezTo>
                  <a:pt x="189034" y="110845"/>
                  <a:pt x="114421" y="6599"/>
                  <a:pt x="110188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9041012D-FD47-48F0-96BE-BCD24BC39EDD}"/>
              </a:ext>
            </a:extLst>
          </p:cNvPr>
          <p:cNvSpPr/>
          <p:nvPr/>
        </p:nvSpPr>
        <p:spPr>
          <a:xfrm>
            <a:off x="7270644" y="5347838"/>
            <a:ext cx="228502" cy="560201"/>
          </a:xfrm>
          <a:custGeom>
            <a:avLst/>
            <a:gdLst>
              <a:gd name="connsiteX0" fmla="*/ 106 w 228502"/>
              <a:gd name="connsiteY0" fmla="*/ 125862 h 560201"/>
              <a:gd name="connsiteX1" fmla="*/ 209656 w 228502"/>
              <a:gd name="connsiteY1" fmla="*/ 24262 h 560201"/>
              <a:gd name="connsiteX2" fmla="*/ 216006 w 228502"/>
              <a:gd name="connsiteY2" fmla="*/ 52837 h 560201"/>
              <a:gd name="connsiteX3" fmla="*/ 187431 w 228502"/>
              <a:gd name="connsiteY3" fmla="*/ 106812 h 560201"/>
              <a:gd name="connsiteX4" fmla="*/ 114406 w 228502"/>
              <a:gd name="connsiteY4" fmla="*/ 329062 h 560201"/>
              <a:gd name="connsiteX5" fmla="*/ 25506 w 228502"/>
              <a:gd name="connsiteY5" fmla="*/ 557662 h 560201"/>
              <a:gd name="connsiteX6" fmla="*/ 142981 w 228502"/>
              <a:gd name="connsiteY6" fmla="*/ 173487 h 560201"/>
              <a:gd name="connsiteX7" fmla="*/ 181081 w 228502"/>
              <a:gd name="connsiteY7" fmla="*/ 46487 h 560201"/>
              <a:gd name="connsiteX8" fmla="*/ 181081 w 228502"/>
              <a:gd name="connsiteY8" fmla="*/ 2037 h 560201"/>
              <a:gd name="connsiteX9" fmla="*/ 106 w 228502"/>
              <a:gd name="connsiteY9" fmla="*/ 125862 h 56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502" h="560201">
                <a:moveTo>
                  <a:pt x="106" y="125862"/>
                </a:moveTo>
                <a:cubicBezTo>
                  <a:pt x="4868" y="129566"/>
                  <a:pt x="173673" y="36433"/>
                  <a:pt x="209656" y="24262"/>
                </a:cubicBezTo>
                <a:cubicBezTo>
                  <a:pt x="245639" y="12091"/>
                  <a:pt x="219710" y="39079"/>
                  <a:pt x="216006" y="52837"/>
                </a:cubicBezTo>
                <a:cubicBezTo>
                  <a:pt x="212302" y="66595"/>
                  <a:pt x="204364" y="60775"/>
                  <a:pt x="187431" y="106812"/>
                </a:cubicBezTo>
                <a:cubicBezTo>
                  <a:pt x="170498" y="152849"/>
                  <a:pt x="141394" y="253920"/>
                  <a:pt x="114406" y="329062"/>
                </a:cubicBezTo>
                <a:cubicBezTo>
                  <a:pt x="87419" y="404204"/>
                  <a:pt x="20744" y="583591"/>
                  <a:pt x="25506" y="557662"/>
                </a:cubicBezTo>
                <a:cubicBezTo>
                  <a:pt x="30268" y="531733"/>
                  <a:pt x="142981" y="173487"/>
                  <a:pt x="142981" y="173487"/>
                </a:cubicBezTo>
                <a:cubicBezTo>
                  <a:pt x="168910" y="88291"/>
                  <a:pt x="174731" y="75062"/>
                  <a:pt x="181081" y="46487"/>
                </a:cubicBezTo>
                <a:cubicBezTo>
                  <a:pt x="187431" y="17912"/>
                  <a:pt x="210714" y="-7488"/>
                  <a:pt x="181081" y="2037"/>
                </a:cubicBezTo>
                <a:cubicBezTo>
                  <a:pt x="151448" y="11562"/>
                  <a:pt x="-4656" y="122158"/>
                  <a:pt x="106" y="125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12C111F6-FD9B-45F0-99D4-24510CD3BD12}"/>
              </a:ext>
            </a:extLst>
          </p:cNvPr>
          <p:cNvSpPr/>
          <p:nvPr/>
        </p:nvSpPr>
        <p:spPr>
          <a:xfrm>
            <a:off x="7222828" y="5695198"/>
            <a:ext cx="83007" cy="406020"/>
          </a:xfrm>
          <a:custGeom>
            <a:avLst/>
            <a:gdLst>
              <a:gd name="connsiteX0" fmla="*/ 297 w 83007"/>
              <a:gd name="connsiteY0" fmla="*/ 752 h 406020"/>
              <a:gd name="connsiteX1" fmla="*/ 54272 w 83007"/>
              <a:gd name="connsiteY1" fmla="*/ 137277 h 406020"/>
              <a:gd name="connsiteX2" fmla="*/ 28872 w 83007"/>
              <a:gd name="connsiteY2" fmla="*/ 403977 h 406020"/>
              <a:gd name="connsiteX3" fmla="*/ 32047 w 83007"/>
              <a:gd name="connsiteY3" fmla="*/ 251577 h 406020"/>
              <a:gd name="connsiteX4" fmla="*/ 82847 w 83007"/>
              <a:gd name="connsiteY4" fmla="*/ 89652 h 406020"/>
              <a:gd name="connsiteX5" fmla="*/ 297 w 83007"/>
              <a:gd name="connsiteY5" fmla="*/ 752 h 40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07" h="406020">
                <a:moveTo>
                  <a:pt x="297" y="752"/>
                </a:moveTo>
                <a:cubicBezTo>
                  <a:pt x="-4466" y="8690"/>
                  <a:pt x="49510" y="70073"/>
                  <a:pt x="54272" y="137277"/>
                </a:cubicBezTo>
                <a:cubicBezTo>
                  <a:pt x="59035" y="204481"/>
                  <a:pt x="32576" y="384927"/>
                  <a:pt x="28872" y="403977"/>
                </a:cubicBezTo>
                <a:cubicBezTo>
                  <a:pt x="25168" y="423027"/>
                  <a:pt x="23051" y="303964"/>
                  <a:pt x="32047" y="251577"/>
                </a:cubicBezTo>
                <a:cubicBezTo>
                  <a:pt x="41043" y="199190"/>
                  <a:pt x="86022" y="129869"/>
                  <a:pt x="82847" y="89652"/>
                </a:cubicBezTo>
                <a:cubicBezTo>
                  <a:pt x="79672" y="49435"/>
                  <a:pt x="5060" y="-7186"/>
                  <a:pt x="297" y="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B9FFEBDA-2F7A-4D58-BA5A-53EED79CE1FB}"/>
              </a:ext>
            </a:extLst>
          </p:cNvPr>
          <p:cNvSpPr/>
          <p:nvPr/>
        </p:nvSpPr>
        <p:spPr>
          <a:xfrm>
            <a:off x="7171878" y="6009892"/>
            <a:ext cx="153618" cy="570868"/>
          </a:xfrm>
          <a:custGeom>
            <a:avLst/>
            <a:gdLst>
              <a:gd name="connsiteX0" fmla="*/ 152847 w 153618"/>
              <a:gd name="connsiteY0" fmla="*/ 383 h 570868"/>
              <a:gd name="connsiteX1" fmla="*/ 136972 w 153618"/>
              <a:gd name="connsiteY1" fmla="*/ 228983 h 570868"/>
              <a:gd name="connsiteX2" fmla="*/ 79822 w 153618"/>
              <a:gd name="connsiteY2" fmla="*/ 406783 h 570868"/>
              <a:gd name="connsiteX3" fmla="*/ 447 w 153618"/>
              <a:gd name="connsiteY3" fmla="*/ 568708 h 570868"/>
              <a:gd name="connsiteX4" fmla="*/ 117922 w 153618"/>
              <a:gd name="connsiteY4" fmla="*/ 286133 h 570868"/>
              <a:gd name="connsiteX5" fmla="*/ 152847 w 153618"/>
              <a:gd name="connsiteY5" fmla="*/ 383 h 57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618" h="570868">
                <a:moveTo>
                  <a:pt x="152847" y="383"/>
                </a:moveTo>
                <a:cubicBezTo>
                  <a:pt x="156022" y="-9142"/>
                  <a:pt x="149143" y="161250"/>
                  <a:pt x="136972" y="228983"/>
                </a:cubicBezTo>
                <a:cubicBezTo>
                  <a:pt x="124801" y="296716"/>
                  <a:pt x="102576" y="350162"/>
                  <a:pt x="79822" y="406783"/>
                </a:cubicBezTo>
                <a:cubicBezTo>
                  <a:pt x="57068" y="463404"/>
                  <a:pt x="-5903" y="588816"/>
                  <a:pt x="447" y="568708"/>
                </a:cubicBezTo>
                <a:cubicBezTo>
                  <a:pt x="6797" y="548600"/>
                  <a:pt x="95168" y="377150"/>
                  <a:pt x="117922" y="286133"/>
                </a:cubicBezTo>
                <a:cubicBezTo>
                  <a:pt x="140676" y="195116"/>
                  <a:pt x="149672" y="9908"/>
                  <a:pt x="152847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74CDD060-E2D7-42F8-9983-0C2279CFFE49}"/>
              </a:ext>
            </a:extLst>
          </p:cNvPr>
          <p:cNvSpPr/>
          <p:nvPr/>
        </p:nvSpPr>
        <p:spPr>
          <a:xfrm>
            <a:off x="6891998" y="6473568"/>
            <a:ext cx="286954" cy="525175"/>
          </a:xfrm>
          <a:custGeom>
            <a:avLst/>
            <a:gdLst>
              <a:gd name="connsiteX0" fmla="*/ 239052 w 286954"/>
              <a:gd name="connsiteY0" fmla="*/ 257 h 525175"/>
              <a:gd name="connsiteX1" fmla="*/ 286677 w 286954"/>
              <a:gd name="connsiteY1" fmla="*/ 235207 h 525175"/>
              <a:gd name="connsiteX2" fmla="*/ 213652 w 286954"/>
              <a:gd name="connsiteY2" fmla="*/ 390782 h 525175"/>
              <a:gd name="connsiteX3" fmla="*/ 19977 w 286954"/>
              <a:gd name="connsiteY3" fmla="*/ 524132 h 525175"/>
              <a:gd name="connsiteX4" fmla="*/ 7277 w 286954"/>
              <a:gd name="connsiteY4" fmla="*/ 317757 h 525175"/>
              <a:gd name="connsiteX5" fmla="*/ 29502 w 286954"/>
              <a:gd name="connsiteY5" fmla="*/ 473332 h 525175"/>
              <a:gd name="connsiteX6" fmla="*/ 96177 w 286954"/>
              <a:gd name="connsiteY6" fmla="*/ 444757 h 525175"/>
              <a:gd name="connsiteX7" fmla="*/ 248577 w 286954"/>
              <a:gd name="connsiteY7" fmla="*/ 282832 h 525175"/>
              <a:gd name="connsiteX8" fmla="*/ 239052 w 286954"/>
              <a:gd name="connsiteY8" fmla="*/ 257 h 52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954" h="525175">
                <a:moveTo>
                  <a:pt x="239052" y="257"/>
                </a:moveTo>
                <a:cubicBezTo>
                  <a:pt x="245402" y="-7680"/>
                  <a:pt x="290910" y="170119"/>
                  <a:pt x="286677" y="235207"/>
                </a:cubicBezTo>
                <a:cubicBezTo>
                  <a:pt x="282444" y="300295"/>
                  <a:pt x="258102" y="342628"/>
                  <a:pt x="213652" y="390782"/>
                </a:cubicBezTo>
                <a:cubicBezTo>
                  <a:pt x="169202" y="438936"/>
                  <a:pt x="54373" y="536303"/>
                  <a:pt x="19977" y="524132"/>
                </a:cubicBezTo>
                <a:cubicBezTo>
                  <a:pt x="-14419" y="511961"/>
                  <a:pt x="5690" y="326224"/>
                  <a:pt x="7277" y="317757"/>
                </a:cubicBezTo>
                <a:cubicBezTo>
                  <a:pt x="8864" y="309290"/>
                  <a:pt x="14685" y="452165"/>
                  <a:pt x="29502" y="473332"/>
                </a:cubicBezTo>
                <a:cubicBezTo>
                  <a:pt x="44319" y="494499"/>
                  <a:pt x="59665" y="476507"/>
                  <a:pt x="96177" y="444757"/>
                </a:cubicBezTo>
                <a:cubicBezTo>
                  <a:pt x="132689" y="413007"/>
                  <a:pt x="226352" y="359561"/>
                  <a:pt x="248577" y="282832"/>
                </a:cubicBezTo>
                <a:cubicBezTo>
                  <a:pt x="270802" y="206103"/>
                  <a:pt x="232702" y="8194"/>
                  <a:pt x="239052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B6FA24E5-DA83-4F37-B6FD-0EAB29EB4043}"/>
              </a:ext>
            </a:extLst>
          </p:cNvPr>
          <p:cNvSpPr/>
          <p:nvPr/>
        </p:nvSpPr>
        <p:spPr>
          <a:xfrm>
            <a:off x="7124154" y="6175345"/>
            <a:ext cx="138103" cy="273610"/>
          </a:xfrm>
          <a:custGeom>
            <a:avLst/>
            <a:gdLst>
              <a:gd name="connsiteX0" fmla="*/ 127546 w 138103"/>
              <a:gd name="connsiteY0" fmla="*/ 30 h 273610"/>
              <a:gd name="connsiteX1" fmla="*/ 127546 w 138103"/>
              <a:gd name="connsiteY1" fmla="*/ 152430 h 273610"/>
              <a:gd name="connsiteX2" fmla="*/ 546 w 138103"/>
              <a:gd name="connsiteY2" fmla="*/ 273080 h 273610"/>
              <a:gd name="connsiteX3" fmla="*/ 79921 w 138103"/>
              <a:gd name="connsiteY3" fmla="*/ 104805 h 273610"/>
              <a:gd name="connsiteX4" fmla="*/ 38646 w 138103"/>
              <a:gd name="connsiteY4" fmla="*/ 225455 h 273610"/>
              <a:gd name="connsiteX5" fmla="*/ 98971 w 138103"/>
              <a:gd name="connsiteY5" fmla="*/ 165130 h 273610"/>
              <a:gd name="connsiteX6" fmla="*/ 127546 w 138103"/>
              <a:gd name="connsiteY6" fmla="*/ 30 h 27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103" h="273610">
                <a:moveTo>
                  <a:pt x="127546" y="30"/>
                </a:moveTo>
                <a:cubicBezTo>
                  <a:pt x="132308" y="-2087"/>
                  <a:pt x="148713" y="106922"/>
                  <a:pt x="127546" y="152430"/>
                </a:cubicBezTo>
                <a:cubicBezTo>
                  <a:pt x="106379" y="197938"/>
                  <a:pt x="8483" y="281017"/>
                  <a:pt x="546" y="273080"/>
                </a:cubicBezTo>
                <a:cubicBezTo>
                  <a:pt x="-7391" y="265143"/>
                  <a:pt x="73571" y="112742"/>
                  <a:pt x="79921" y="104805"/>
                </a:cubicBezTo>
                <a:cubicBezTo>
                  <a:pt x="86271" y="96868"/>
                  <a:pt x="35471" y="215401"/>
                  <a:pt x="38646" y="225455"/>
                </a:cubicBezTo>
                <a:cubicBezTo>
                  <a:pt x="41821" y="235509"/>
                  <a:pt x="85213" y="199526"/>
                  <a:pt x="98971" y="165130"/>
                </a:cubicBezTo>
                <a:cubicBezTo>
                  <a:pt x="112729" y="130734"/>
                  <a:pt x="122784" y="2147"/>
                  <a:pt x="127546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71DEE330-41C5-42FA-88FC-D8B4EADAE661}"/>
              </a:ext>
            </a:extLst>
          </p:cNvPr>
          <p:cNvSpPr/>
          <p:nvPr/>
        </p:nvSpPr>
        <p:spPr>
          <a:xfrm>
            <a:off x="6927694" y="6438270"/>
            <a:ext cx="142806" cy="359450"/>
          </a:xfrm>
          <a:custGeom>
            <a:avLst/>
            <a:gdLst>
              <a:gd name="connsiteX0" fmla="*/ 139856 w 142806"/>
              <a:gd name="connsiteY0" fmla="*/ 630 h 359450"/>
              <a:gd name="connsiteX1" fmla="*/ 130331 w 142806"/>
              <a:gd name="connsiteY1" fmla="*/ 187955 h 359450"/>
              <a:gd name="connsiteX2" fmla="*/ 57306 w 142806"/>
              <a:gd name="connsiteY2" fmla="*/ 359405 h 359450"/>
              <a:gd name="connsiteX3" fmla="*/ 120806 w 142806"/>
              <a:gd name="connsiteY3" fmla="*/ 172080 h 359450"/>
              <a:gd name="connsiteX4" fmla="*/ 156 w 142806"/>
              <a:gd name="connsiteY4" fmla="*/ 276855 h 359450"/>
              <a:gd name="connsiteX5" fmla="*/ 95406 w 142806"/>
              <a:gd name="connsiteY5" fmla="*/ 137155 h 359450"/>
              <a:gd name="connsiteX6" fmla="*/ 98581 w 142806"/>
              <a:gd name="connsiteY6" fmla="*/ 254630 h 359450"/>
              <a:gd name="connsiteX7" fmla="*/ 139856 w 142806"/>
              <a:gd name="connsiteY7" fmla="*/ 630 h 35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06" h="359450">
                <a:moveTo>
                  <a:pt x="139856" y="630"/>
                </a:moveTo>
                <a:cubicBezTo>
                  <a:pt x="145148" y="-10483"/>
                  <a:pt x="144089" y="128159"/>
                  <a:pt x="130331" y="187955"/>
                </a:cubicBezTo>
                <a:cubicBezTo>
                  <a:pt x="116573" y="247751"/>
                  <a:pt x="58893" y="362051"/>
                  <a:pt x="57306" y="359405"/>
                </a:cubicBezTo>
                <a:cubicBezTo>
                  <a:pt x="55718" y="356759"/>
                  <a:pt x="130331" y="185838"/>
                  <a:pt x="120806" y="172080"/>
                </a:cubicBezTo>
                <a:cubicBezTo>
                  <a:pt x="111281" y="158322"/>
                  <a:pt x="4389" y="282676"/>
                  <a:pt x="156" y="276855"/>
                </a:cubicBezTo>
                <a:cubicBezTo>
                  <a:pt x="-4077" y="271034"/>
                  <a:pt x="79002" y="140859"/>
                  <a:pt x="95406" y="137155"/>
                </a:cubicBezTo>
                <a:cubicBezTo>
                  <a:pt x="111810" y="133451"/>
                  <a:pt x="93819" y="276326"/>
                  <a:pt x="98581" y="254630"/>
                </a:cubicBezTo>
                <a:cubicBezTo>
                  <a:pt x="103343" y="232934"/>
                  <a:pt x="134564" y="11743"/>
                  <a:pt x="139856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E0458072-7F09-4F51-8B09-E3C922657171}"/>
              </a:ext>
            </a:extLst>
          </p:cNvPr>
          <p:cNvSpPr/>
          <p:nvPr/>
        </p:nvSpPr>
        <p:spPr>
          <a:xfrm>
            <a:off x="6939674" y="5958465"/>
            <a:ext cx="165524" cy="638823"/>
          </a:xfrm>
          <a:custGeom>
            <a:avLst/>
            <a:gdLst>
              <a:gd name="connsiteX0" fmla="*/ 146926 w 165524"/>
              <a:gd name="connsiteY0" fmla="*/ 1010 h 638823"/>
              <a:gd name="connsiteX1" fmla="*/ 134226 w 165524"/>
              <a:gd name="connsiteY1" fmla="*/ 178810 h 638823"/>
              <a:gd name="connsiteX2" fmla="*/ 159626 w 165524"/>
              <a:gd name="connsiteY2" fmla="*/ 242310 h 638823"/>
              <a:gd name="connsiteX3" fmla="*/ 4051 w 165524"/>
              <a:gd name="connsiteY3" fmla="*/ 632835 h 638823"/>
              <a:gd name="connsiteX4" fmla="*/ 48501 w 165524"/>
              <a:gd name="connsiteY4" fmla="*/ 464560 h 638823"/>
              <a:gd name="connsiteX5" fmla="*/ 80251 w 165524"/>
              <a:gd name="connsiteY5" fmla="*/ 267710 h 638823"/>
              <a:gd name="connsiteX6" fmla="*/ 146926 w 165524"/>
              <a:gd name="connsiteY6" fmla="*/ 1010 h 63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24" h="638823">
                <a:moveTo>
                  <a:pt x="146926" y="1010"/>
                </a:moveTo>
                <a:cubicBezTo>
                  <a:pt x="155922" y="-13807"/>
                  <a:pt x="132109" y="138593"/>
                  <a:pt x="134226" y="178810"/>
                </a:cubicBezTo>
                <a:cubicBezTo>
                  <a:pt x="136343" y="219027"/>
                  <a:pt x="181322" y="166639"/>
                  <a:pt x="159626" y="242310"/>
                </a:cubicBezTo>
                <a:cubicBezTo>
                  <a:pt x="137930" y="317981"/>
                  <a:pt x="22572" y="595793"/>
                  <a:pt x="4051" y="632835"/>
                </a:cubicBezTo>
                <a:cubicBezTo>
                  <a:pt x="-14470" y="669877"/>
                  <a:pt x="35801" y="525414"/>
                  <a:pt x="48501" y="464560"/>
                </a:cubicBezTo>
                <a:cubicBezTo>
                  <a:pt x="61201" y="403706"/>
                  <a:pt x="65434" y="338089"/>
                  <a:pt x="80251" y="267710"/>
                </a:cubicBezTo>
                <a:cubicBezTo>
                  <a:pt x="95068" y="197331"/>
                  <a:pt x="137930" y="15827"/>
                  <a:pt x="146926" y="1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45E29C51-8067-4BCA-9EFA-D615B7215674}"/>
              </a:ext>
            </a:extLst>
          </p:cNvPr>
          <p:cNvSpPr/>
          <p:nvPr/>
        </p:nvSpPr>
        <p:spPr>
          <a:xfrm>
            <a:off x="2103283" y="5126556"/>
            <a:ext cx="259287" cy="839460"/>
          </a:xfrm>
          <a:custGeom>
            <a:avLst/>
            <a:gdLst>
              <a:gd name="connsiteX0" fmla="*/ 59950 w 259287"/>
              <a:gd name="connsiteY0" fmla="*/ 11 h 839460"/>
              <a:gd name="connsiteX1" fmla="*/ 38784 w 259287"/>
              <a:gd name="connsiteY1" fmla="*/ 177811 h 839460"/>
              <a:gd name="connsiteX2" fmla="*/ 68417 w 259287"/>
              <a:gd name="connsiteY2" fmla="*/ 300577 h 839460"/>
              <a:gd name="connsiteX3" fmla="*/ 250450 w 259287"/>
              <a:gd name="connsiteY3" fmla="*/ 829744 h 839460"/>
              <a:gd name="connsiteX4" fmla="*/ 225050 w 259287"/>
              <a:gd name="connsiteY4" fmla="*/ 630777 h 839460"/>
              <a:gd name="connsiteX5" fmla="*/ 174250 w 259287"/>
              <a:gd name="connsiteY5" fmla="*/ 469911 h 839460"/>
              <a:gd name="connsiteX6" fmla="*/ 89584 w 259287"/>
              <a:gd name="connsiteY6" fmla="*/ 254011 h 839460"/>
              <a:gd name="connsiteX7" fmla="*/ 684 w 259287"/>
              <a:gd name="connsiteY7" fmla="*/ 186277 h 839460"/>
              <a:gd name="connsiteX8" fmla="*/ 59950 w 259287"/>
              <a:gd name="connsiteY8" fmla="*/ 11 h 83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287" h="839460">
                <a:moveTo>
                  <a:pt x="59950" y="11"/>
                </a:moveTo>
                <a:cubicBezTo>
                  <a:pt x="66300" y="-1400"/>
                  <a:pt x="37373" y="127717"/>
                  <a:pt x="38784" y="177811"/>
                </a:cubicBezTo>
                <a:cubicBezTo>
                  <a:pt x="40195" y="227905"/>
                  <a:pt x="33139" y="191922"/>
                  <a:pt x="68417" y="300577"/>
                </a:cubicBezTo>
                <a:cubicBezTo>
                  <a:pt x="103695" y="409232"/>
                  <a:pt x="224345" y="774711"/>
                  <a:pt x="250450" y="829744"/>
                </a:cubicBezTo>
                <a:cubicBezTo>
                  <a:pt x="276555" y="884777"/>
                  <a:pt x="237750" y="690749"/>
                  <a:pt x="225050" y="630777"/>
                </a:cubicBezTo>
                <a:cubicBezTo>
                  <a:pt x="212350" y="570805"/>
                  <a:pt x="196828" y="532705"/>
                  <a:pt x="174250" y="469911"/>
                </a:cubicBezTo>
                <a:cubicBezTo>
                  <a:pt x="151672" y="407117"/>
                  <a:pt x="118512" y="301283"/>
                  <a:pt x="89584" y="254011"/>
                </a:cubicBezTo>
                <a:cubicBezTo>
                  <a:pt x="60656" y="206739"/>
                  <a:pt x="8445" y="224377"/>
                  <a:pt x="684" y="186277"/>
                </a:cubicBezTo>
                <a:cubicBezTo>
                  <a:pt x="-7077" y="148177"/>
                  <a:pt x="53600" y="1422"/>
                  <a:pt x="59950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7874ADAE-107B-45A8-B3B6-79CC86E6D93C}"/>
              </a:ext>
            </a:extLst>
          </p:cNvPr>
          <p:cNvSpPr/>
          <p:nvPr/>
        </p:nvSpPr>
        <p:spPr>
          <a:xfrm>
            <a:off x="1865759" y="5083092"/>
            <a:ext cx="186305" cy="783782"/>
          </a:xfrm>
          <a:custGeom>
            <a:avLst/>
            <a:gdLst>
              <a:gd name="connsiteX0" fmla="*/ 86866 w 186305"/>
              <a:gd name="connsiteY0" fmla="*/ 83 h 783782"/>
              <a:gd name="connsiteX1" fmla="*/ 4316 w 186305"/>
              <a:gd name="connsiteY1" fmla="*/ 127083 h 783782"/>
              <a:gd name="connsiteX2" fmla="*/ 29716 w 186305"/>
              <a:gd name="connsiteY2" fmla="*/ 254083 h 783782"/>
              <a:gd name="connsiteX3" fmla="*/ 182116 w 186305"/>
              <a:gd name="connsiteY3" fmla="*/ 777958 h 783782"/>
              <a:gd name="connsiteX4" fmla="*/ 134491 w 186305"/>
              <a:gd name="connsiteY4" fmla="*/ 511258 h 783782"/>
              <a:gd name="connsiteX5" fmla="*/ 39241 w 186305"/>
              <a:gd name="connsiteY5" fmla="*/ 146133 h 783782"/>
              <a:gd name="connsiteX6" fmla="*/ 86866 w 186305"/>
              <a:gd name="connsiteY6" fmla="*/ 83 h 7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305" h="783782">
                <a:moveTo>
                  <a:pt x="86866" y="83"/>
                </a:moveTo>
                <a:cubicBezTo>
                  <a:pt x="81045" y="-3092"/>
                  <a:pt x="13841" y="84750"/>
                  <a:pt x="4316" y="127083"/>
                </a:cubicBezTo>
                <a:cubicBezTo>
                  <a:pt x="-5209" y="169416"/>
                  <a:pt x="83" y="145604"/>
                  <a:pt x="29716" y="254083"/>
                </a:cubicBezTo>
                <a:cubicBezTo>
                  <a:pt x="59349" y="362562"/>
                  <a:pt x="164654" y="735096"/>
                  <a:pt x="182116" y="777958"/>
                </a:cubicBezTo>
                <a:cubicBezTo>
                  <a:pt x="199578" y="820820"/>
                  <a:pt x="158303" y="616562"/>
                  <a:pt x="134491" y="511258"/>
                </a:cubicBezTo>
                <a:cubicBezTo>
                  <a:pt x="110679" y="405954"/>
                  <a:pt x="45062" y="225508"/>
                  <a:pt x="39241" y="146133"/>
                </a:cubicBezTo>
                <a:cubicBezTo>
                  <a:pt x="33420" y="66758"/>
                  <a:pt x="92687" y="3258"/>
                  <a:pt x="86866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76D6B734-AF23-4AF0-9D85-749968700E6C}"/>
              </a:ext>
            </a:extLst>
          </p:cNvPr>
          <p:cNvSpPr/>
          <p:nvPr/>
        </p:nvSpPr>
        <p:spPr>
          <a:xfrm>
            <a:off x="1972943" y="5133895"/>
            <a:ext cx="234215" cy="365723"/>
          </a:xfrm>
          <a:custGeom>
            <a:avLst/>
            <a:gdLst>
              <a:gd name="connsiteX0" fmla="*/ 5082 w 234215"/>
              <a:gd name="connsiteY0" fmla="*/ 80 h 365723"/>
              <a:gd name="connsiteX1" fmla="*/ 27307 w 234215"/>
              <a:gd name="connsiteY1" fmla="*/ 187405 h 365723"/>
              <a:gd name="connsiteX2" fmla="*/ 230507 w 234215"/>
              <a:gd name="connsiteY2" fmla="*/ 362030 h 365723"/>
              <a:gd name="connsiteX3" fmla="*/ 151132 w 234215"/>
              <a:gd name="connsiteY3" fmla="*/ 295355 h 365723"/>
              <a:gd name="connsiteX4" fmla="*/ 55882 w 234215"/>
              <a:gd name="connsiteY4" fmla="*/ 165180 h 365723"/>
              <a:gd name="connsiteX5" fmla="*/ 5082 w 234215"/>
              <a:gd name="connsiteY5" fmla="*/ 80 h 36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15" h="365723">
                <a:moveTo>
                  <a:pt x="5082" y="80"/>
                </a:moveTo>
                <a:cubicBezTo>
                  <a:pt x="320" y="3784"/>
                  <a:pt x="-10264" y="127080"/>
                  <a:pt x="27307" y="187405"/>
                </a:cubicBezTo>
                <a:cubicBezTo>
                  <a:pt x="64878" y="247730"/>
                  <a:pt x="209870" y="344038"/>
                  <a:pt x="230507" y="362030"/>
                </a:cubicBezTo>
                <a:cubicBezTo>
                  <a:pt x="251145" y="380022"/>
                  <a:pt x="180236" y="328163"/>
                  <a:pt x="151132" y="295355"/>
                </a:cubicBezTo>
                <a:cubicBezTo>
                  <a:pt x="122028" y="262547"/>
                  <a:pt x="77578" y="209630"/>
                  <a:pt x="55882" y="165180"/>
                </a:cubicBezTo>
                <a:cubicBezTo>
                  <a:pt x="34186" y="120730"/>
                  <a:pt x="9844" y="-3624"/>
                  <a:pt x="5082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1322D878-1301-4FB0-A938-7F3E939F65B2}"/>
              </a:ext>
            </a:extLst>
          </p:cNvPr>
          <p:cNvSpPr/>
          <p:nvPr/>
        </p:nvSpPr>
        <p:spPr>
          <a:xfrm>
            <a:off x="1942508" y="5338460"/>
            <a:ext cx="210338" cy="411493"/>
          </a:xfrm>
          <a:custGeom>
            <a:avLst/>
            <a:gdLst>
              <a:gd name="connsiteX0" fmla="*/ 210142 w 210338"/>
              <a:gd name="connsiteY0" fmla="*/ 198740 h 411493"/>
              <a:gd name="connsiteX1" fmla="*/ 38692 w 210338"/>
              <a:gd name="connsiteY1" fmla="*/ 5065 h 411493"/>
              <a:gd name="connsiteX2" fmla="*/ 38692 w 210338"/>
              <a:gd name="connsiteY2" fmla="*/ 87615 h 411493"/>
              <a:gd name="connsiteX3" fmla="*/ 118067 w 210338"/>
              <a:gd name="connsiteY3" fmla="*/ 411465 h 411493"/>
              <a:gd name="connsiteX4" fmla="*/ 592 w 210338"/>
              <a:gd name="connsiteY4" fmla="*/ 68565 h 411493"/>
              <a:gd name="connsiteX5" fmla="*/ 210142 w 210338"/>
              <a:gd name="connsiteY5" fmla="*/ 198740 h 41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38" h="411493">
                <a:moveTo>
                  <a:pt x="210142" y="198740"/>
                </a:moveTo>
                <a:cubicBezTo>
                  <a:pt x="216492" y="188157"/>
                  <a:pt x="67267" y="23586"/>
                  <a:pt x="38692" y="5065"/>
                </a:cubicBezTo>
                <a:cubicBezTo>
                  <a:pt x="10117" y="-13456"/>
                  <a:pt x="25463" y="19882"/>
                  <a:pt x="38692" y="87615"/>
                </a:cubicBezTo>
                <a:cubicBezTo>
                  <a:pt x="51921" y="155348"/>
                  <a:pt x="124417" y="414640"/>
                  <a:pt x="118067" y="411465"/>
                </a:cubicBezTo>
                <a:cubicBezTo>
                  <a:pt x="111717" y="408290"/>
                  <a:pt x="-9462" y="107194"/>
                  <a:pt x="592" y="68565"/>
                </a:cubicBezTo>
                <a:cubicBezTo>
                  <a:pt x="10646" y="29936"/>
                  <a:pt x="203792" y="209323"/>
                  <a:pt x="210142" y="198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5F08EEAD-DED5-4CE6-BD54-BCCE783060A7}"/>
              </a:ext>
            </a:extLst>
          </p:cNvPr>
          <p:cNvSpPr/>
          <p:nvPr/>
        </p:nvSpPr>
        <p:spPr>
          <a:xfrm>
            <a:off x="2072643" y="5479838"/>
            <a:ext cx="74364" cy="394525"/>
          </a:xfrm>
          <a:custGeom>
            <a:avLst/>
            <a:gdLst>
              <a:gd name="connsiteX0" fmla="*/ 73657 w 74364"/>
              <a:gd name="connsiteY0" fmla="*/ 212 h 394525"/>
              <a:gd name="connsiteX1" fmla="*/ 38732 w 74364"/>
              <a:gd name="connsiteY1" fmla="*/ 174837 h 394525"/>
              <a:gd name="connsiteX2" fmla="*/ 19682 w 74364"/>
              <a:gd name="connsiteY2" fmla="*/ 390737 h 394525"/>
              <a:gd name="connsiteX3" fmla="*/ 13332 w 74364"/>
              <a:gd name="connsiteY3" fmla="*/ 305012 h 394525"/>
              <a:gd name="connsiteX4" fmla="*/ 3807 w 74364"/>
              <a:gd name="connsiteY4" fmla="*/ 209762 h 394525"/>
              <a:gd name="connsiteX5" fmla="*/ 73657 w 74364"/>
              <a:gd name="connsiteY5" fmla="*/ 212 h 39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64" h="394525">
                <a:moveTo>
                  <a:pt x="73657" y="212"/>
                </a:moveTo>
                <a:cubicBezTo>
                  <a:pt x="79478" y="-5609"/>
                  <a:pt x="47728" y="109750"/>
                  <a:pt x="38732" y="174837"/>
                </a:cubicBezTo>
                <a:cubicBezTo>
                  <a:pt x="29736" y="239924"/>
                  <a:pt x="23915" y="369041"/>
                  <a:pt x="19682" y="390737"/>
                </a:cubicBezTo>
                <a:cubicBezTo>
                  <a:pt x="15449" y="412433"/>
                  <a:pt x="15978" y="335174"/>
                  <a:pt x="13332" y="305012"/>
                </a:cubicBezTo>
                <a:cubicBezTo>
                  <a:pt x="10686" y="274850"/>
                  <a:pt x="-7835" y="258975"/>
                  <a:pt x="3807" y="209762"/>
                </a:cubicBezTo>
                <a:cubicBezTo>
                  <a:pt x="15449" y="160550"/>
                  <a:pt x="67836" y="6033"/>
                  <a:pt x="73657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4D53A554-6FFE-4B5A-B5F6-72134FE7A2EF}"/>
              </a:ext>
            </a:extLst>
          </p:cNvPr>
          <p:cNvSpPr/>
          <p:nvPr/>
        </p:nvSpPr>
        <p:spPr>
          <a:xfrm>
            <a:off x="2114292" y="5488024"/>
            <a:ext cx="86015" cy="839357"/>
          </a:xfrm>
          <a:custGeom>
            <a:avLst/>
            <a:gdLst>
              <a:gd name="connsiteX0" fmla="*/ 79633 w 86015"/>
              <a:gd name="connsiteY0" fmla="*/ 1551 h 839357"/>
              <a:gd name="connsiteX1" fmla="*/ 35183 w 86015"/>
              <a:gd name="connsiteY1" fmla="*/ 287301 h 839357"/>
              <a:gd name="connsiteX2" fmla="*/ 35183 w 86015"/>
              <a:gd name="connsiteY2" fmla="*/ 382551 h 839357"/>
              <a:gd name="connsiteX3" fmla="*/ 35183 w 86015"/>
              <a:gd name="connsiteY3" fmla="*/ 490501 h 839357"/>
              <a:gd name="connsiteX4" fmla="*/ 41533 w 86015"/>
              <a:gd name="connsiteY4" fmla="*/ 582576 h 839357"/>
              <a:gd name="connsiteX5" fmla="*/ 85983 w 86015"/>
              <a:gd name="connsiteY5" fmla="*/ 836576 h 839357"/>
              <a:gd name="connsiteX6" fmla="*/ 47883 w 86015"/>
              <a:gd name="connsiteY6" fmla="*/ 700051 h 839357"/>
              <a:gd name="connsiteX7" fmla="*/ 258 w 86015"/>
              <a:gd name="connsiteY7" fmla="*/ 427001 h 839357"/>
              <a:gd name="connsiteX8" fmla="*/ 79633 w 86015"/>
              <a:gd name="connsiteY8" fmla="*/ 1551 h 83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15" h="839357">
                <a:moveTo>
                  <a:pt x="79633" y="1551"/>
                </a:moveTo>
                <a:cubicBezTo>
                  <a:pt x="85454" y="-21732"/>
                  <a:pt x="42591" y="223801"/>
                  <a:pt x="35183" y="287301"/>
                </a:cubicBezTo>
                <a:cubicBezTo>
                  <a:pt x="27775" y="350801"/>
                  <a:pt x="35183" y="382551"/>
                  <a:pt x="35183" y="382551"/>
                </a:cubicBezTo>
                <a:cubicBezTo>
                  <a:pt x="35183" y="416418"/>
                  <a:pt x="34125" y="457164"/>
                  <a:pt x="35183" y="490501"/>
                </a:cubicBezTo>
                <a:cubicBezTo>
                  <a:pt x="36241" y="523838"/>
                  <a:pt x="33066" y="524897"/>
                  <a:pt x="41533" y="582576"/>
                </a:cubicBezTo>
                <a:cubicBezTo>
                  <a:pt x="50000" y="640255"/>
                  <a:pt x="84925" y="816997"/>
                  <a:pt x="85983" y="836576"/>
                </a:cubicBezTo>
                <a:cubicBezTo>
                  <a:pt x="87041" y="856155"/>
                  <a:pt x="62170" y="768313"/>
                  <a:pt x="47883" y="700051"/>
                </a:cubicBezTo>
                <a:cubicBezTo>
                  <a:pt x="33596" y="631789"/>
                  <a:pt x="-3446" y="541830"/>
                  <a:pt x="258" y="427001"/>
                </a:cubicBezTo>
                <a:cubicBezTo>
                  <a:pt x="3962" y="312172"/>
                  <a:pt x="73812" y="24834"/>
                  <a:pt x="79633" y="1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DC129A02-C92C-4743-B9FC-DA3A45BD91F5}"/>
              </a:ext>
            </a:extLst>
          </p:cNvPr>
          <p:cNvSpPr/>
          <p:nvPr/>
        </p:nvSpPr>
        <p:spPr>
          <a:xfrm>
            <a:off x="2049831" y="5857360"/>
            <a:ext cx="131712" cy="525790"/>
          </a:xfrm>
          <a:custGeom>
            <a:avLst/>
            <a:gdLst>
              <a:gd name="connsiteX0" fmla="*/ 4394 w 131712"/>
              <a:gd name="connsiteY0" fmla="*/ 6865 h 525790"/>
              <a:gd name="connsiteX1" fmla="*/ 131394 w 131712"/>
              <a:gd name="connsiteY1" fmla="*/ 521215 h 525790"/>
              <a:gd name="connsiteX2" fmla="*/ 39319 w 131712"/>
              <a:gd name="connsiteY2" fmla="*/ 244990 h 525790"/>
              <a:gd name="connsiteX3" fmla="*/ 4394 w 131712"/>
              <a:gd name="connsiteY3" fmla="*/ 6865 h 52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712" h="525790">
                <a:moveTo>
                  <a:pt x="4394" y="6865"/>
                </a:moveTo>
                <a:cubicBezTo>
                  <a:pt x="19740" y="52903"/>
                  <a:pt x="125573" y="481528"/>
                  <a:pt x="131394" y="521215"/>
                </a:cubicBezTo>
                <a:cubicBezTo>
                  <a:pt x="137215" y="560902"/>
                  <a:pt x="61544" y="331773"/>
                  <a:pt x="39319" y="244990"/>
                </a:cubicBezTo>
                <a:cubicBezTo>
                  <a:pt x="17094" y="158207"/>
                  <a:pt x="-10952" y="-39173"/>
                  <a:pt x="4394" y="6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94981594-AD7C-4ACA-A078-7DFE12B732C0}"/>
              </a:ext>
            </a:extLst>
          </p:cNvPr>
          <p:cNvSpPr/>
          <p:nvPr/>
        </p:nvSpPr>
        <p:spPr>
          <a:xfrm>
            <a:off x="2140631" y="5911773"/>
            <a:ext cx="140865" cy="163673"/>
          </a:xfrm>
          <a:custGeom>
            <a:avLst/>
            <a:gdLst>
              <a:gd name="connsiteX0" fmla="*/ 140607 w 140865"/>
              <a:gd name="connsiteY0" fmla="*/ 77 h 163673"/>
              <a:gd name="connsiteX1" fmla="*/ 59644 w 140865"/>
              <a:gd name="connsiteY1" fmla="*/ 77865 h 163673"/>
              <a:gd name="connsiteX2" fmla="*/ 907 w 140865"/>
              <a:gd name="connsiteY2" fmla="*/ 163590 h 163673"/>
              <a:gd name="connsiteX3" fmla="*/ 31069 w 140865"/>
              <a:gd name="connsiteY3" fmla="*/ 92152 h 163673"/>
              <a:gd name="connsiteX4" fmla="*/ 140607 w 140865"/>
              <a:gd name="connsiteY4" fmla="*/ 77 h 16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65" h="163673">
                <a:moveTo>
                  <a:pt x="140607" y="77"/>
                </a:moveTo>
                <a:cubicBezTo>
                  <a:pt x="145369" y="-2304"/>
                  <a:pt x="82927" y="50613"/>
                  <a:pt x="59644" y="77865"/>
                </a:cubicBezTo>
                <a:cubicBezTo>
                  <a:pt x="36361" y="105117"/>
                  <a:pt x="5669" y="161209"/>
                  <a:pt x="907" y="163590"/>
                </a:cubicBezTo>
                <a:cubicBezTo>
                  <a:pt x="-3855" y="165971"/>
                  <a:pt x="10696" y="116758"/>
                  <a:pt x="31069" y="92152"/>
                </a:cubicBezTo>
                <a:cubicBezTo>
                  <a:pt x="51442" y="67546"/>
                  <a:pt x="135845" y="2458"/>
                  <a:pt x="14060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DCED6D72-63B0-44D1-9E0F-96DA0E36F7D4}"/>
              </a:ext>
            </a:extLst>
          </p:cNvPr>
          <p:cNvSpPr/>
          <p:nvPr/>
        </p:nvSpPr>
        <p:spPr>
          <a:xfrm>
            <a:off x="2166628" y="5971891"/>
            <a:ext cx="151441" cy="212332"/>
          </a:xfrm>
          <a:custGeom>
            <a:avLst/>
            <a:gdLst>
              <a:gd name="connsiteX0" fmla="*/ 87622 w 151441"/>
              <a:gd name="connsiteY0" fmla="*/ 284 h 212332"/>
              <a:gd name="connsiteX1" fmla="*/ 22535 w 151441"/>
              <a:gd name="connsiteY1" fmla="*/ 86009 h 212332"/>
              <a:gd name="connsiteX2" fmla="*/ 9835 w 151441"/>
              <a:gd name="connsiteY2" fmla="*/ 125697 h 212332"/>
              <a:gd name="connsiteX3" fmla="*/ 49522 w 151441"/>
              <a:gd name="connsiteY3" fmla="*/ 176497 h 212332"/>
              <a:gd name="connsiteX4" fmla="*/ 147947 w 151441"/>
              <a:gd name="connsiteY4" fmla="*/ 112997 h 212332"/>
              <a:gd name="connsiteX5" fmla="*/ 128897 w 151441"/>
              <a:gd name="connsiteY5" fmla="*/ 143159 h 212332"/>
              <a:gd name="connsiteX6" fmla="*/ 124135 w 151441"/>
              <a:gd name="connsiteY6" fmla="*/ 200309 h 212332"/>
              <a:gd name="connsiteX7" fmla="*/ 35235 w 151441"/>
              <a:gd name="connsiteY7" fmla="*/ 205072 h 212332"/>
              <a:gd name="connsiteX8" fmla="*/ 1897 w 151441"/>
              <a:gd name="connsiteY8" fmla="*/ 117759 h 212332"/>
              <a:gd name="connsiteX9" fmla="*/ 87622 w 151441"/>
              <a:gd name="connsiteY9" fmla="*/ 284 h 21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441" h="212332">
                <a:moveTo>
                  <a:pt x="87622" y="284"/>
                </a:moveTo>
                <a:cubicBezTo>
                  <a:pt x="91062" y="-5008"/>
                  <a:pt x="35499" y="65107"/>
                  <a:pt x="22535" y="86009"/>
                </a:cubicBezTo>
                <a:cubicBezTo>
                  <a:pt x="9571" y="106911"/>
                  <a:pt x="5337" y="110616"/>
                  <a:pt x="9835" y="125697"/>
                </a:cubicBezTo>
                <a:cubicBezTo>
                  <a:pt x="14333" y="140778"/>
                  <a:pt x="26503" y="178614"/>
                  <a:pt x="49522" y="176497"/>
                </a:cubicBezTo>
                <a:cubicBezTo>
                  <a:pt x="72541" y="174380"/>
                  <a:pt x="134718" y="118553"/>
                  <a:pt x="147947" y="112997"/>
                </a:cubicBezTo>
                <a:cubicBezTo>
                  <a:pt x="161176" y="107441"/>
                  <a:pt x="132866" y="128607"/>
                  <a:pt x="128897" y="143159"/>
                </a:cubicBezTo>
                <a:cubicBezTo>
                  <a:pt x="124928" y="157711"/>
                  <a:pt x="139745" y="189990"/>
                  <a:pt x="124135" y="200309"/>
                </a:cubicBezTo>
                <a:cubicBezTo>
                  <a:pt x="108525" y="210628"/>
                  <a:pt x="55608" y="218830"/>
                  <a:pt x="35235" y="205072"/>
                </a:cubicBezTo>
                <a:cubicBezTo>
                  <a:pt x="14862" y="191314"/>
                  <a:pt x="-6570" y="148980"/>
                  <a:pt x="1897" y="117759"/>
                </a:cubicBezTo>
                <a:cubicBezTo>
                  <a:pt x="10364" y="86538"/>
                  <a:pt x="84182" y="5576"/>
                  <a:pt x="87622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D6E503EA-E7A5-4A67-B001-C546B4FA4700}"/>
              </a:ext>
            </a:extLst>
          </p:cNvPr>
          <p:cNvSpPr/>
          <p:nvPr/>
        </p:nvSpPr>
        <p:spPr>
          <a:xfrm>
            <a:off x="2177922" y="6160396"/>
            <a:ext cx="176745" cy="282528"/>
          </a:xfrm>
          <a:custGeom>
            <a:avLst/>
            <a:gdLst>
              <a:gd name="connsiteX0" fmla="*/ 176341 w 176745"/>
              <a:gd name="connsiteY0" fmla="*/ 692 h 282528"/>
              <a:gd name="connsiteX1" fmla="*/ 54103 w 176745"/>
              <a:gd name="connsiteY1" fmla="*/ 81654 h 282528"/>
              <a:gd name="connsiteX2" fmla="*/ 19178 w 176745"/>
              <a:gd name="connsiteY2" fmla="*/ 184842 h 282528"/>
              <a:gd name="connsiteX3" fmla="*/ 17591 w 176745"/>
              <a:gd name="connsiteY3" fmla="*/ 281679 h 282528"/>
              <a:gd name="connsiteX4" fmla="*/ 8066 w 176745"/>
              <a:gd name="connsiteY4" fmla="*/ 127692 h 282528"/>
              <a:gd name="connsiteX5" fmla="*/ 176341 w 176745"/>
              <a:gd name="connsiteY5" fmla="*/ 692 h 28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45" h="282528">
                <a:moveTo>
                  <a:pt x="176341" y="692"/>
                </a:moveTo>
                <a:cubicBezTo>
                  <a:pt x="184014" y="-6981"/>
                  <a:pt x="80297" y="50962"/>
                  <a:pt x="54103" y="81654"/>
                </a:cubicBezTo>
                <a:cubicBezTo>
                  <a:pt x="27909" y="112346"/>
                  <a:pt x="25263" y="151504"/>
                  <a:pt x="19178" y="184842"/>
                </a:cubicBezTo>
                <a:cubicBezTo>
                  <a:pt x="13093" y="218180"/>
                  <a:pt x="19443" y="291204"/>
                  <a:pt x="17591" y="281679"/>
                </a:cubicBezTo>
                <a:cubicBezTo>
                  <a:pt x="15739" y="272154"/>
                  <a:pt x="-13894" y="173730"/>
                  <a:pt x="8066" y="127692"/>
                </a:cubicBezTo>
                <a:cubicBezTo>
                  <a:pt x="30026" y="81654"/>
                  <a:pt x="168668" y="8365"/>
                  <a:pt x="176341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553DAD09-41CF-4668-AB14-54485B173170}"/>
              </a:ext>
            </a:extLst>
          </p:cNvPr>
          <p:cNvSpPr/>
          <p:nvPr/>
        </p:nvSpPr>
        <p:spPr>
          <a:xfrm>
            <a:off x="2228417" y="6189663"/>
            <a:ext cx="162433" cy="270090"/>
          </a:xfrm>
          <a:custGeom>
            <a:avLst/>
            <a:gdLst>
              <a:gd name="connsiteX0" fmla="*/ 162358 w 162433"/>
              <a:gd name="connsiteY0" fmla="*/ 0 h 270090"/>
              <a:gd name="connsiteX1" fmla="*/ 60758 w 162433"/>
              <a:gd name="connsiteY1" fmla="*/ 46037 h 270090"/>
              <a:gd name="connsiteX2" fmla="*/ 25833 w 162433"/>
              <a:gd name="connsiteY2" fmla="*/ 133350 h 270090"/>
              <a:gd name="connsiteX3" fmla="*/ 8371 w 162433"/>
              <a:gd name="connsiteY3" fmla="*/ 269875 h 270090"/>
              <a:gd name="connsiteX4" fmla="*/ 2021 w 162433"/>
              <a:gd name="connsiteY4" fmla="*/ 161925 h 270090"/>
              <a:gd name="connsiteX5" fmla="*/ 43296 w 162433"/>
              <a:gd name="connsiteY5" fmla="*/ 46037 h 270090"/>
              <a:gd name="connsiteX6" fmla="*/ 162358 w 162433"/>
              <a:gd name="connsiteY6" fmla="*/ 0 h 27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433" h="270090">
                <a:moveTo>
                  <a:pt x="162358" y="0"/>
                </a:moveTo>
                <a:cubicBezTo>
                  <a:pt x="165268" y="0"/>
                  <a:pt x="83512" y="23812"/>
                  <a:pt x="60758" y="46037"/>
                </a:cubicBezTo>
                <a:cubicBezTo>
                  <a:pt x="38004" y="68262"/>
                  <a:pt x="34564" y="96044"/>
                  <a:pt x="25833" y="133350"/>
                </a:cubicBezTo>
                <a:cubicBezTo>
                  <a:pt x="17102" y="170656"/>
                  <a:pt x="12340" y="265113"/>
                  <a:pt x="8371" y="269875"/>
                </a:cubicBezTo>
                <a:cubicBezTo>
                  <a:pt x="4402" y="274637"/>
                  <a:pt x="-3800" y="199231"/>
                  <a:pt x="2021" y="161925"/>
                </a:cubicBezTo>
                <a:cubicBezTo>
                  <a:pt x="7842" y="124619"/>
                  <a:pt x="18955" y="72231"/>
                  <a:pt x="43296" y="46037"/>
                </a:cubicBezTo>
                <a:cubicBezTo>
                  <a:pt x="67637" y="19843"/>
                  <a:pt x="159448" y="0"/>
                  <a:pt x="1623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93F04DE3-ED76-41CB-9164-958BE33A1591}"/>
              </a:ext>
            </a:extLst>
          </p:cNvPr>
          <p:cNvSpPr/>
          <p:nvPr/>
        </p:nvSpPr>
        <p:spPr>
          <a:xfrm>
            <a:off x="2290555" y="6236946"/>
            <a:ext cx="93877" cy="124461"/>
          </a:xfrm>
          <a:custGeom>
            <a:avLst/>
            <a:gdLst>
              <a:gd name="connsiteX0" fmla="*/ 208 w 93877"/>
              <a:gd name="connsiteY0" fmla="*/ 342 h 124461"/>
              <a:gd name="connsiteX1" fmla="*/ 68470 w 93877"/>
              <a:gd name="connsiteY1" fmla="*/ 17804 h 124461"/>
              <a:gd name="connsiteX2" fmla="*/ 65295 w 93877"/>
              <a:gd name="connsiteY2" fmla="*/ 70192 h 124461"/>
              <a:gd name="connsiteX3" fmla="*/ 27195 w 93877"/>
              <a:gd name="connsiteY3" fmla="*/ 90829 h 124461"/>
              <a:gd name="connsiteX4" fmla="*/ 20845 w 93877"/>
              <a:gd name="connsiteY4" fmla="*/ 122579 h 124461"/>
              <a:gd name="connsiteX5" fmla="*/ 93870 w 93877"/>
              <a:gd name="connsiteY5" fmla="*/ 30504 h 124461"/>
              <a:gd name="connsiteX6" fmla="*/ 208 w 93877"/>
              <a:gd name="connsiteY6" fmla="*/ 342 h 12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877" h="124461">
                <a:moveTo>
                  <a:pt x="208" y="342"/>
                </a:moveTo>
                <a:cubicBezTo>
                  <a:pt x="-4025" y="-1775"/>
                  <a:pt x="57622" y="6162"/>
                  <a:pt x="68470" y="17804"/>
                </a:cubicBezTo>
                <a:cubicBezTo>
                  <a:pt x="79318" y="29446"/>
                  <a:pt x="72174" y="58021"/>
                  <a:pt x="65295" y="70192"/>
                </a:cubicBezTo>
                <a:cubicBezTo>
                  <a:pt x="58416" y="82363"/>
                  <a:pt x="34603" y="82098"/>
                  <a:pt x="27195" y="90829"/>
                </a:cubicBezTo>
                <a:cubicBezTo>
                  <a:pt x="19787" y="99560"/>
                  <a:pt x="9733" y="132633"/>
                  <a:pt x="20845" y="122579"/>
                </a:cubicBezTo>
                <a:cubicBezTo>
                  <a:pt x="31957" y="112525"/>
                  <a:pt x="94664" y="51671"/>
                  <a:pt x="93870" y="30504"/>
                </a:cubicBezTo>
                <a:cubicBezTo>
                  <a:pt x="93076" y="9337"/>
                  <a:pt x="4441" y="2459"/>
                  <a:pt x="208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C057EA4E-8682-4E09-B22D-0095661225CF}"/>
              </a:ext>
            </a:extLst>
          </p:cNvPr>
          <p:cNvSpPr/>
          <p:nvPr/>
        </p:nvSpPr>
        <p:spPr>
          <a:xfrm>
            <a:off x="2284263" y="6253148"/>
            <a:ext cx="55985" cy="93692"/>
          </a:xfrm>
          <a:custGeom>
            <a:avLst/>
            <a:gdLst>
              <a:gd name="connsiteX0" fmla="*/ 4912 w 55985"/>
              <a:gd name="connsiteY0" fmla="*/ 15 h 93692"/>
              <a:gd name="connsiteX1" fmla="*/ 38250 w 55985"/>
              <a:gd name="connsiteY1" fmla="*/ 44465 h 93692"/>
              <a:gd name="connsiteX2" fmla="*/ 150 w 55985"/>
              <a:gd name="connsiteY2" fmla="*/ 93677 h 93692"/>
              <a:gd name="connsiteX3" fmla="*/ 55712 w 55985"/>
              <a:gd name="connsiteY3" fmla="*/ 49227 h 93692"/>
              <a:gd name="connsiteX4" fmla="*/ 4912 w 55985"/>
              <a:gd name="connsiteY4" fmla="*/ 15 h 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85" h="93692">
                <a:moveTo>
                  <a:pt x="4912" y="15"/>
                </a:moveTo>
                <a:cubicBezTo>
                  <a:pt x="2002" y="-779"/>
                  <a:pt x="39044" y="28855"/>
                  <a:pt x="38250" y="44465"/>
                </a:cubicBezTo>
                <a:cubicBezTo>
                  <a:pt x="37456" y="60075"/>
                  <a:pt x="-2760" y="92883"/>
                  <a:pt x="150" y="93677"/>
                </a:cubicBezTo>
                <a:cubicBezTo>
                  <a:pt x="3060" y="94471"/>
                  <a:pt x="51214" y="63779"/>
                  <a:pt x="55712" y="49227"/>
                </a:cubicBezTo>
                <a:cubicBezTo>
                  <a:pt x="60210" y="34675"/>
                  <a:pt x="7822" y="809"/>
                  <a:pt x="491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0ECCA83F-94F4-4BB7-94ED-760746FE0B3A}"/>
              </a:ext>
            </a:extLst>
          </p:cNvPr>
          <p:cNvSpPr/>
          <p:nvPr/>
        </p:nvSpPr>
        <p:spPr>
          <a:xfrm>
            <a:off x="2382009" y="5997556"/>
            <a:ext cx="77281" cy="196926"/>
          </a:xfrm>
          <a:custGeom>
            <a:avLst/>
            <a:gdLst>
              <a:gd name="connsiteX0" fmla="*/ 51629 w 77281"/>
              <a:gd name="connsiteY0" fmla="*/ 19 h 196926"/>
              <a:gd name="connsiteX1" fmla="*/ 19879 w 77281"/>
              <a:gd name="connsiteY1" fmla="*/ 63519 h 196926"/>
              <a:gd name="connsiteX2" fmla="*/ 35754 w 77281"/>
              <a:gd name="connsiteY2" fmla="*/ 133369 h 196926"/>
              <a:gd name="connsiteX3" fmla="*/ 77029 w 77281"/>
              <a:gd name="connsiteY3" fmla="*/ 196869 h 196926"/>
              <a:gd name="connsiteX4" fmla="*/ 51629 w 77281"/>
              <a:gd name="connsiteY4" fmla="*/ 122257 h 196926"/>
              <a:gd name="connsiteX5" fmla="*/ 21466 w 77281"/>
              <a:gd name="connsiteY5" fmla="*/ 117494 h 196926"/>
              <a:gd name="connsiteX6" fmla="*/ 829 w 77281"/>
              <a:gd name="connsiteY6" fmla="*/ 112732 h 196926"/>
              <a:gd name="connsiteX7" fmla="*/ 50041 w 77281"/>
              <a:gd name="connsiteY7" fmla="*/ 103207 h 196926"/>
              <a:gd name="connsiteX8" fmla="*/ 2416 w 77281"/>
              <a:gd name="connsiteY8" fmla="*/ 69869 h 196926"/>
              <a:gd name="connsiteX9" fmla="*/ 51629 w 77281"/>
              <a:gd name="connsiteY9" fmla="*/ 19 h 19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281" h="196926">
                <a:moveTo>
                  <a:pt x="51629" y="19"/>
                </a:moveTo>
                <a:cubicBezTo>
                  <a:pt x="54539" y="-1039"/>
                  <a:pt x="22525" y="41294"/>
                  <a:pt x="19879" y="63519"/>
                </a:cubicBezTo>
                <a:cubicBezTo>
                  <a:pt x="17233" y="85744"/>
                  <a:pt x="26229" y="111144"/>
                  <a:pt x="35754" y="133369"/>
                </a:cubicBezTo>
                <a:cubicBezTo>
                  <a:pt x="45279" y="155594"/>
                  <a:pt x="74383" y="198721"/>
                  <a:pt x="77029" y="196869"/>
                </a:cubicBezTo>
                <a:cubicBezTo>
                  <a:pt x="79675" y="195017"/>
                  <a:pt x="60889" y="135486"/>
                  <a:pt x="51629" y="122257"/>
                </a:cubicBezTo>
                <a:cubicBezTo>
                  <a:pt x="42369" y="109028"/>
                  <a:pt x="21466" y="117494"/>
                  <a:pt x="21466" y="117494"/>
                </a:cubicBezTo>
                <a:cubicBezTo>
                  <a:pt x="12999" y="115907"/>
                  <a:pt x="-3933" y="115113"/>
                  <a:pt x="829" y="112732"/>
                </a:cubicBezTo>
                <a:cubicBezTo>
                  <a:pt x="5591" y="110351"/>
                  <a:pt x="49777" y="110351"/>
                  <a:pt x="50041" y="103207"/>
                </a:cubicBezTo>
                <a:cubicBezTo>
                  <a:pt x="50305" y="96063"/>
                  <a:pt x="564" y="86009"/>
                  <a:pt x="2416" y="69869"/>
                </a:cubicBezTo>
                <a:cubicBezTo>
                  <a:pt x="4268" y="53729"/>
                  <a:pt x="48719" y="1077"/>
                  <a:pt x="5162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D198C250-69B2-4591-9916-8F8C77F35F41}"/>
              </a:ext>
            </a:extLst>
          </p:cNvPr>
          <p:cNvSpPr/>
          <p:nvPr/>
        </p:nvSpPr>
        <p:spPr>
          <a:xfrm>
            <a:off x="2206096" y="6511338"/>
            <a:ext cx="418311" cy="626386"/>
          </a:xfrm>
          <a:custGeom>
            <a:avLst/>
            <a:gdLst>
              <a:gd name="connsiteX0" fmla="*/ 3704 w 418311"/>
              <a:gd name="connsiteY0" fmla="*/ 6937 h 626386"/>
              <a:gd name="connsiteX1" fmla="*/ 5292 w 418311"/>
              <a:gd name="connsiteY1" fmla="*/ 94250 h 626386"/>
              <a:gd name="connsiteX2" fmla="*/ 16404 w 418311"/>
              <a:gd name="connsiteY2" fmla="*/ 143462 h 626386"/>
              <a:gd name="connsiteX3" fmla="*/ 65617 w 418311"/>
              <a:gd name="connsiteY3" fmla="*/ 287925 h 626386"/>
              <a:gd name="connsiteX4" fmla="*/ 214842 w 418311"/>
              <a:gd name="connsiteY4" fmla="*/ 478425 h 626386"/>
              <a:gd name="connsiteX5" fmla="*/ 414867 w 418311"/>
              <a:gd name="connsiteY5" fmla="*/ 624475 h 626386"/>
              <a:gd name="connsiteX6" fmla="*/ 346604 w 418311"/>
              <a:gd name="connsiteY6" fmla="*/ 565737 h 626386"/>
              <a:gd name="connsiteX7" fmla="*/ 54504 w 418311"/>
              <a:gd name="connsiteY7" fmla="*/ 295862 h 626386"/>
              <a:gd name="connsiteX8" fmla="*/ 3704 w 418311"/>
              <a:gd name="connsiteY8" fmla="*/ 6937 h 62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311" h="626386">
                <a:moveTo>
                  <a:pt x="3704" y="6937"/>
                </a:moveTo>
                <a:cubicBezTo>
                  <a:pt x="-4498" y="-26665"/>
                  <a:pt x="3175" y="71496"/>
                  <a:pt x="5292" y="94250"/>
                </a:cubicBezTo>
                <a:cubicBezTo>
                  <a:pt x="7409" y="117004"/>
                  <a:pt x="6350" y="111183"/>
                  <a:pt x="16404" y="143462"/>
                </a:cubicBezTo>
                <a:cubicBezTo>
                  <a:pt x="26458" y="175741"/>
                  <a:pt x="32544" y="232098"/>
                  <a:pt x="65617" y="287925"/>
                </a:cubicBezTo>
                <a:cubicBezTo>
                  <a:pt x="98690" y="343752"/>
                  <a:pt x="156634" y="422333"/>
                  <a:pt x="214842" y="478425"/>
                </a:cubicBezTo>
                <a:cubicBezTo>
                  <a:pt x="273050" y="534517"/>
                  <a:pt x="392907" y="609923"/>
                  <a:pt x="414867" y="624475"/>
                </a:cubicBezTo>
                <a:cubicBezTo>
                  <a:pt x="436827" y="639027"/>
                  <a:pt x="346604" y="565737"/>
                  <a:pt x="346604" y="565737"/>
                </a:cubicBezTo>
                <a:cubicBezTo>
                  <a:pt x="286544" y="510968"/>
                  <a:pt x="109537" y="391376"/>
                  <a:pt x="54504" y="295862"/>
                </a:cubicBezTo>
                <a:cubicBezTo>
                  <a:pt x="-529" y="200348"/>
                  <a:pt x="11906" y="40539"/>
                  <a:pt x="3704" y="6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B2831010-FC3F-4AFF-A36D-EBDA410C0542}"/>
              </a:ext>
            </a:extLst>
          </p:cNvPr>
          <p:cNvSpPr/>
          <p:nvPr/>
        </p:nvSpPr>
        <p:spPr>
          <a:xfrm>
            <a:off x="2250594" y="6493043"/>
            <a:ext cx="280827" cy="534768"/>
          </a:xfrm>
          <a:custGeom>
            <a:avLst/>
            <a:gdLst>
              <a:gd name="connsiteX0" fmla="*/ 11594 w 280827"/>
              <a:gd name="connsiteY0" fmla="*/ 4595 h 534768"/>
              <a:gd name="connsiteX1" fmla="*/ 481 w 280827"/>
              <a:gd name="connsiteY1" fmla="*/ 110957 h 534768"/>
              <a:gd name="connsiteX2" fmla="*/ 29056 w 280827"/>
              <a:gd name="connsiteY2" fmla="*/ 209382 h 534768"/>
              <a:gd name="connsiteX3" fmla="*/ 78269 w 280827"/>
              <a:gd name="connsiteY3" fmla="*/ 333207 h 534768"/>
              <a:gd name="connsiteX4" fmla="*/ 157644 w 280827"/>
              <a:gd name="connsiteY4" fmla="*/ 436395 h 534768"/>
              <a:gd name="connsiteX5" fmla="*/ 279881 w 280827"/>
              <a:gd name="connsiteY5" fmla="*/ 533232 h 534768"/>
              <a:gd name="connsiteX6" fmla="*/ 203681 w 280827"/>
              <a:gd name="connsiteY6" fmla="*/ 479257 h 534768"/>
              <a:gd name="connsiteX7" fmla="*/ 17944 w 280827"/>
              <a:gd name="connsiteY7" fmla="*/ 272882 h 534768"/>
              <a:gd name="connsiteX8" fmla="*/ 11594 w 280827"/>
              <a:gd name="connsiteY8" fmla="*/ 4595 h 53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827" h="534768">
                <a:moveTo>
                  <a:pt x="11594" y="4595"/>
                </a:moveTo>
                <a:cubicBezTo>
                  <a:pt x="8684" y="-22392"/>
                  <a:pt x="-2429" y="76826"/>
                  <a:pt x="481" y="110957"/>
                </a:cubicBezTo>
                <a:cubicBezTo>
                  <a:pt x="3391" y="145088"/>
                  <a:pt x="16091" y="172340"/>
                  <a:pt x="29056" y="209382"/>
                </a:cubicBezTo>
                <a:cubicBezTo>
                  <a:pt x="42021" y="246424"/>
                  <a:pt x="56838" y="295371"/>
                  <a:pt x="78269" y="333207"/>
                </a:cubicBezTo>
                <a:cubicBezTo>
                  <a:pt x="99700" y="371043"/>
                  <a:pt x="124042" y="403058"/>
                  <a:pt x="157644" y="436395"/>
                </a:cubicBezTo>
                <a:cubicBezTo>
                  <a:pt x="191246" y="469733"/>
                  <a:pt x="272208" y="526088"/>
                  <a:pt x="279881" y="533232"/>
                </a:cubicBezTo>
                <a:cubicBezTo>
                  <a:pt x="287554" y="540376"/>
                  <a:pt x="247337" y="522649"/>
                  <a:pt x="203681" y="479257"/>
                </a:cubicBezTo>
                <a:cubicBezTo>
                  <a:pt x="160025" y="435865"/>
                  <a:pt x="50223" y="350140"/>
                  <a:pt x="17944" y="272882"/>
                </a:cubicBezTo>
                <a:cubicBezTo>
                  <a:pt x="-14335" y="195624"/>
                  <a:pt x="14504" y="31582"/>
                  <a:pt x="11594" y="4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11917646-3202-4BB9-A88D-1BC32AF707F2}"/>
              </a:ext>
            </a:extLst>
          </p:cNvPr>
          <p:cNvSpPr/>
          <p:nvPr/>
        </p:nvSpPr>
        <p:spPr>
          <a:xfrm>
            <a:off x="2204885" y="6450008"/>
            <a:ext cx="243044" cy="275189"/>
          </a:xfrm>
          <a:custGeom>
            <a:avLst/>
            <a:gdLst>
              <a:gd name="connsiteX0" fmla="*/ 153 w 243044"/>
              <a:gd name="connsiteY0" fmla="*/ 5 h 275189"/>
              <a:gd name="connsiteX1" fmla="*/ 130328 w 243044"/>
              <a:gd name="connsiteY1" fmla="*/ 60330 h 275189"/>
              <a:gd name="connsiteX2" fmla="*/ 154140 w 243044"/>
              <a:gd name="connsiteY2" fmla="*/ 131767 h 275189"/>
              <a:gd name="connsiteX3" fmla="*/ 200178 w 243044"/>
              <a:gd name="connsiteY3" fmla="*/ 274642 h 275189"/>
              <a:gd name="connsiteX4" fmla="*/ 160490 w 243044"/>
              <a:gd name="connsiteY4" fmla="*/ 179392 h 275189"/>
              <a:gd name="connsiteX5" fmla="*/ 233515 w 243044"/>
              <a:gd name="connsiteY5" fmla="*/ 139705 h 275189"/>
              <a:gd name="connsiteX6" fmla="*/ 233515 w 243044"/>
              <a:gd name="connsiteY6" fmla="*/ 98430 h 275189"/>
              <a:gd name="connsiteX7" fmla="*/ 154140 w 243044"/>
              <a:gd name="connsiteY7" fmla="*/ 130180 h 275189"/>
              <a:gd name="connsiteX8" fmla="*/ 214465 w 243044"/>
              <a:gd name="connsiteY8" fmla="*/ 131767 h 275189"/>
              <a:gd name="connsiteX9" fmla="*/ 146203 w 243044"/>
              <a:gd name="connsiteY9" fmla="*/ 122242 h 275189"/>
              <a:gd name="connsiteX10" fmla="*/ 104928 w 243044"/>
              <a:gd name="connsiteY10" fmla="*/ 63505 h 275189"/>
              <a:gd name="connsiteX11" fmla="*/ 153 w 243044"/>
              <a:gd name="connsiteY11" fmla="*/ 5 h 27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044" h="275189">
                <a:moveTo>
                  <a:pt x="153" y="5"/>
                </a:moveTo>
                <a:cubicBezTo>
                  <a:pt x="4386" y="-524"/>
                  <a:pt x="104663" y="38370"/>
                  <a:pt x="130328" y="60330"/>
                </a:cubicBezTo>
                <a:cubicBezTo>
                  <a:pt x="155993" y="82290"/>
                  <a:pt x="142498" y="96048"/>
                  <a:pt x="154140" y="131767"/>
                </a:cubicBezTo>
                <a:cubicBezTo>
                  <a:pt x="165782" y="167486"/>
                  <a:pt x="199120" y="266705"/>
                  <a:pt x="200178" y="274642"/>
                </a:cubicBezTo>
                <a:cubicBezTo>
                  <a:pt x="201236" y="282579"/>
                  <a:pt x="154934" y="201882"/>
                  <a:pt x="160490" y="179392"/>
                </a:cubicBezTo>
                <a:cubicBezTo>
                  <a:pt x="166046" y="156903"/>
                  <a:pt x="221344" y="153199"/>
                  <a:pt x="233515" y="139705"/>
                </a:cubicBezTo>
                <a:cubicBezTo>
                  <a:pt x="245686" y="126211"/>
                  <a:pt x="246744" y="100017"/>
                  <a:pt x="233515" y="98430"/>
                </a:cubicBezTo>
                <a:cubicBezTo>
                  <a:pt x="220286" y="96843"/>
                  <a:pt x="157315" y="124624"/>
                  <a:pt x="154140" y="130180"/>
                </a:cubicBezTo>
                <a:cubicBezTo>
                  <a:pt x="150965" y="135736"/>
                  <a:pt x="215788" y="133090"/>
                  <a:pt x="214465" y="131767"/>
                </a:cubicBezTo>
                <a:cubicBezTo>
                  <a:pt x="213142" y="130444"/>
                  <a:pt x="164459" y="133619"/>
                  <a:pt x="146203" y="122242"/>
                </a:cubicBezTo>
                <a:cubicBezTo>
                  <a:pt x="127947" y="110865"/>
                  <a:pt x="129270" y="83349"/>
                  <a:pt x="104928" y="63505"/>
                </a:cubicBezTo>
                <a:cubicBezTo>
                  <a:pt x="80586" y="43661"/>
                  <a:pt x="-4080" y="534"/>
                  <a:pt x="15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187B0BA1-C510-47D6-B39F-D2989626BF38}"/>
              </a:ext>
            </a:extLst>
          </p:cNvPr>
          <p:cNvSpPr/>
          <p:nvPr/>
        </p:nvSpPr>
        <p:spPr>
          <a:xfrm>
            <a:off x="2273071" y="6503702"/>
            <a:ext cx="209934" cy="503058"/>
          </a:xfrm>
          <a:custGeom>
            <a:avLst/>
            <a:gdLst>
              <a:gd name="connsiteX0" fmla="*/ 229 w 209934"/>
              <a:gd name="connsiteY0" fmla="*/ 286 h 503058"/>
              <a:gd name="connsiteX1" fmla="*/ 36742 w 209934"/>
              <a:gd name="connsiteY1" fmla="*/ 106648 h 503058"/>
              <a:gd name="connsiteX2" fmla="*/ 22454 w 209934"/>
              <a:gd name="connsiteY2" fmla="*/ 119348 h 503058"/>
              <a:gd name="connsiteX3" fmla="*/ 63729 w 209934"/>
              <a:gd name="connsiteY3" fmla="*/ 216186 h 503058"/>
              <a:gd name="connsiteX4" fmla="*/ 206604 w 209934"/>
              <a:gd name="connsiteY4" fmla="*/ 495586 h 503058"/>
              <a:gd name="connsiteX5" fmla="*/ 155804 w 209934"/>
              <a:gd name="connsiteY5" fmla="*/ 398748 h 503058"/>
              <a:gd name="connsiteX6" fmla="*/ 57379 w 209934"/>
              <a:gd name="connsiteY6" fmla="*/ 143161 h 503058"/>
              <a:gd name="connsiteX7" fmla="*/ 229 w 209934"/>
              <a:gd name="connsiteY7" fmla="*/ 286 h 50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934" h="503058">
                <a:moveTo>
                  <a:pt x="229" y="286"/>
                </a:moveTo>
                <a:cubicBezTo>
                  <a:pt x="-3211" y="-5800"/>
                  <a:pt x="33038" y="86804"/>
                  <a:pt x="36742" y="106648"/>
                </a:cubicBezTo>
                <a:cubicBezTo>
                  <a:pt x="40446" y="126492"/>
                  <a:pt x="17956" y="101092"/>
                  <a:pt x="22454" y="119348"/>
                </a:cubicBezTo>
                <a:cubicBezTo>
                  <a:pt x="26952" y="137604"/>
                  <a:pt x="33037" y="153480"/>
                  <a:pt x="63729" y="216186"/>
                </a:cubicBezTo>
                <a:cubicBezTo>
                  <a:pt x="94421" y="278892"/>
                  <a:pt x="191258" y="465159"/>
                  <a:pt x="206604" y="495586"/>
                </a:cubicBezTo>
                <a:cubicBezTo>
                  <a:pt x="221950" y="526013"/>
                  <a:pt x="180675" y="457485"/>
                  <a:pt x="155804" y="398748"/>
                </a:cubicBezTo>
                <a:cubicBezTo>
                  <a:pt x="130933" y="340011"/>
                  <a:pt x="80927" y="206926"/>
                  <a:pt x="57379" y="143161"/>
                </a:cubicBezTo>
                <a:cubicBezTo>
                  <a:pt x="33831" y="79397"/>
                  <a:pt x="3669" y="6372"/>
                  <a:pt x="229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81FB458E-982C-4C51-8B71-149C2DA43066}"/>
              </a:ext>
            </a:extLst>
          </p:cNvPr>
          <p:cNvSpPr/>
          <p:nvPr/>
        </p:nvSpPr>
        <p:spPr>
          <a:xfrm>
            <a:off x="2386013" y="6710246"/>
            <a:ext cx="209102" cy="333122"/>
          </a:xfrm>
          <a:custGeom>
            <a:avLst/>
            <a:gdLst>
              <a:gd name="connsiteX0" fmla="*/ 74612 w 209102"/>
              <a:gd name="connsiteY0" fmla="*/ 117 h 333122"/>
              <a:gd name="connsiteX1" fmla="*/ 20637 w 209102"/>
              <a:gd name="connsiteY1" fmla="*/ 66792 h 333122"/>
              <a:gd name="connsiteX2" fmla="*/ 50800 w 209102"/>
              <a:gd name="connsiteY2" fmla="*/ 142992 h 333122"/>
              <a:gd name="connsiteX3" fmla="*/ 80962 w 209102"/>
              <a:gd name="connsiteY3" fmla="*/ 203317 h 333122"/>
              <a:gd name="connsiteX4" fmla="*/ 207962 w 209102"/>
              <a:gd name="connsiteY4" fmla="*/ 330317 h 333122"/>
              <a:gd name="connsiteX5" fmla="*/ 139700 w 209102"/>
              <a:gd name="connsiteY5" fmla="*/ 277929 h 333122"/>
              <a:gd name="connsiteX6" fmla="*/ 74612 w 209102"/>
              <a:gd name="connsiteY6" fmla="*/ 127117 h 333122"/>
              <a:gd name="connsiteX7" fmla="*/ 0 w 209102"/>
              <a:gd name="connsiteY7" fmla="*/ 52504 h 333122"/>
              <a:gd name="connsiteX8" fmla="*/ 74612 w 209102"/>
              <a:gd name="connsiteY8" fmla="*/ 117 h 33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102" h="333122">
                <a:moveTo>
                  <a:pt x="74612" y="117"/>
                </a:moveTo>
                <a:cubicBezTo>
                  <a:pt x="78052" y="2498"/>
                  <a:pt x="24606" y="42980"/>
                  <a:pt x="20637" y="66792"/>
                </a:cubicBezTo>
                <a:cubicBezTo>
                  <a:pt x="16668" y="90604"/>
                  <a:pt x="40746" y="120238"/>
                  <a:pt x="50800" y="142992"/>
                </a:cubicBezTo>
                <a:cubicBezTo>
                  <a:pt x="60854" y="165746"/>
                  <a:pt x="54768" y="172096"/>
                  <a:pt x="80962" y="203317"/>
                </a:cubicBezTo>
                <a:cubicBezTo>
                  <a:pt x="107156" y="234538"/>
                  <a:pt x="198172" y="317882"/>
                  <a:pt x="207962" y="330317"/>
                </a:cubicBezTo>
                <a:cubicBezTo>
                  <a:pt x="217752" y="342752"/>
                  <a:pt x="161925" y="311796"/>
                  <a:pt x="139700" y="277929"/>
                </a:cubicBezTo>
                <a:cubicBezTo>
                  <a:pt x="117475" y="244062"/>
                  <a:pt x="97895" y="164688"/>
                  <a:pt x="74612" y="127117"/>
                </a:cubicBezTo>
                <a:cubicBezTo>
                  <a:pt x="51329" y="89546"/>
                  <a:pt x="264" y="72877"/>
                  <a:pt x="0" y="52504"/>
                </a:cubicBezTo>
                <a:cubicBezTo>
                  <a:pt x="-265" y="32131"/>
                  <a:pt x="71172" y="-2264"/>
                  <a:pt x="74612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A37F08F7-34D0-4125-AD54-1E798A727B7F}"/>
              </a:ext>
            </a:extLst>
          </p:cNvPr>
          <p:cNvSpPr/>
          <p:nvPr/>
        </p:nvSpPr>
        <p:spPr>
          <a:xfrm>
            <a:off x="2490470" y="6488109"/>
            <a:ext cx="107046" cy="303440"/>
          </a:xfrm>
          <a:custGeom>
            <a:avLst/>
            <a:gdLst>
              <a:gd name="connsiteX0" fmla="*/ 106680 w 107046"/>
              <a:gd name="connsiteY0" fmla="*/ 4 h 303440"/>
              <a:gd name="connsiteX1" fmla="*/ 55880 w 107046"/>
              <a:gd name="connsiteY1" fmla="*/ 146054 h 303440"/>
              <a:gd name="connsiteX2" fmla="*/ 60643 w 107046"/>
              <a:gd name="connsiteY2" fmla="*/ 222254 h 303440"/>
              <a:gd name="connsiteX3" fmla="*/ 318 w 107046"/>
              <a:gd name="connsiteY3" fmla="*/ 303216 h 303440"/>
              <a:gd name="connsiteX4" fmla="*/ 90805 w 107046"/>
              <a:gd name="connsiteY4" fmla="*/ 242891 h 303440"/>
              <a:gd name="connsiteX5" fmla="*/ 25718 w 107046"/>
              <a:gd name="connsiteY5" fmla="*/ 141291 h 303440"/>
              <a:gd name="connsiteX6" fmla="*/ 106680 w 107046"/>
              <a:gd name="connsiteY6" fmla="*/ 4 h 30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046" h="303440">
                <a:moveTo>
                  <a:pt x="106680" y="4"/>
                </a:moveTo>
                <a:cubicBezTo>
                  <a:pt x="111707" y="798"/>
                  <a:pt x="63553" y="109012"/>
                  <a:pt x="55880" y="146054"/>
                </a:cubicBezTo>
                <a:cubicBezTo>
                  <a:pt x="48207" y="183096"/>
                  <a:pt x="69903" y="196060"/>
                  <a:pt x="60643" y="222254"/>
                </a:cubicBezTo>
                <a:cubicBezTo>
                  <a:pt x="51383" y="248448"/>
                  <a:pt x="-4709" y="299777"/>
                  <a:pt x="318" y="303216"/>
                </a:cubicBezTo>
                <a:cubicBezTo>
                  <a:pt x="5345" y="306655"/>
                  <a:pt x="86572" y="269879"/>
                  <a:pt x="90805" y="242891"/>
                </a:cubicBezTo>
                <a:cubicBezTo>
                  <a:pt x="95038" y="215904"/>
                  <a:pt x="21749" y="180449"/>
                  <a:pt x="25718" y="141291"/>
                </a:cubicBezTo>
                <a:cubicBezTo>
                  <a:pt x="29687" y="102133"/>
                  <a:pt x="101653" y="-790"/>
                  <a:pt x="10668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5FD0B491-EE34-408D-8325-7ACBDBDCCADF}"/>
              </a:ext>
            </a:extLst>
          </p:cNvPr>
          <p:cNvSpPr/>
          <p:nvPr/>
        </p:nvSpPr>
        <p:spPr>
          <a:xfrm>
            <a:off x="4478658" y="4919117"/>
            <a:ext cx="280000" cy="359931"/>
          </a:xfrm>
          <a:custGeom>
            <a:avLst/>
            <a:gdLst>
              <a:gd name="connsiteX0" fmla="*/ 279609 w 280000"/>
              <a:gd name="connsiteY0" fmla="*/ 16 h 359931"/>
              <a:gd name="connsiteX1" fmla="*/ 182242 w 280000"/>
              <a:gd name="connsiteY1" fmla="*/ 262483 h 359931"/>
              <a:gd name="connsiteX2" fmla="*/ 209 w 280000"/>
              <a:gd name="connsiteY2" fmla="*/ 359850 h 359931"/>
              <a:gd name="connsiteX3" fmla="*/ 148375 w 280000"/>
              <a:gd name="connsiteY3" fmla="*/ 249783 h 359931"/>
              <a:gd name="connsiteX4" fmla="*/ 279609 w 280000"/>
              <a:gd name="connsiteY4" fmla="*/ 16 h 35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00" h="359931">
                <a:moveTo>
                  <a:pt x="279609" y="16"/>
                </a:moveTo>
                <a:cubicBezTo>
                  <a:pt x="285253" y="2133"/>
                  <a:pt x="228809" y="202511"/>
                  <a:pt x="182242" y="262483"/>
                </a:cubicBezTo>
                <a:cubicBezTo>
                  <a:pt x="135675" y="322455"/>
                  <a:pt x="5853" y="361967"/>
                  <a:pt x="209" y="359850"/>
                </a:cubicBezTo>
                <a:cubicBezTo>
                  <a:pt x="-5435" y="357733"/>
                  <a:pt x="104631" y="304111"/>
                  <a:pt x="148375" y="249783"/>
                </a:cubicBezTo>
                <a:cubicBezTo>
                  <a:pt x="192119" y="195455"/>
                  <a:pt x="273965" y="-2101"/>
                  <a:pt x="27960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7ECD0348-2089-4CC9-A458-52AAD73118AB}"/>
              </a:ext>
            </a:extLst>
          </p:cNvPr>
          <p:cNvSpPr/>
          <p:nvPr/>
        </p:nvSpPr>
        <p:spPr>
          <a:xfrm>
            <a:off x="4990567" y="5088425"/>
            <a:ext cx="240753" cy="437669"/>
          </a:xfrm>
          <a:custGeom>
            <a:avLst/>
            <a:gdLst>
              <a:gd name="connsiteX0" fmla="*/ 533 w 240753"/>
              <a:gd name="connsiteY0" fmla="*/ 42 h 437669"/>
              <a:gd name="connsiteX1" fmla="*/ 169866 w 240753"/>
              <a:gd name="connsiteY1" fmla="*/ 207475 h 437669"/>
              <a:gd name="connsiteX2" fmla="*/ 55566 w 240753"/>
              <a:gd name="connsiteY2" fmla="*/ 436075 h 437669"/>
              <a:gd name="connsiteX3" fmla="*/ 148700 w 240753"/>
              <a:gd name="connsiteY3" fmla="*/ 304842 h 437669"/>
              <a:gd name="connsiteX4" fmla="*/ 237600 w 240753"/>
              <a:gd name="connsiteY4" fmla="*/ 224408 h 437669"/>
              <a:gd name="connsiteX5" fmla="*/ 533 w 240753"/>
              <a:gd name="connsiteY5" fmla="*/ 42 h 43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753" h="437669">
                <a:moveTo>
                  <a:pt x="533" y="42"/>
                </a:moveTo>
                <a:cubicBezTo>
                  <a:pt x="-10756" y="-2780"/>
                  <a:pt x="160694" y="134803"/>
                  <a:pt x="169866" y="207475"/>
                </a:cubicBezTo>
                <a:cubicBezTo>
                  <a:pt x="179038" y="280147"/>
                  <a:pt x="59094" y="419847"/>
                  <a:pt x="55566" y="436075"/>
                </a:cubicBezTo>
                <a:cubicBezTo>
                  <a:pt x="52038" y="452303"/>
                  <a:pt x="118361" y="340120"/>
                  <a:pt x="148700" y="304842"/>
                </a:cubicBezTo>
                <a:cubicBezTo>
                  <a:pt x="179039" y="269564"/>
                  <a:pt x="257356" y="273091"/>
                  <a:pt x="237600" y="224408"/>
                </a:cubicBezTo>
                <a:cubicBezTo>
                  <a:pt x="217844" y="175725"/>
                  <a:pt x="11822" y="2864"/>
                  <a:pt x="533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F7E8A219-8ECD-4DC9-9ED8-4973902D039E}"/>
              </a:ext>
            </a:extLst>
          </p:cNvPr>
          <p:cNvSpPr/>
          <p:nvPr/>
        </p:nvSpPr>
        <p:spPr>
          <a:xfrm>
            <a:off x="5370029" y="3513184"/>
            <a:ext cx="1247819" cy="1603858"/>
          </a:xfrm>
          <a:custGeom>
            <a:avLst/>
            <a:gdLst>
              <a:gd name="connsiteX0" fmla="*/ 6304 w 1247819"/>
              <a:gd name="connsiteY0" fmla="*/ 483 h 1603858"/>
              <a:gd name="connsiteX1" fmla="*/ 129071 w 1247819"/>
              <a:gd name="connsiteY1" fmla="*/ 402649 h 1603858"/>
              <a:gd name="connsiteX2" fmla="*/ 277238 w 1247819"/>
              <a:gd name="connsiteY2" fmla="*/ 707449 h 1603858"/>
              <a:gd name="connsiteX3" fmla="*/ 742904 w 1247819"/>
              <a:gd name="connsiteY3" fmla="*/ 889483 h 1603858"/>
              <a:gd name="connsiteX4" fmla="*/ 933404 w 1247819"/>
              <a:gd name="connsiteY4" fmla="*/ 978383 h 1603858"/>
              <a:gd name="connsiteX5" fmla="*/ 1233971 w 1247819"/>
              <a:gd name="connsiteY5" fmla="*/ 1587983 h 1603858"/>
              <a:gd name="connsiteX6" fmla="*/ 1178938 w 1247819"/>
              <a:gd name="connsiteY6" fmla="*/ 1384783 h 1603858"/>
              <a:gd name="connsiteX7" fmla="*/ 1013838 w 1247819"/>
              <a:gd name="connsiteY7" fmla="*/ 948749 h 1603858"/>
              <a:gd name="connsiteX8" fmla="*/ 590504 w 1247819"/>
              <a:gd name="connsiteY8" fmla="*/ 745549 h 1603858"/>
              <a:gd name="connsiteX9" fmla="*/ 332271 w 1247819"/>
              <a:gd name="connsiteY9" fmla="*/ 487316 h 1603858"/>
              <a:gd name="connsiteX10" fmla="*/ 6304 w 1247819"/>
              <a:gd name="connsiteY10" fmla="*/ 483 h 160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7819" h="1603858">
                <a:moveTo>
                  <a:pt x="6304" y="483"/>
                </a:moveTo>
                <a:cubicBezTo>
                  <a:pt x="-27563" y="-13628"/>
                  <a:pt x="83915" y="284821"/>
                  <a:pt x="129071" y="402649"/>
                </a:cubicBezTo>
                <a:cubicBezTo>
                  <a:pt x="174227" y="520477"/>
                  <a:pt x="174933" y="626310"/>
                  <a:pt x="277238" y="707449"/>
                </a:cubicBezTo>
                <a:cubicBezTo>
                  <a:pt x="379543" y="788588"/>
                  <a:pt x="633543" y="844327"/>
                  <a:pt x="742904" y="889483"/>
                </a:cubicBezTo>
                <a:cubicBezTo>
                  <a:pt x="852265" y="934639"/>
                  <a:pt x="851560" y="861966"/>
                  <a:pt x="933404" y="978383"/>
                </a:cubicBezTo>
                <a:cubicBezTo>
                  <a:pt x="1015248" y="1094800"/>
                  <a:pt x="1193049" y="1520250"/>
                  <a:pt x="1233971" y="1587983"/>
                </a:cubicBezTo>
                <a:cubicBezTo>
                  <a:pt x="1274893" y="1655716"/>
                  <a:pt x="1215627" y="1491322"/>
                  <a:pt x="1178938" y="1384783"/>
                </a:cubicBezTo>
                <a:cubicBezTo>
                  <a:pt x="1142249" y="1278244"/>
                  <a:pt x="1111910" y="1055288"/>
                  <a:pt x="1013838" y="948749"/>
                </a:cubicBezTo>
                <a:cubicBezTo>
                  <a:pt x="915766" y="842210"/>
                  <a:pt x="704098" y="822454"/>
                  <a:pt x="590504" y="745549"/>
                </a:cubicBezTo>
                <a:cubicBezTo>
                  <a:pt x="476910" y="668644"/>
                  <a:pt x="426110" y="607966"/>
                  <a:pt x="332271" y="487316"/>
                </a:cubicBezTo>
                <a:cubicBezTo>
                  <a:pt x="238432" y="366666"/>
                  <a:pt x="40171" y="14594"/>
                  <a:pt x="6304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DF105713-258A-420F-9F5F-E2774FCE793B}"/>
              </a:ext>
            </a:extLst>
          </p:cNvPr>
          <p:cNvSpPr/>
          <p:nvPr/>
        </p:nvSpPr>
        <p:spPr>
          <a:xfrm>
            <a:off x="6121018" y="3423933"/>
            <a:ext cx="510544" cy="1643810"/>
          </a:xfrm>
          <a:custGeom>
            <a:avLst/>
            <a:gdLst>
              <a:gd name="connsiteX0" fmla="*/ 382 w 510544"/>
              <a:gd name="connsiteY0" fmla="*/ 834 h 1643810"/>
              <a:gd name="connsiteX1" fmla="*/ 165482 w 510544"/>
              <a:gd name="connsiteY1" fmla="*/ 356434 h 1643810"/>
              <a:gd name="connsiteX2" fmla="*/ 182415 w 510544"/>
              <a:gd name="connsiteY2" fmla="*/ 716267 h 1643810"/>
              <a:gd name="connsiteX3" fmla="*/ 372915 w 510544"/>
              <a:gd name="connsiteY3" fmla="*/ 1033767 h 1643810"/>
              <a:gd name="connsiteX4" fmla="*/ 508382 w 510544"/>
              <a:gd name="connsiteY4" fmla="*/ 1622200 h 1643810"/>
              <a:gd name="connsiteX5" fmla="*/ 444882 w 510544"/>
              <a:gd name="connsiteY5" fmla="*/ 1465567 h 1643810"/>
              <a:gd name="connsiteX6" fmla="*/ 296715 w 510544"/>
              <a:gd name="connsiteY6" fmla="*/ 982967 h 1643810"/>
              <a:gd name="connsiteX7" fmla="*/ 110449 w 510544"/>
              <a:gd name="connsiteY7" fmla="*/ 572334 h 1643810"/>
              <a:gd name="connsiteX8" fmla="*/ 118915 w 510544"/>
              <a:gd name="connsiteY8" fmla="*/ 267534 h 1643810"/>
              <a:gd name="connsiteX9" fmla="*/ 382 w 510544"/>
              <a:gd name="connsiteY9" fmla="*/ 834 h 164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0544" h="1643810">
                <a:moveTo>
                  <a:pt x="382" y="834"/>
                </a:moveTo>
                <a:cubicBezTo>
                  <a:pt x="8143" y="15651"/>
                  <a:pt x="135143" y="237195"/>
                  <a:pt x="165482" y="356434"/>
                </a:cubicBezTo>
                <a:cubicBezTo>
                  <a:pt x="195821" y="475673"/>
                  <a:pt x="147843" y="603378"/>
                  <a:pt x="182415" y="716267"/>
                </a:cubicBezTo>
                <a:cubicBezTo>
                  <a:pt x="216987" y="829156"/>
                  <a:pt x="318587" y="882778"/>
                  <a:pt x="372915" y="1033767"/>
                </a:cubicBezTo>
                <a:cubicBezTo>
                  <a:pt x="427243" y="1184756"/>
                  <a:pt x="496388" y="1550233"/>
                  <a:pt x="508382" y="1622200"/>
                </a:cubicBezTo>
                <a:cubicBezTo>
                  <a:pt x="520376" y="1694167"/>
                  <a:pt x="480160" y="1572106"/>
                  <a:pt x="444882" y="1465567"/>
                </a:cubicBezTo>
                <a:cubicBezTo>
                  <a:pt x="409604" y="1359028"/>
                  <a:pt x="352454" y="1131839"/>
                  <a:pt x="296715" y="982967"/>
                </a:cubicBezTo>
                <a:cubicBezTo>
                  <a:pt x="240976" y="834095"/>
                  <a:pt x="140082" y="691573"/>
                  <a:pt x="110449" y="572334"/>
                </a:cubicBezTo>
                <a:cubicBezTo>
                  <a:pt x="80816" y="453095"/>
                  <a:pt x="132321" y="362784"/>
                  <a:pt x="118915" y="267534"/>
                </a:cubicBezTo>
                <a:cubicBezTo>
                  <a:pt x="105509" y="172284"/>
                  <a:pt x="-7379" y="-13983"/>
                  <a:pt x="382" y="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357CA87D-3F86-47EB-99F4-6A7948A3C1D2}"/>
              </a:ext>
            </a:extLst>
          </p:cNvPr>
          <p:cNvSpPr/>
          <p:nvPr/>
        </p:nvSpPr>
        <p:spPr>
          <a:xfrm>
            <a:off x="5579304" y="3386263"/>
            <a:ext cx="665726" cy="987545"/>
          </a:xfrm>
          <a:custGeom>
            <a:avLst/>
            <a:gdLst>
              <a:gd name="connsiteX0" fmla="*/ 229 w 665726"/>
              <a:gd name="connsiteY0" fmla="*/ 404 h 987545"/>
              <a:gd name="connsiteX1" fmla="*/ 152629 w 665726"/>
              <a:gd name="connsiteY1" fmla="*/ 423737 h 987545"/>
              <a:gd name="connsiteX2" fmla="*/ 190729 w 665726"/>
              <a:gd name="connsiteY2" fmla="*/ 635404 h 987545"/>
              <a:gd name="connsiteX3" fmla="*/ 652163 w 665726"/>
              <a:gd name="connsiteY3" fmla="*/ 978304 h 987545"/>
              <a:gd name="connsiteX4" fmla="*/ 520929 w 665726"/>
              <a:gd name="connsiteY4" fmla="*/ 868237 h 987545"/>
              <a:gd name="connsiteX5" fmla="*/ 292329 w 665726"/>
              <a:gd name="connsiteY5" fmla="*/ 639637 h 987545"/>
              <a:gd name="connsiteX6" fmla="*/ 190729 w 665726"/>
              <a:gd name="connsiteY6" fmla="*/ 351770 h 987545"/>
              <a:gd name="connsiteX7" fmla="*/ 229 w 665726"/>
              <a:gd name="connsiteY7" fmla="*/ 404 h 98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726" h="987545">
                <a:moveTo>
                  <a:pt x="229" y="404"/>
                </a:moveTo>
                <a:cubicBezTo>
                  <a:pt x="-6121" y="12399"/>
                  <a:pt x="120879" y="317904"/>
                  <a:pt x="152629" y="423737"/>
                </a:cubicBezTo>
                <a:cubicBezTo>
                  <a:pt x="184379" y="529570"/>
                  <a:pt x="107473" y="542976"/>
                  <a:pt x="190729" y="635404"/>
                </a:cubicBezTo>
                <a:cubicBezTo>
                  <a:pt x="273985" y="727832"/>
                  <a:pt x="597130" y="939498"/>
                  <a:pt x="652163" y="978304"/>
                </a:cubicBezTo>
                <a:cubicBezTo>
                  <a:pt x="707196" y="1017110"/>
                  <a:pt x="580901" y="924682"/>
                  <a:pt x="520929" y="868237"/>
                </a:cubicBezTo>
                <a:cubicBezTo>
                  <a:pt x="460957" y="811793"/>
                  <a:pt x="347362" y="725715"/>
                  <a:pt x="292329" y="639637"/>
                </a:cubicBezTo>
                <a:cubicBezTo>
                  <a:pt x="237296" y="553559"/>
                  <a:pt x="239412" y="456898"/>
                  <a:pt x="190729" y="351770"/>
                </a:cubicBezTo>
                <a:cubicBezTo>
                  <a:pt x="142046" y="246642"/>
                  <a:pt x="6579" y="-11591"/>
                  <a:pt x="229" y="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0DEEDC13-6941-4C8B-A9D3-ED3A1D2C6DF8}"/>
              </a:ext>
            </a:extLst>
          </p:cNvPr>
          <p:cNvSpPr/>
          <p:nvPr/>
        </p:nvSpPr>
        <p:spPr>
          <a:xfrm>
            <a:off x="5910727" y="3415790"/>
            <a:ext cx="382876" cy="906060"/>
          </a:xfrm>
          <a:custGeom>
            <a:avLst/>
            <a:gdLst>
              <a:gd name="connsiteX0" fmla="*/ 66740 w 382876"/>
              <a:gd name="connsiteY0" fmla="*/ 510 h 906060"/>
              <a:gd name="connsiteX1" fmla="*/ 58273 w 382876"/>
              <a:gd name="connsiteY1" fmla="*/ 339177 h 906060"/>
              <a:gd name="connsiteX2" fmla="*/ 375773 w 382876"/>
              <a:gd name="connsiteY2" fmla="*/ 893743 h 906060"/>
              <a:gd name="connsiteX3" fmla="*/ 257240 w 382876"/>
              <a:gd name="connsiteY3" fmla="*/ 699010 h 906060"/>
              <a:gd name="connsiteX4" fmla="*/ 7473 w 382876"/>
              <a:gd name="connsiteY4" fmla="*/ 411143 h 906060"/>
              <a:gd name="connsiteX5" fmla="*/ 66740 w 382876"/>
              <a:gd name="connsiteY5" fmla="*/ 510 h 90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876" h="906060">
                <a:moveTo>
                  <a:pt x="66740" y="510"/>
                </a:moveTo>
                <a:cubicBezTo>
                  <a:pt x="75207" y="-11484"/>
                  <a:pt x="6768" y="190305"/>
                  <a:pt x="58273" y="339177"/>
                </a:cubicBezTo>
                <a:cubicBezTo>
                  <a:pt x="109778" y="488049"/>
                  <a:pt x="342612" y="833771"/>
                  <a:pt x="375773" y="893743"/>
                </a:cubicBezTo>
                <a:cubicBezTo>
                  <a:pt x="408934" y="953715"/>
                  <a:pt x="318623" y="779443"/>
                  <a:pt x="257240" y="699010"/>
                </a:cubicBezTo>
                <a:cubicBezTo>
                  <a:pt x="195857" y="618577"/>
                  <a:pt x="39929" y="527560"/>
                  <a:pt x="7473" y="411143"/>
                </a:cubicBezTo>
                <a:cubicBezTo>
                  <a:pt x="-24983" y="294726"/>
                  <a:pt x="58273" y="12504"/>
                  <a:pt x="66740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CB26DA08-F378-4FB6-B059-75D47F35F7CC}"/>
              </a:ext>
            </a:extLst>
          </p:cNvPr>
          <p:cNvSpPr/>
          <p:nvPr/>
        </p:nvSpPr>
        <p:spPr>
          <a:xfrm>
            <a:off x="6010239" y="3348555"/>
            <a:ext cx="165568" cy="496005"/>
          </a:xfrm>
          <a:custGeom>
            <a:avLst/>
            <a:gdLst>
              <a:gd name="connsiteX0" fmla="*/ 1094 w 165568"/>
              <a:gd name="connsiteY0" fmla="*/ 12 h 496005"/>
              <a:gd name="connsiteX1" fmla="*/ 89994 w 165568"/>
              <a:gd name="connsiteY1" fmla="*/ 203212 h 496005"/>
              <a:gd name="connsiteX2" fmla="*/ 64594 w 165568"/>
              <a:gd name="connsiteY2" fmla="*/ 491078 h 496005"/>
              <a:gd name="connsiteX3" fmla="*/ 115394 w 165568"/>
              <a:gd name="connsiteY3" fmla="*/ 372545 h 496005"/>
              <a:gd name="connsiteX4" fmla="*/ 161961 w 165568"/>
              <a:gd name="connsiteY4" fmla="*/ 211678 h 496005"/>
              <a:gd name="connsiteX5" fmla="*/ 1094 w 165568"/>
              <a:gd name="connsiteY5" fmla="*/ 12 h 49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568" h="496005">
                <a:moveTo>
                  <a:pt x="1094" y="12"/>
                </a:moveTo>
                <a:cubicBezTo>
                  <a:pt x="-10900" y="-1399"/>
                  <a:pt x="79411" y="121368"/>
                  <a:pt x="89994" y="203212"/>
                </a:cubicBezTo>
                <a:cubicBezTo>
                  <a:pt x="100577" y="285056"/>
                  <a:pt x="60361" y="462856"/>
                  <a:pt x="64594" y="491078"/>
                </a:cubicBezTo>
                <a:cubicBezTo>
                  <a:pt x="68827" y="519300"/>
                  <a:pt x="99166" y="419112"/>
                  <a:pt x="115394" y="372545"/>
                </a:cubicBezTo>
                <a:cubicBezTo>
                  <a:pt x="131622" y="325978"/>
                  <a:pt x="178894" y="269533"/>
                  <a:pt x="161961" y="211678"/>
                </a:cubicBezTo>
                <a:cubicBezTo>
                  <a:pt x="145028" y="153823"/>
                  <a:pt x="13088" y="1423"/>
                  <a:pt x="109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D006D593-7CB4-4B35-98C5-77F13886F84C}"/>
              </a:ext>
            </a:extLst>
          </p:cNvPr>
          <p:cNvSpPr/>
          <p:nvPr/>
        </p:nvSpPr>
        <p:spPr>
          <a:xfrm>
            <a:off x="5757258" y="3382393"/>
            <a:ext cx="165565" cy="568187"/>
          </a:xfrm>
          <a:custGeom>
            <a:avLst/>
            <a:gdLst>
              <a:gd name="connsiteX0" fmla="*/ 139775 w 165565"/>
              <a:gd name="connsiteY0" fmla="*/ 40 h 568187"/>
              <a:gd name="connsiteX1" fmla="*/ 63575 w 165565"/>
              <a:gd name="connsiteY1" fmla="*/ 165140 h 568187"/>
              <a:gd name="connsiteX2" fmla="*/ 156709 w 165565"/>
              <a:gd name="connsiteY2" fmla="*/ 554607 h 568187"/>
              <a:gd name="connsiteX3" fmla="*/ 144009 w 165565"/>
              <a:gd name="connsiteY3" fmla="*/ 448774 h 568187"/>
              <a:gd name="connsiteX4" fmla="*/ 75 w 165565"/>
              <a:gd name="connsiteY4" fmla="*/ 152440 h 568187"/>
              <a:gd name="connsiteX5" fmla="*/ 139775 w 165565"/>
              <a:gd name="connsiteY5" fmla="*/ 40 h 5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565" h="568187">
                <a:moveTo>
                  <a:pt x="139775" y="40"/>
                </a:moveTo>
                <a:cubicBezTo>
                  <a:pt x="150358" y="2157"/>
                  <a:pt x="60753" y="72712"/>
                  <a:pt x="63575" y="165140"/>
                </a:cubicBezTo>
                <a:cubicBezTo>
                  <a:pt x="66397" y="257568"/>
                  <a:pt x="143303" y="507335"/>
                  <a:pt x="156709" y="554607"/>
                </a:cubicBezTo>
                <a:cubicBezTo>
                  <a:pt x="170115" y="601879"/>
                  <a:pt x="170115" y="515802"/>
                  <a:pt x="144009" y="448774"/>
                </a:cubicBezTo>
                <a:cubicBezTo>
                  <a:pt x="117903" y="381746"/>
                  <a:pt x="-3453" y="226523"/>
                  <a:pt x="75" y="152440"/>
                </a:cubicBezTo>
                <a:cubicBezTo>
                  <a:pt x="3603" y="78357"/>
                  <a:pt x="129192" y="-2077"/>
                  <a:pt x="13977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734A6A52-668A-45F1-BB29-8054E435E84A}"/>
              </a:ext>
            </a:extLst>
          </p:cNvPr>
          <p:cNvSpPr/>
          <p:nvPr/>
        </p:nvSpPr>
        <p:spPr>
          <a:xfrm>
            <a:off x="4916973" y="2905358"/>
            <a:ext cx="471281" cy="76957"/>
          </a:xfrm>
          <a:custGeom>
            <a:avLst/>
            <a:gdLst>
              <a:gd name="connsiteX0" fmla="*/ 44 w 471281"/>
              <a:gd name="connsiteY0" fmla="*/ 825 h 76957"/>
              <a:gd name="connsiteX1" fmla="*/ 207477 w 471281"/>
              <a:gd name="connsiteY1" fmla="*/ 26225 h 76957"/>
              <a:gd name="connsiteX2" fmla="*/ 463594 w 471281"/>
              <a:gd name="connsiteY2" fmla="*/ 72792 h 76957"/>
              <a:gd name="connsiteX3" fmla="*/ 385277 w 471281"/>
              <a:gd name="connsiteY3" fmla="*/ 72792 h 76957"/>
              <a:gd name="connsiteX4" fmla="*/ 190544 w 471281"/>
              <a:gd name="connsiteY4" fmla="*/ 55859 h 76957"/>
              <a:gd name="connsiteX5" fmla="*/ 44 w 471281"/>
              <a:gd name="connsiteY5" fmla="*/ 825 h 7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281" h="76957">
                <a:moveTo>
                  <a:pt x="44" y="825"/>
                </a:moveTo>
                <a:cubicBezTo>
                  <a:pt x="2866" y="-4114"/>
                  <a:pt x="130219" y="14231"/>
                  <a:pt x="207477" y="26225"/>
                </a:cubicBezTo>
                <a:cubicBezTo>
                  <a:pt x="284735" y="38220"/>
                  <a:pt x="433961" y="65031"/>
                  <a:pt x="463594" y="72792"/>
                </a:cubicBezTo>
                <a:cubicBezTo>
                  <a:pt x="493227" y="80553"/>
                  <a:pt x="430785" y="75614"/>
                  <a:pt x="385277" y="72792"/>
                </a:cubicBezTo>
                <a:cubicBezTo>
                  <a:pt x="339769" y="69970"/>
                  <a:pt x="252633" y="67853"/>
                  <a:pt x="190544" y="55859"/>
                </a:cubicBezTo>
                <a:cubicBezTo>
                  <a:pt x="128455" y="43865"/>
                  <a:pt x="-2778" y="5764"/>
                  <a:pt x="44" y="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1BF78A6F-588C-4FB4-9E1A-B796AF98254E}"/>
              </a:ext>
            </a:extLst>
          </p:cNvPr>
          <p:cNvSpPr/>
          <p:nvPr/>
        </p:nvSpPr>
        <p:spPr>
          <a:xfrm>
            <a:off x="4324323" y="2929558"/>
            <a:ext cx="630117" cy="52684"/>
          </a:xfrm>
          <a:custGeom>
            <a:avLst/>
            <a:gdLst>
              <a:gd name="connsiteX0" fmla="*/ 27 w 630117"/>
              <a:gd name="connsiteY0" fmla="*/ 46475 h 52684"/>
              <a:gd name="connsiteX1" fmla="*/ 184177 w 630117"/>
              <a:gd name="connsiteY1" fmla="*/ 8375 h 52684"/>
              <a:gd name="connsiteX2" fmla="*/ 615977 w 630117"/>
              <a:gd name="connsiteY2" fmla="*/ 8375 h 52684"/>
              <a:gd name="connsiteX3" fmla="*/ 495327 w 630117"/>
              <a:gd name="connsiteY3" fmla="*/ 2025 h 52684"/>
              <a:gd name="connsiteX4" fmla="*/ 194760 w 630117"/>
              <a:gd name="connsiteY4" fmla="*/ 48592 h 52684"/>
              <a:gd name="connsiteX5" fmla="*/ 27 w 630117"/>
              <a:gd name="connsiteY5" fmla="*/ 46475 h 5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117" h="52684">
                <a:moveTo>
                  <a:pt x="27" y="46475"/>
                </a:moveTo>
                <a:cubicBezTo>
                  <a:pt x="-1737" y="39772"/>
                  <a:pt x="81519" y="14725"/>
                  <a:pt x="184177" y="8375"/>
                </a:cubicBezTo>
                <a:cubicBezTo>
                  <a:pt x="286835" y="2025"/>
                  <a:pt x="564119" y="9433"/>
                  <a:pt x="615977" y="8375"/>
                </a:cubicBezTo>
                <a:cubicBezTo>
                  <a:pt x="667835" y="7317"/>
                  <a:pt x="565530" y="-4678"/>
                  <a:pt x="495327" y="2025"/>
                </a:cubicBezTo>
                <a:cubicBezTo>
                  <a:pt x="425124" y="8728"/>
                  <a:pt x="278368" y="41889"/>
                  <a:pt x="194760" y="48592"/>
                </a:cubicBezTo>
                <a:cubicBezTo>
                  <a:pt x="111152" y="55295"/>
                  <a:pt x="1791" y="53178"/>
                  <a:pt x="27" y="46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D865291F-B832-4737-8296-939A84FCB3B2}"/>
              </a:ext>
            </a:extLst>
          </p:cNvPr>
          <p:cNvSpPr/>
          <p:nvPr/>
        </p:nvSpPr>
        <p:spPr>
          <a:xfrm>
            <a:off x="4391559" y="3105079"/>
            <a:ext cx="543263" cy="322976"/>
          </a:xfrm>
          <a:custGeom>
            <a:avLst/>
            <a:gdLst>
              <a:gd name="connsiteX0" fmla="*/ 524 w 543263"/>
              <a:gd name="connsiteY0" fmla="*/ 321804 h 322976"/>
              <a:gd name="connsiteX1" fmla="*/ 161391 w 543263"/>
              <a:gd name="connsiteY1" fmla="*/ 220204 h 322976"/>
              <a:gd name="connsiteX2" fmla="*/ 392108 w 543263"/>
              <a:gd name="connsiteY2" fmla="*/ 139771 h 322976"/>
              <a:gd name="connsiteX3" fmla="*/ 246058 w 543263"/>
              <a:gd name="connsiteY3" fmla="*/ 203271 h 322976"/>
              <a:gd name="connsiteX4" fmla="*/ 146574 w 543263"/>
              <a:gd name="connsiteY4" fmla="*/ 319688 h 322976"/>
              <a:gd name="connsiteX5" fmla="*/ 430208 w 543263"/>
              <a:gd name="connsiteY5" fmla="*/ 131304 h 322976"/>
              <a:gd name="connsiteX6" fmla="*/ 533924 w 543263"/>
              <a:gd name="connsiteY6" fmla="*/ 71 h 322976"/>
              <a:gd name="connsiteX7" fmla="*/ 214308 w 543263"/>
              <a:gd name="connsiteY7" fmla="*/ 148238 h 322976"/>
              <a:gd name="connsiteX8" fmla="*/ 524 w 543263"/>
              <a:gd name="connsiteY8" fmla="*/ 321804 h 32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263" h="322976">
                <a:moveTo>
                  <a:pt x="524" y="321804"/>
                </a:moveTo>
                <a:cubicBezTo>
                  <a:pt x="-8295" y="333798"/>
                  <a:pt x="96127" y="250543"/>
                  <a:pt x="161391" y="220204"/>
                </a:cubicBezTo>
                <a:cubicBezTo>
                  <a:pt x="226655" y="189865"/>
                  <a:pt x="377997" y="142593"/>
                  <a:pt x="392108" y="139771"/>
                </a:cubicBezTo>
                <a:cubicBezTo>
                  <a:pt x="406219" y="136949"/>
                  <a:pt x="286980" y="173285"/>
                  <a:pt x="246058" y="203271"/>
                </a:cubicBezTo>
                <a:cubicBezTo>
                  <a:pt x="205136" y="233257"/>
                  <a:pt x="115882" y="331683"/>
                  <a:pt x="146574" y="319688"/>
                </a:cubicBezTo>
                <a:cubicBezTo>
                  <a:pt x="177266" y="307693"/>
                  <a:pt x="365650" y="184573"/>
                  <a:pt x="430208" y="131304"/>
                </a:cubicBezTo>
                <a:cubicBezTo>
                  <a:pt x="494766" y="78035"/>
                  <a:pt x="569907" y="-2751"/>
                  <a:pt x="533924" y="71"/>
                </a:cubicBezTo>
                <a:cubicBezTo>
                  <a:pt x="497941" y="2893"/>
                  <a:pt x="300738" y="96027"/>
                  <a:pt x="214308" y="148238"/>
                </a:cubicBezTo>
                <a:cubicBezTo>
                  <a:pt x="127878" y="200449"/>
                  <a:pt x="9343" y="309810"/>
                  <a:pt x="524" y="321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B074665C-BBA0-4055-A463-4EAB26BB3E16}"/>
              </a:ext>
            </a:extLst>
          </p:cNvPr>
          <p:cNvSpPr/>
          <p:nvPr/>
        </p:nvSpPr>
        <p:spPr>
          <a:xfrm>
            <a:off x="4772687" y="3210130"/>
            <a:ext cx="265684" cy="587815"/>
          </a:xfrm>
          <a:custGeom>
            <a:avLst/>
            <a:gdLst>
              <a:gd name="connsiteX0" fmla="*/ 396 w 265684"/>
              <a:gd name="connsiteY0" fmla="*/ 587170 h 587815"/>
              <a:gd name="connsiteX1" fmla="*/ 260746 w 265684"/>
              <a:gd name="connsiteY1" fmla="*/ 441120 h 587815"/>
              <a:gd name="connsiteX2" fmla="*/ 173963 w 265684"/>
              <a:gd name="connsiteY2" fmla="*/ 7203 h 587815"/>
              <a:gd name="connsiteX3" fmla="*/ 209946 w 265684"/>
              <a:gd name="connsiteY3" fmla="*/ 174420 h 587815"/>
              <a:gd name="connsiteX4" fmla="*/ 224763 w 265684"/>
              <a:gd name="connsiteY4" fmla="*/ 231570 h 587815"/>
              <a:gd name="connsiteX5" fmla="*/ 201480 w 265684"/>
              <a:gd name="connsiteY5" fmla="*/ 396670 h 587815"/>
              <a:gd name="connsiteX6" fmla="*/ 396 w 265684"/>
              <a:gd name="connsiteY6" fmla="*/ 587170 h 58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684" h="587815">
                <a:moveTo>
                  <a:pt x="396" y="587170"/>
                </a:moveTo>
                <a:cubicBezTo>
                  <a:pt x="10274" y="594578"/>
                  <a:pt x="231818" y="537781"/>
                  <a:pt x="260746" y="441120"/>
                </a:cubicBezTo>
                <a:cubicBezTo>
                  <a:pt x="289674" y="344459"/>
                  <a:pt x="182430" y="51653"/>
                  <a:pt x="173963" y="7203"/>
                </a:cubicBezTo>
                <a:cubicBezTo>
                  <a:pt x="165496" y="-37247"/>
                  <a:pt x="201479" y="137026"/>
                  <a:pt x="209946" y="174420"/>
                </a:cubicBezTo>
                <a:cubicBezTo>
                  <a:pt x="218413" y="211814"/>
                  <a:pt x="226174" y="194528"/>
                  <a:pt x="224763" y="231570"/>
                </a:cubicBezTo>
                <a:cubicBezTo>
                  <a:pt x="223352" y="268612"/>
                  <a:pt x="234994" y="337756"/>
                  <a:pt x="201480" y="396670"/>
                </a:cubicBezTo>
                <a:cubicBezTo>
                  <a:pt x="167966" y="455584"/>
                  <a:pt x="-9482" y="579762"/>
                  <a:pt x="396" y="587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D2188B97-093E-4952-8A14-D7148309C631}"/>
              </a:ext>
            </a:extLst>
          </p:cNvPr>
          <p:cNvSpPr/>
          <p:nvPr/>
        </p:nvSpPr>
        <p:spPr>
          <a:xfrm>
            <a:off x="4682163" y="3020324"/>
            <a:ext cx="709500" cy="227559"/>
          </a:xfrm>
          <a:custGeom>
            <a:avLst/>
            <a:gdLst>
              <a:gd name="connsiteX0" fmla="*/ 702637 w 709500"/>
              <a:gd name="connsiteY0" fmla="*/ 226643 h 227559"/>
              <a:gd name="connsiteX1" fmla="*/ 562937 w 709500"/>
              <a:gd name="connsiteY1" fmla="*/ 61543 h 227559"/>
              <a:gd name="connsiteX2" fmla="*/ 2020 w 709500"/>
              <a:gd name="connsiteY2" fmla="*/ 17093 h 227559"/>
              <a:gd name="connsiteX3" fmla="*/ 380904 w 709500"/>
              <a:gd name="connsiteY3" fmla="*/ 159 h 227559"/>
              <a:gd name="connsiteX4" fmla="*/ 537537 w 709500"/>
              <a:gd name="connsiteY4" fmla="*/ 25559 h 227559"/>
              <a:gd name="connsiteX5" fmla="*/ 670887 w 709500"/>
              <a:gd name="connsiteY5" fmla="*/ 125043 h 227559"/>
              <a:gd name="connsiteX6" fmla="*/ 702637 w 709500"/>
              <a:gd name="connsiteY6" fmla="*/ 226643 h 22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500" h="227559">
                <a:moveTo>
                  <a:pt x="702637" y="226643"/>
                </a:moveTo>
                <a:cubicBezTo>
                  <a:pt x="684645" y="216060"/>
                  <a:pt x="679706" y="96468"/>
                  <a:pt x="562937" y="61543"/>
                </a:cubicBezTo>
                <a:cubicBezTo>
                  <a:pt x="446167" y="26618"/>
                  <a:pt x="32359" y="27324"/>
                  <a:pt x="2020" y="17093"/>
                </a:cubicBezTo>
                <a:cubicBezTo>
                  <a:pt x="-28319" y="6862"/>
                  <a:pt x="291651" y="-1252"/>
                  <a:pt x="380904" y="159"/>
                </a:cubicBezTo>
                <a:cubicBezTo>
                  <a:pt x="470157" y="1570"/>
                  <a:pt x="489207" y="4745"/>
                  <a:pt x="537537" y="25559"/>
                </a:cubicBezTo>
                <a:cubicBezTo>
                  <a:pt x="585867" y="46373"/>
                  <a:pt x="640901" y="96821"/>
                  <a:pt x="670887" y="125043"/>
                </a:cubicBezTo>
                <a:cubicBezTo>
                  <a:pt x="700873" y="153265"/>
                  <a:pt x="720629" y="237226"/>
                  <a:pt x="702637" y="226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E135BB83-5563-4319-AFD2-682110D7BE78}"/>
              </a:ext>
            </a:extLst>
          </p:cNvPr>
          <p:cNvSpPr/>
          <p:nvPr/>
        </p:nvSpPr>
        <p:spPr>
          <a:xfrm>
            <a:off x="4343997" y="3013083"/>
            <a:ext cx="388331" cy="164353"/>
          </a:xfrm>
          <a:custGeom>
            <a:avLst/>
            <a:gdLst>
              <a:gd name="connsiteX0" fmla="*/ 5753 w 388331"/>
              <a:gd name="connsiteY0" fmla="*/ 164034 h 164353"/>
              <a:gd name="connsiteX1" fmla="*/ 115820 w 388331"/>
              <a:gd name="connsiteY1" fmla="*/ 53967 h 164353"/>
              <a:gd name="connsiteX2" fmla="*/ 382520 w 388331"/>
              <a:gd name="connsiteY2" fmla="*/ 5284 h 164353"/>
              <a:gd name="connsiteX3" fmla="*/ 278803 w 388331"/>
              <a:gd name="connsiteY3" fmla="*/ 15867 h 164353"/>
              <a:gd name="connsiteX4" fmla="*/ 5753 w 388331"/>
              <a:gd name="connsiteY4" fmla="*/ 164034 h 1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331" h="164353">
                <a:moveTo>
                  <a:pt x="5753" y="164034"/>
                </a:moveTo>
                <a:cubicBezTo>
                  <a:pt x="-21411" y="170384"/>
                  <a:pt x="53025" y="80425"/>
                  <a:pt x="115820" y="53967"/>
                </a:cubicBezTo>
                <a:cubicBezTo>
                  <a:pt x="178615" y="27509"/>
                  <a:pt x="355356" y="11634"/>
                  <a:pt x="382520" y="5284"/>
                </a:cubicBezTo>
                <a:cubicBezTo>
                  <a:pt x="409684" y="-1066"/>
                  <a:pt x="335953" y="-5652"/>
                  <a:pt x="278803" y="15867"/>
                </a:cubicBezTo>
                <a:cubicBezTo>
                  <a:pt x="221653" y="37386"/>
                  <a:pt x="32917" y="157684"/>
                  <a:pt x="5753" y="164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DFB0A3A7-134E-4A0D-A33E-D4BD8F80E994}"/>
              </a:ext>
            </a:extLst>
          </p:cNvPr>
          <p:cNvSpPr/>
          <p:nvPr/>
        </p:nvSpPr>
        <p:spPr>
          <a:xfrm>
            <a:off x="4379814" y="3088990"/>
            <a:ext cx="368954" cy="281165"/>
          </a:xfrm>
          <a:custGeom>
            <a:avLst/>
            <a:gdLst>
              <a:gd name="connsiteX0" fmla="*/ 3803 w 368954"/>
              <a:gd name="connsiteY0" fmla="*/ 280743 h 281165"/>
              <a:gd name="connsiteX1" fmla="*/ 88469 w 368954"/>
              <a:gd name="connsiteY1" fmla="*/ 141043 h 281165"/>
              <a:gd name="connsiteX2" fmla="*/ 363636 w 368954"/>
              <a:gd name="connsiteY2" fmla="*/ 3460 h 281165"/>
              <a:gd name="connsiteX3" fmla="*/ 264153 w 368954"/>
              <a:gd name="connsiteY3" fmla="*/ 45793 h 281165"/>
              <a:gd name="connsiteX4" fmla="*/ 190069 w 368954"/>
              <a:gd name="connsiteY4" fmla="*/ 94477 h 281165"/>
              <a:gd name="connsiteX5" fmla="*/ 3803 w 368954"/>
              <a:gd name="connsiteY5" fmla="*/ 280743 h 28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954" h="281165">
                <a:moveTo>
                  <a:pt x="3803" y="280743"/>
                </a:moveTo>
                <a:cubicBezTo>
                  <a:pt x="-13130" y="288504"/>
                  <a:pt x="28497" y="187257"/>
                  <a:pt x="88469" y="141043"/>
                </a:cubicBezTo>
                <a:cubicBezTo>
                  <a:pt x="148441" y="94829"/>
                  <a:pt x="334355" y="19335"/>
                  <a:pt x="363636" y="3460"/>
                </a:cubicBezTo>
                <a:cubicBezTo>
                  <a:pt x="392917" y="-12415"/>
                  <a:pt x="293081" y="30623"/>
                  <a:pt x="264153" y="45793"/>
                </a:cubicBezTo>
                <a:cubicBezTo>
                  <a:pt x="235225" y="60963"/>
                  <a:pt x="232755" y="55319"/>
                  <a:pt x="190069" y="94477"/>
                </a:cubicBezTo>
                <a:cubicBezTo>
                  <a:pt x="147383" y="133635"/>
                  <a:pt x="20736" y="272982"/>
                  <a:pt x="3803" y="280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A755795D-91C1-42CA-AF86-644C219514BD}"/>
              </a:ext>
            </a:extLst>
          </p:cNvPr>
          <p:cNvSpPr/>
          <p:nvPr/>
        </p:nvSpPr>
        <p:spPr>
          <a:xfrm>
            <a:off x="5015440" y="3115450"/>
            <a:ext cx="146192" cy="415298"/>
          </a:xfrm>
          <a:custGeom>
            <a:avLst/>
            <a:gdLst>
              <a:gd name="connsiteX0" fmla="*/ 142877 w 146192"/>
              <a:gd name="connsiteY0" fmla="*/ 415150 h 415298"/>
              <a:gd name="connsiteX1" fmla="*/ 87843 w 146192"/>
              <a:gd name="connsiteY1" fmla="*/ 175967 h 415298"/>
              <a:gd name="connsiteX2" fmla="*/ 1060 w 146192"/>
              <a:gd name="connsiteY2" fmla="*/ 4517 h 415298"/>
              <a:gd name="connsiteX3" fmla="*/ 45510 w 146192"/>
              <a:gd name="connsiteY3" fmla="*/ 57433 h 415298"/>
              <a:gd name="connsiteX4" fmla="*/ 132293 w 146192"/>
              <a:gd name="connsiteY4" fmla="*/ 139983 h 415298"/>
              <a:gd name="connsiteX5" fmla="*/ 142877 w 146192"/>
              <a:gd name="connsiteY5" fmla="*/ 415150 h 41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92" h="415298">
                <a:moveTo>
                  <a:pt x="142877" y="415150"/>
                </a:moveTo>
                <a:cubicBezTo>
                  <a:pt x="135469" y="421147"/>
                  <a:pt x="111479" y="244406"/>
                  <a:pt x="87843" y="175967"/>
                </a:cubicBezTo>
                <a:cubicBezTo>
                  <a:pt x="64207" y="107528"/>
                  <a:pt x="8115" y="24273"/>
                  <a:pt x="1060" y="4517"/>
                </a:cubicBezTo>
                <a:cubicBezTo>
                  <a:pt x="-5995" y="-15239"/>
                  <a:pt x="23638" y="34855"/>
                  <a:pt x="45510" y="57433"/>
                </a:cubicBezTo>
                <a:cubicBezTo>
                  <a:pt x="67382" y="80011"/>
                  <a:pt x="119946" y="84597"/>
                  <a:pt x="132293" y="139983"/>
                </a:cubicBezTo>
                <a:cubicBezTo>
                  <a:pt x="144640" y="195369"/>
                  <a:pt x="150285" y="409153"/>
                  <a:pt x="142877" y="415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8EA0F0DD-5A03-462E-8C32-C0C8DF4C4938}"/>
              </a:ext>
            </a:extLst>
          </p:cNvPr>
          <p:cNvSpPr/>
          <p:nvPr/>
        </p:nvSpPr>
        <p:spPr>
          <a:xfrm>
            <a:off x="4631211" y="3231126"/>
            <a:ext cx="287403" cy="423719"/>
          </a:xfrm>
          <a:custGeom>
            <a:avLst/>
            <a:gdLst>
              <a:gd name="connsiteX0" fmla="*/ 56 w 287403"/>
              <a:gd name="connsiteY0" fmla="*/ 326991 h 423719"/>
              <a:gd name="connsiteX1" fmla="*/ 175739 w 287403"/>
              <a:gd name="connsiteY1" fmla="*/ 204224 h 423719"/>
              <a:gd name="connsiteX2" fmla="*/ 283689 w 287403"/>
              <a:gd name="connsiteY2" fmla="*/ 11607 h 423719"/>
              <a:gd name="connsiteX3" fmla="*/ 245589 w 287403"/>
              <a:gd name="connsiteY3" fmla="*/ 113207 h 423719"/>
              <a:gd name="connsiteX4" fmla="*/ 245589 w 287403"/>
              <a:gd name="connsiteY4" fmla="*/ 348157 h 423719"/>
              <a:gd name="connsiteX5" fmla="*/ 188439 w 287403"/>
              <a:gd name="connsiteY5" fmla="*/ 422241 h 423719"/>
              <a:gd name="connsiteX6" fmla="*/ 262522 w 287403"/>
              <a:gd name="connsiteY6" fmla="*/ 295241 h 423719"/>
              <a:gd name="connsiteX7" fmla="*/ 283689 w 287403"/>
              <a:gd name="connsiteY7" fmla="*/ 3141 h 423719"/>
              <a:gd name="connsiteX8" fmla="*/ 194789 w 287403"/>
              <a:gd name="connsiteY8" fmla="*/ 151307 h 423719"/>
              <a:gd name="connsiteX9" fmla="*/ 56 w 287403"/>
              <a:gd name="connsiteY9" fmla="*/ 326991 h 42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403" h="423719">
                <a:moveTo>
                  <a:pt x="56" y="326991"/>
                </a:moveTo>
                <a:cubicBezTo>
                  <a:pt x="-3119" y="335811"/>
                  <a:pt x="128467" y="256788"/>
                  <a:pt x="175739" y="204224"/>
                </a:cubicBezTo>
                <a:cubicBezTo>
                  <a:pt x="223011" y="151660"/>
                  <a:pt x="272047" y="26776"/>
                  <a:pt x="283689" y="11607"/>
                </a:cubicBezTo>
                <a:cubicBezTo>
                  <a:pt x="295331" y="-3562"/>
                  <a:pt x="251939" y="57115"/>
                  <a:pt x="245589" y="113207"/>
                </a:cubicBezTo>
                <a:cubicBezTo>
                  <a:pt x="239239" y="169299"/>
                  <a:pt x="255114" y="296651"/>
                  <a:pt x="245589" y="348157"/>
                </a:cubicBezTo>
                <a:cubicBezTo>
                  <a:pt x="236064" y="399663"/>
                  <a:pt x="185617" y="431060"/>
                  <a:pt x="188439" y="422241"/>
                </a:cubicBezTo>
                <a:cubicBezTo>
                  <a:pt x="191261" y="413422"/>
                  <a:pt x="246647" y="365091"/>
                  <a:pt x="262522" y="295241"/>
                </a:cubicBezTo>
                <a:cubicBezTo>
                  <a:pt x="278397" y="225391"/>
                  <a:pt x="294978" y="27130"/>
                  <a:pt x="283689" y="3141"/>
                </a:cubicBezTo>
                <a:cubicBezTo>
                  <a:pt x="272400" y="-20848"/>
                  <a:pt x="240650" y="98743"/>
                  <a:pt x="194789" y="151307"/>
                </a:cubicBezTo>
                <a:cubicBezTo>
                  <a:pt x="148928" y="203871"/>
                  <a:pt x="3231" y="318171"/>
                  <a:pt x="56" y="326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3FA11A20-DB10-43C2-B480-0A54C2E90D74}"/>
              </a:ext>
            </a:extLst>
          </p:cNvPr>
          <p:cNvSpPr/>
          <p:nvPr/>
        </p:nvSpPr>
        <p:spPr>
          <a:xfrm>
            <a:off x="5083957" y="3120423"/>
            <a:ext cx="242304" cy="232993"/>
          </a:xfrm>
          <a:custGeom>
            <a:avLst/>
            <a:gdLst>
              <a:gd name="connsiteX0" fmla="*/ 276 w 242304"/>
              <a:gd name="connsiteY0" fmla="*/ 3777 h 232993"/>
              <a:gd name="connsiteX1" fmla="*/ 163260 w 242304"/>
              <a:gd name="connsiteY1" fmla="*/ 60927 h 232993"/>
              <a:gd name="connsiteX2" fmla="*/ 239460 w 242304"/>
              <a:gd name="connsiteY2" fmla="*/ 230260 h 232993"/>
              <a:gd name="connsiteX3" fmla="*/ 205593 w 242304"/>
              <a:gd name="connsiteY3" fmla="*/ 154060 h 232993"/>
              <a:gd name="connsiteX4" fmla="*/ 276 w 242304"/>
              <a:gd name="connsiteY4" fmla="*/ 3777 h 23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04" h="232993">
                <a:moveTo>
                  <a:pt x="276" y="3777"/>
                </a:moveTo>
                <a:cubicBezTo>
                  <a:pt x="-6779" y="-11745"/>
                  <a:pt x="123396" y="23180"/>
                  <a:pt x="163260" y="60927"/>
                </a:cubicBezTo>
                <a:cubicBezTo>
                  <a:pt x="203124" y="98674"/>
                  <a:pt x="232405" y="214738"/>
                  <a:pt x="239460" y="230260"/>
                </a:cubicBezTo>
                <a:cubicBezTo>
                  <a:pt x="246515" y="245782"/>
                  <a:pt x="242282" y="191807"/>
                  <a:pt x="205593" y="154060"/>
                </a:cubicBezTo>
                <a:cubicBezTo>
                  <a:pt x="168904" y="116313"/>
                  <a:pt x="7331" y="19299"/>
                  <a:pt x="276" y="3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90F996CC-B848-400A-B2A3-47443011DC6E}"/>
              </a:ext>
            </a:extLst>
          </p:cNvPr>
          <p:cNvSpPr/>
          <p:nvPr/>
        </p:nvSpPr>
        <p:spPr>
          <a:xfrm>
            <a:off x="4959952" y="3112426"/>
            <a:ext cx="165042" cy="402355"/>
          </a:xfrm>
          <a:custGeom>
            <a:avLst/>
            <a:gdLst>
              <a:gd name="connsiteX0" fmla="*/ 29031 w 165042"/>
              <a:gd name="connsiteY0" fmla="*/ 1191 h 402355"/>
              <a:gd name="connsiteX1" fmla="*/ 24798 w 165042"/>
              <a:gd name="connsiteY1" fmla="*/ 98557 h 402355"/>
              <a:gd name="connsiteX2" fmla="*/ 160265 w 165042"/>
              <a:gd name="connsiteY2" fmla="*/ 392774 h 402355"/>
              <a:gd name="connsiteX3" fmla="*/ 122165 w 165042"/>
              <a:gd name="connsiteY3" fmla="*/ 314457 h 402355"/>
              <a:gd name="connsiteX4" fmla="*/ 3631 w 165042"/>
              <a:gd name="connsiteY4" fmla="*/ 151474 h 402355"/>
              <a:gd name="connsiteX5" fmla="*/ 29031 w 165042"/>
              <a:gd name="connsiteY5" fmla="*/ 1191 h 40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042" h="402355">
                <a:moveTo>
                  <a:pt x="29031" y="1191"/>
                </a:moveTo>
                <a:cubicBezTo>
                  <a:pt x="32559" y="-7629"/>
                  <a:pt x="2926" y="33293"/>
                  <a:pt x="24798" y="98557"/>
                </a:cubicBezTo>
                <a:cubicBezTo>
                  <a:pt x="46670" y="163821"/>
                  <a:pt x="144037" y="356791"/>
                  <a:pt x="160265" y="392774"/>
                </a:cubicBezTo>
                <a:cubicBezTo>
                  <a:pt x="176493" y="428757"/>
                  <a:pt x="148271" y="354674"/>
                  <a:pt x="122165" y="314457"/>
                </a:cubicBezTo>
                <a:cubicBezTo>
                  <a:pt x="96059" y="274240"/>
                  <a:pt x="18801" y="201216"/>
                  <a:pt x="3631" y="151474"/>
                </a:cubicBezTo>
                <a:cubicBezTo>
                  <a:pt x="-11539" y="101732"/>
                  <a:pt x="25503" y="10011"/>
                  <a:pt x="29031" y="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D6C170A7-ECF2-49A8-BF31-7CC6D15C4126}"/>
              </a:ext>
            </a:extLst>
          </p:cNvPr>
          <p:cNvSpPr/>
          <p:nvPr/>
        </p:nvSpPr>
        <p:spPr>
          <a:xfrm>
            <a:off x="6441544" y="3736189"/>
            <a:ext cx="676848" cy="1022595"/>
          </a:xfrm>
          <a:custGeom>
            <a:avLst/>
            <a:gdLst>
              <a:gd name="connsiteX0" fmla="*/ 18523 w 676848"/>
              <a:gd name="connsiteY0" fmla="*/ 10311 h 1022595"/>
              <a:gd name="connsiteX1" fmla="*/ 31223 w 676848"/>
              <a:gd name="connsiteY1" fmla="*/ 340511 h 1022595"/>
              <a:gd name="connsiteX2" fmla="*/ 297923 w 676848"/>
              <a:gd name="connsiteY2" fmla="*/ 801944 h 1022595"/>
              <a:gd name="connsiteX3" fmla="*/ 670456 w 676848"/>
              <a:gd name="connsiteY3" fmla="*/ 1013611 h 1022595"/>
              <a:gd name="connsiteX4" fmla="*/ 505356 w 676848"/>
              <a:gd name="connsiteY4" fmla="*/ 958578 h 1022595"/>
              <a:gd name="connsiteX5" fmla="*/ 149756 w 676848"/>
              <a:gd name="connsiteY5" fmla="*/ 734211 h 1022595"/>
              <a:gd name="connsiteX6" fmla="*/ 18523 w 676848"/>
              <a:gd name="connsiteY6" fmla="*/ 10311 h 102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848" h="1022595">
                <a:moveTo>
                  <a:pt x="18523" y="10311"/>
                </a:moveTo>
                <a:cubicBezTo>
                  <a:pt x="-1232" y="-55306"/>
                  <a:pt x="-15344" y="208572"/>
                  <a:pt x="31223" y="340511"/>
                </a:cubicBezTo>
                <a:cubicBezTo>
                  <a:pt x="77790" y="472450"/>
                  <a:pt x="191384" y="689761"/>
                  <a:pt x="297923" y="801944"/>
                </a:cubicBezTo>
                <a:cubicBezTo>
                  <a:pt x="404462" y="914127"/>
                  <a:pt x="635884" y="987505"/>
                  <a:pt x="670456" y="1013611"/>
                </a:cubicBezTo>
                <a:cubicBezTo>
                  <a:pt x="705028" y="1039717"/>
                  <a:pt x="592139" y="1005145"/>
                  <a:pt x="505356" y="958578"/>
                </a:cubicBezTo>
                <a:cubicBezTo>
                  <a:pt x="418573" y="912011"/>
                  <a:pt x="233717" y="891550"/>
                  <a:pt x="149756" y="734211"/>
                </a:cubicBezTo>
                <a:cubicBezTo>
                  <a:pt x="65795" y="576872"/>
                  <a:pt x="38278" y="75928"/>
                  <a:pt x="18523" y="10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1E601302-63C0-4F97-A137-F03D1A5E8052}"/>
              </a:ext>
            </a:extLst>
          </p:cNvPr>
          <p:cNvSpPr/>
          <p:nvPr/>
        </p:nvSpPr>
        <p:spPr>
          <a:xfrm>
            <a:off x="6583672" y="3521694"/>
            <a:ext cx="700262" cy="1083126"/>
          </a:xfrm>
          <a:custGeom>
            <a:avLst/>
            <a:gdLst>
              <a:gd name="connsiteX0" fmla="*/ 49961 w 700262"/>
              <a:gd name="connsiteY0" fmla="*/ 439 h 1083126"/>
              <a:gd name="connsiteX1" fmla="*/ 49961 w 700262"/>
              <a:gd name="connsiteY1" fmla="*/ 343339 h 1083126"/>
              <a:gd name="connsiteX2" fmla="*/ 130395 w 700262"/>
              <a:gd name="connsiteY2" fmla="*/ 538073 h 1083126"/>
              <a:gd name="connsiteX3" fmla="*/ 668028 w 700262"/>
              <a:gd name="connsiteY3" fmla="*/ 1054539 h 1083126"/>
              <a:gd name="connsiteX4" fmla="*/ 587595 w 700262"/>
              <a:gd name="connsiteY4" fmla="*/ 986806 h 1083126"/>
              <a:gd name="connsiteX5" fmla="*/ 160028 w 700262"/>
              <a:gd name="connsiteY5" fmla="*/ 737039 h 1083126"/>
              <a:gd name="connsiteX6" fmla="*/ 3395 w 700262"/>
              <a:gd name="connsiteY6" fmla="*/ 419539 h 1083126"/>
              <a:gd name="connsiteX7" fmla="*/ 49961 w 700262"/>
              <a:gd name="connsiteY7" fmla="*/ 439 h 108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262" h="1083126">
                <a:moveTo>
                  <a:pt x="49961" y="439"/>
                </a:moveTo>
                <a:cubicBezTo>
                  <a:pt x="57722" y="-12261"/>
                  <a:pt x="36555" y="253733"/>
                  <a:pt x="49961" y="343339"/>
                </a:cubicBezTo>
                <a:cubicBezTo>
                  <a:pt x="63367" y="432945"/>
                  <a:pt x="27384" y="419540"/>
                  <a:pt x="130395" y="538073"/>
                </a:cubicBezTo>
                <a:cubicBezTo>
                  <a:pt x="233406" y="656606"/>
                  <a:pt x="591828" y="979750"/>
                  <a:pt x="668028" y="1054539"/>
                </a:cubicBezTo>
                <a:cubicBezTo>
                  <a:pt x="744228" y="1129328"/>
                  <a:pt x="672262" y="1039723"/>
                  <a:pt x="587595" y="986806"/>
                </a:cubicBezTo>
                <a:cubicBezTo>
                  <a:pt x="502928" y="933889"/>
                  <a:pt x="257395" y="831584"/>
                  <a:pt x="160028" y="737039"/>
                </a:cubicBezTo>
                <a:cubicBezTo>
                  <a:pt x="62661" y="642495"/>
                  <a:pt x="21034" y="539483"/>
                  <a:pt x="3395" y="419539"/>
                </a:cubicBezTo>
                <a:cubicBezTo>
                  <a:pt x="-14244" y="299595"/>
                  <a:pt x="42200" y="13139"/>
                  <a:pt x="49961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97F361DF-CD14-4C43-962F-94F90BB2C351}"/>
              </a:ext>
            </a:extLst>
          </p:cNvPr>
          <p:cNvSpPr/>
          <p:nvPr/>
        </p:nvSpPr>
        <p:spPr>
          <a:xfrm>
            <a:off x="6695049" y="3602440"/>
            <a:ext cx="502904" cy="905033"/>
          </a:xfrm>
          <a:custGeom>
            <a:avLst/>
            <a:gdLst>
              <a:gd name="connsiteX0" fmla="*/ 1026 w 502904"/>
              <a:gd name="connsiteY0" fmla="*/ 4360 h 905033"/>
              <a:gd name="connsiteX1" fmla="*/ 302651 w 502904"/>
              <a:gd name="connsiteY1" fmla="*/ 115485 h 905033"/>
              <a:gd name="connsiteX2" fmla="*/ 499501 w 502904"/>
              <a:gd name="connsiteY2" fmla="*/ 880660 h 905033"/>
              <a:gd name="connsiteX3" fmla="*/ 426476 w 502904"/>
              <a:gd name="connsiteY3" fmla="*/ 661585 h 905033"/>
              <a:gd name="connsiteX4" fmla="*/ 413776 w 502904"/>
              <a:gd name="connsiteY4" fmla="*/ 125010 h 905033"/>
              <a:gd name="connsiteX5" fmla="*/ 1026 w 502904"/>
              <a:gd name="connsiteY5" fmla="*/ 4360 h 90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904" h="905033">
                <a:moveTo>
                  <a:pt x="1026" y="4360"/>
                </a:moveTo>
                <a:cubicBezTo>
                  <a:pt x="-17495" y="2773"/>
                  <a:pt x="219572" y="-30565"/>
                  <a:pt x="302651" y="115485"/>
                </a:cubicBezTo>
                <a:cubicBezTo>
                  <a:pt x="385730" y="261535"/>
                  <a:pt x="478864" y="789643"/>
                  <a:pt x="499501" y="880660"/>
                </a:cubicBezTo>
                <a:cubicBezTo>
                  <a:pt x="520138" y="971677"/>
                  <a:pt x="440763" y="787527"/>
                  <a:pt x="426476" y="661585"/>
                </a:cubicBezTo>
                <a:cubicBezTo>
                  <a:pt x="412189" y="535643"/>
                  <a:pt x="480451" y="235077"/>
                  <a:pt x="413776" y="125010"/>
                </a:cubicBezTo>
                <a:cubicBezTo>
                  <a:pt x="347101" y="14943"/>
                  <a:pt x="19547" y="5947"/>
                  <a:pt x="1026" y="4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E939D9BC-7CE1-4674-AB22-BBC4BD27E379}"/>
              </a:ext>
            </a:extLst>
          </p:cNvPr>
          <p:cNvSpPr/>
          <p:nvPr/>
        </p:nvSpPr>
        <p:spPr>
          <a:xfrm>
            <a:off x="6486336" y="2397201"/>
            <a:ext cx="672211" cy="996880"/>
          </a:xfrm>
          <a:custGeom>
            <a:avLst/>
            <a:gdLst>
              <a:gd name="connsiteX0" fmla="*/ 670114 w 672211"/>
              <a:gd name="connsiteY0" fmla="*/ 60249 h 996880"/>
              <a:gd name="connsiteX1" fmla="*/ 492314 w 672211"/>
              <a:gd name="connsiteY1" fmla="*/ 18974 h 996880"/>
              <a:gd name="connsiteX2" fmla="*/ 473264 w 672211"/>
              <a:gd name="connsiteY2" fmla="*/ 120574 h 996880"/>
              <a:gd name="connsiteX3" fmla="*/ 378014 w 672211"/>
              <a:gd name="connsiteY3" fmla="*/ 126924 h 996880"/>
              <a:gd name="connsiteX4" fmla="*/ 381189 w 672211"/>
              <a:gd name="connsiteY4" fmla="*/ 203124 h 996880"/>
              <a:gd name="connsiteX5" fmla="*/ 282764 w 672211"/>
              <a:gd name="connsiteY5" fmla="*/ 193599 h 996880"/>
              <a:gd name="connsiteX6" fmla="*/ 289114 w 672211"/>
              <a:gd name="connsiteY6" fmla="*/ 307899 h 996880"/>
              <a:gd name="connsiteX7" fmla="*/ 225614 w 672211"/>
              <a:gd name="connsiteY7" fmla="*/ 269799 h 996880"/>
              <a:gd name="connsiteX8" fmla="*/ 228789 w 672211"/>
              <a:gd name="connsiteY8" fmla="*/ 476174 h 996880"/>
              <a:gd name="connsiteX9" fmla="*/ 174814 w 672211"/>
              <a:gd name="connsiteY9" fmla="*/ 390449 h 996880"/>
              <a:gd name="connsiteX10" fmla="*/ 174814 w 672211"/>
              <a:gd name="connsiteY10" fmla="*/ 580949 h 996880"/>
              <a:gd name="connsiteX11" fmla="*/ 133539 w 672211"/>
              <a:gd name="connsiteY11" fmla="*/ 501574 h 996880"/>
              <a:gd name="connsiteX12" fmla="*/ 130364 w 672211"/>
              <a:gd name="connsiteY12" fmla="*/ 673024 h 996880"/>
              <a:gd name="connsiteX13" fmla="*/ 79564 w 672211"/>
              <a:gd name="connsiteY13" fmla="*/ 574599 h 996880"/>
              <a:gd name="connsiteX14" fmla="*/ 47814 w 672211"/>
              <a:gd name="connsiteY14" fmla="*/ 831774 h 996880"/>
              <a:gd name="connsiteX15" fmla="*/ 189 w 672211"/>
              <a:gd name="connsiteY15" fmla="*/ 796849 h 996880"/>
              <a:gd name="connsiteX16" fmla="*/ 66864 w 672211"/>
              <a:gd name="connsiteY16" fmla="*/ 996874 h 996880"/>
              <a:gd name="connsiteX17" fmla="*/ 41464 w 672211"/>
              <a:gd name="connsiteY17" fmla="*/ 803199 h 996880"/>
              <a:gd name="connsiteX18" fmla="*/ 98614 w 672211"/>
              <a:gd name="connsiteY18" fmla="*/ 612699 h 996880"/>
              <a:gd name="connsiteX19" fmla="*/ 276414 w 672211"/>
              <a:gd name="connsiteY19" fmla="*/ 330124 h 996880"/>
              <a:gd name="connsiteX20" fmla="*/ 571689 w 672211"/>
              <a:gd name="connsiteY20" fmla="*/ 12624 h 996880"/>
              <a:gd name="connsiteX21" fmla="*/ 670114 w 672211"/>
              <a:gd name="connsiteY21" fmla="*/ 60249 h 99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72211" h="996880">
                <a:moveTo>
                  <a:pt x="670114" y="60249"/>
                </a:moveTo>
                <a:cubicBezTo>
                  <a:pt x="656885" y="61307"/>
                  <a:pt x="525122" y="8920"/>
                  <a:pt x="492314" y="18974"/>
                </a:cubicBezTo>
                <a:cubicBezTo>
                  <a:pt x="459506" y="29028"/>
                  <a:pt x="492314" y="102582"/>
                  <a:pt x="473264" y="120574"/>
                </a:cubicBezTo>
                <a:cubicBezTo>
                  <a:pt x="454214" y="138566"/>
                  <a:pt x="393360" y="113166"/>
                  <a:pt x="378014" y="126924"/>
                </a:cubicBezTo>
                <a:cubicBezTo>
                  <a:pt x="362668" y="140682"/>
                  <a:pt x="397064" y="192012"/>
                  <a:pt x="381189" y="203124"/>
                </a:cubicBezTo>
                <a:cubicBezTo>
                  <a:pt x="365314" y="214237"/>
                  <a:pt x="298110" y="176137"/>
                  <a:pt x="282764" y="193599"/>
                </a:cubicBezTo>
                <a:cubicBezTo>
                  <a:pt x="267418" y="211061"/>
                  <a:pt x="298639" y="295199"/>
                  <a:pt x="289114" y="307899"/>
                </a:cubicBezTo>
                <a:cubicBezTo>
                  <a:pt x="279589" y="320599"/>
                  <a:pt x="235668" y="241753"/>
                  <a:pt x="225614" y="269799"/>
                </a:cubicBezTo>
                <a:cubicBezTo>
                  <a:pt x="215560" y="297845"/>
                  <a:pt x="237256" y="456066"/>
                  <a:pt x="228789" y="476174"/>
                </a:cubicBezTo>
                <a:cubicBezTo>
                  <a:pt x="220322" y="496282"/>
                  <a:pt x="183810" y="372987"/>
                  <a:pt x="174814" y="390449"/>
                </a:cubicBezTo>
                <a:cubicBezTo>
                  <a:pt x="165818" y="407912"/>
                  <a:pt x="181693" y="562428"/>
                  <a:pt x="174814" y="580949"/>
                </a:cubicBezTo>
                <a:cubicBezTo>
                  <a:pt x="167935" y="599470"/>
                  <a:pt x="140947" y="486228"/>
                  <a:pt x="133539" y="501574"/>
                </a:cubicBezTo>
                <a:cubicBezTo>
                  <a:pt x="126131" y="516920"/>
                  <a:pt x="139360" y="660853"/>
                  <a:pt x="130364" y="673024"/>
                </a:cubicBezTo>
                <a:cubicBezTo>
                  <a:pt x="121368" y="685195"/>
                  <a:pt x="93322" y="548141"/>
                  <a:pt x="79564" y="574599"/>
                </a:cubicBezTo>
                <a:cubicBezTo>
                  <a:pt x="65806" y="601057"/>
                  <a:pt x="61043" y="794732"/>
                  <a:pt x="47814" y="831774"/>
                </a:cubicBezTo>
                <a:cubicBezTo>
                  <a:pt x="34585" y="868816"/>
                  <a:pt x="-2986" y="769332"/>
                  <a:pt x="189" y="796849"/>
                </a:cubicBezTo>
                <a:cubicBezTo>
                  <a:pt x="3364" y="824366"/>
                  <a:pt x="59985" y="995816"/>
                  <a:pt x="66864" y="996874"/>
                </a:cubicBezTo>
                <a:cubicBezTo>
                  <a:pt x="73743" y="997932"/>
                  <a:pt x="36172" y="867228"/>
                  <a:pt x="41464" y="803199"/>
                </a:cubicBezTo>
                <a:cubicBezTo>
                  <a:pt x="46756" y="739170"/>
                  <a:pt x="59456" y="691545"/>
                  <a:pt x="98614" y="612699"/>
                </a:cubicBezTo>
                <a:cubicBezTo>
                  <a:pt x="137772" y="533853"/>
                  <a:pt x="197568" y="430137"/>
                  <a:pt x="276414" y="330124"/>
                </a:cubicBezTo>
                <a:cubicBezTo>
                  <a:pt x="355260" y="230112"/>
                  <a:pt x="511364" y="58132"/>
                  <a:pt x="571689" y="12624"/>
                </a:cubicBezTo>
                <a:cubicBezTo>
                  <a:pt x="632014" y="-32884"/>
                  <a:pt x="683343" y="59191"/>
                  <a:pt x="670114" y="60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486FCEAD-37B6-4023-A1AF-330C202C29C9}"/>
              </a:ext>
            </a:extLst>
          </p:cNvPr>
          <p:cNvSpPr/>
          <p:nvPr/>
        </p:nvSpPr>
        <p:spPr>
          <a:xfrm>
            <a:off x="7121469" y="2452720"/>
            <a:ext cx="131881" cy="284781"/>
          </a:xfrm>
          <a:custGeom>
            <a:avLst/>
            <a:gdLst>
              <a:gd name="connsiteX0" fmla="*/ 117531 w 131881"/>
              <a:gd name="connsiteY0" fmla="*/ 284130 h 284781"/>
              <a:gd name="connsiteX1" fmla="*/ 108006 w 131881"/>
              <a:gd name="connsiteY1" fmla="*/ 138080 h 284781"/>
              <a:gd name="connsiteX2" fmla="*/ 56 w 131881"/>
              <a:gd name="connsiteY2" fmla="*/ 1555 h 284781"/>
              <a:gd name="connsiteX3" fmla="*/ 123881 w 131881"/>
              <a:gd name="connsiteY3" fmla="*/ 77755 h 284781"/>
              <a:gd name="connsiteX4" fmla="*/ 117531 w 131881"/>
              <a:gd name="connsiteY4" fmla="*/ 284130 h 28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881" h="284781">
                <a:moveTo>
                  <a:pt x="117531" y="284130"/>
                </a:moveTo>
                <a:cubicBezTo>
                  <a:pt x="114885" y="294184"/>
                  <a:pt x="127585" y="185176"/>
                  <a:pt x="108006" y="138080"/>
                </a:cubicBezTo>
                <a:cubicBezTo>
                  <a:pt x="88427" y="90984"/>
                  <a:pt x="-2590" y="11609"/>
                  <a:pt x="56" y="1555"/>
                </a:cubicBezTo>
                <a:cubicBezTo>
                  <a:pt x="2702" y="-8499"/>
                  <a:pt x="103773" y="31718"/>
                  <a:pt x="123881" y="77755"/>
                </a:cubicBezTo>
                <a:cubicBezTo>
                  <a:pt x="143989" y="123792"/>
                  <a:pt x="120177" y="274076"/>
                  <a:pt x="117531" y="284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50C41C0E-C177-4440-B4BF-A49E53189F9F}"/>
              </a:ext>
            </a:extLst>
          </p:cNvPr>
          <p:cNvSpPr/>
          <p:nvPr/>
        </p:nvSpPr>
        <p:spPr>
          <a:xfrm>
            <a:off x="6548205" y="2624097"/>
            <a:ext cx="702896" cy="735064"/>
          </a:xfrm>
          <a:custGeom>
            <a:avLst/>
            <a:gdLst>
              <a:gd name="connsiteX0" fmla="*/ 701908 w 702896"/>
              <a:gd name="connsiteY0" fmla="*/ 41316 h 735064"/>
              <a:gd name="connsiteX1" fmla="*/ 582845 w 702896"/>
              <a:gd name="connsiteY1" fmla="*/ 41 h 735064"/>
              <a:gd name="connsiteX2" fmla="*/ 536808 w 702896"/>
              <a:gd name="connsiteY2" fmla="*/ 33378 h 735064"/>
              <a:gd name="connsiteX3" fmla="*/ 447908 w 702896"/>
              <a:gd name="connsiteY3" fmla="*/ 22266 h 735064"/>
              <a:gd name="connsiteX4" fmla="*/ 473308 w 702896"/>
              <a:gd name="connsiteY4" fmla="*/ 114341 h 735064"/>
              <a:gd name="connsiteX5" fmla="*/ 355833 w 702896"/>
              <a:gd name="connsiteY5" fmla="*/ 90528 h 735064"/>
              <a:gd name="connsiteX6" fmla="*/ 384408 w 702896"/>
              <a:gd name="connsiteY6" fmla="*/ 165141 h 735064"/>
              <a:gd name="connsiteX7" fmla="*/ 281220 w 702896"/>
              <a:gd name="connsiteY7" fmla="*/ 166728 h 735064"/>
              <a:gd name="connsiteX8" fmla="*/ 290745 w 702896"/>
              <a:gd name="connsiteY8" fmla="*/ 217528 h 735064"/>
              <a:gd name="connsiteX9" fmla="*/ 174858 w 702896"/>
              <a:gd name="connsiteY9" fmla="*/ 250866 h 735064"/>
              <a:gd name="connsiteX10" fmla="*/ 198670 w 702896"/>
              <a:gd name="connsiteY10" fmla="*/ 309603 h 735064"/>
              <a:gd name="connsiteX11" fmla="*/ 124058 w 702896"/>
              <a:gd name="connsiteY11" fmla="*/ 358816 h 735064"/>
              <a:gd name="connsiteX12" fmla="*/ 155808 w 702896"/>
              <a:gd name="connsiteY12" fmla="*/ 455653 h 735064"/>
              <a:gd name="connsiteX13" fmla="*/ 106595 w 702896"/>
              <a:gd name="connsiteY13" fmla="*/ 438191 h 735064"/>
              <a:gd name="connsiteX14" fmla="*/ 62145 w 702896"/>
              <a:gd name="connsiteY14" fmla="*/ 515978 h 735064"/>
              <a:gd name="connsiteX15" fmla="*/ 65320 w 702896"/>
              <a:gd name="connsiteY15" fmla="*/ 557253 h 735064"/>
              <a:gd name="connsiteX16" fmla="*/ 28808 w 702896"/>
              <a:gd name="connsiteY16" fmla="*/ 596941 h 735064"/>
              <a:gd name="connsiteX17" fmla="*/ 233 w 702896"/>
              <a:gd name="connsiteY17" fmla="*/ 735053 h 735064"/>
              <a:gd name="connsiteX18" fmla="*/ 25633 w 702896"/>
              <a:gd name="connsiteY18" fmla="*/ 589003 h 735064"/>
              <a:gd name="connsiteX19" fmla="*/ 166920 w 702896"/>
              <a:gd name="connsiteY19" fmla="*/ 317541 h 735064"/>
              <a:gd name="connsiteX20" fmla="*/ 412983 w 702896"/>
              <a:gd name="connsiteY20" fmla="*/ 101641 h 735064"/>
              <a:gd name="connsiteX21" fmla="*/ 509820 w 702896"/>
              <a:gd name="connsiteY21" fmla="*/ 34966 h 735064"/>
              <a:gd name="connsiteX22" fmla="*/ 701908 w 702896"/>
              <a:gd name="connsiteY22" fmla="*/ 41316 h 73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02896" h="735064">
                <a:moveTo>
                  <a:pt x="701908" y="41316"/>
                </a:moveTo>
                <a:cubicBezTo>
                  <a:pt x="714079" y="35495"/>
                  <a:pt x="610362" y="1364"/>
                  <a:pt x="582845" y="41"/>
                </a:cubicBezTo>
                <a:cubicBezTo>
                  <a:pt x="555328" y="-1282"/>
                  <a:pt x="559298" y="29674"/>
                  <a:pt x="536808" y="33378"/>
                </a:cubicBezTo>
                <a:cubicBezTo>
                  <a:pt x="514318" y="37082"/>
                  <a:pt x="458491" y="8772"/>
                  <a:pt x="447908" y="22266"/>
                </a:cubicBezTo>
                <a:cubicBezTo>
                  <a:pt x="437325" y="35760"/>
                  <a:pt x="488654" y="102964"/>
                  <a:pt x="473308" y="114341"/>
                </a:cubicBezTo>
                <a:cubicBezTo>
                  <a:pt x="457962" y="125718"/>
                  <a:pt x="370650" y="82061"/>
                  <a:pt x="355833" y="90528"/>
                </a:cubicBezTo>
                <a:cubicBezTo>
                  <a:pt x="341016" y="98995"/>
                  <a:pt x="396843" y="152441"/>
                  <a:pt x="384408" y="165141"/>
                </a:cubicBezTo>
                <a:cubicBezTo>
                  <a:pt x="371972" y="177841"/>
                  <a:pt x="296830" y="157997"/>
                  <a:pt x="281220" y="166728"/>
                </a:cubicBezTo>
                <a:cubicBezTo>
                  <a:pt x="265609" y="175459"/>
                  <a:pt x="308472" y="203505"/>
                  <a:pt x="290745" y="217528"/>
                </a:cubicBezTo>
                <a:cubicBezTo>
                  <a:pt x="273018" y="231551"/>
                  <a:pt x="190204" y="235520"/>
                  <a:pt x="174858" y="250866"/>
                </a:cubicBezTo>
                <a:cubicBezTo>
                  <a:pt x="159512" y="266212"/>
                  <a:pt x="207137" y="291611"/>
                  <a:pt x="198670" y="309603"/>
                </a:cubicBezTo>
                <a:cubicBezTo>
                  <a:pt x="190203" y="327595"/>
                  <a:pt x="131202" y="334474"/>
                  <a:pt x="124058" y="358816"/>
                </a:cubicBezTo>
                <a:cubicBezTo>
                  <a:pt x="116914" y="383158"/>
                  <a:pt x="158718" y="442424"/>
                  <a:pt x="155808" y="455653"/>
                </a:cubicBezTo>
                <a:cubicBezTo>
                  <a:pt x="152898" y="468882"/>
                  <a:pt x="122205" y="428137"/>
                  <a:pt x="106595" y="438191"/>
                </a:cubicBezTo>
                <a:cubicBezTo>
                  <a:pt x="90985" y="448245"/>
                  <a:pt x="69024" y="496134"/>
                  <a:pt x="62145" y="515978"/>
                </a:cubicBezTo>
                <a:cubicBezTo>
                  <a:pt x="55266" y="535822"/>
                  <a:pt x="70876" y="543759"/>
                  <a:pt x="65320" y="557253"/>
                </a:cubicBezTo>
                <a:cubicBezTo>
                  <a:pt x="59764" y="570747"/>
                  <a:pt x="39656" y="567308"/>
                  <a:pt x="28808" y="596941"/>
                </a:cubicBezTo>
                <a:cubicBezTo>
                  <a:pt x="17960" y="626574"/>
                  <a:pt x="762" y="736376"/>
                  <a:pt x="233" y="735053"/>
                </a:cubicBezTo>
                <a:cubicBezTo>
                  <a:pt x="-296" y="733730"/>
                  <a:pt x="-2148" y="658588"/>
                  <a:pt x="25633" y="589003"/>
                </a:cubicBezTo>
                <a:cubicBezTo>
                  <a:pt x="53414" y="519418"/>
                  <a:pt x="102362" y="398768"/>
                  <a:pt x="166920" y="317541"/>
                </a:cubicBezTo>
                <a:cubicBezTo>
                  <a:pt x="231478" y="236314"/>
                  <a:pt x="355833" y="148737"/>
                  <a:pt x="412983" y="101641"/>
                </a:cubicBezTo>
                <a:cubicBezTo>
                  <a:pt x="470133" y="54545"/>
                  <a:pt x="466164" y="47137"/>
                  <a:pt x="509820" y="34966"/>
                </a:cubicBezTo>
                <a:cubicBezTo>
                  <a:pt x="553476" y="22795"/>
                  <a:pt x="689737" y="47137"/>
                  <a:pt x="701908" y="41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A1876FB1-A7EE-42C3-BC09-9B98AF466067}"/>
              </a:ext>
            </a:extLst>
          </p:cNvPr>
          <p:cNvSpPr/>
          <p:nvPr/>
        </p:nvSpPr>
        <p:spPr>
          <a:xfrm>
            <a:off x="6220711" y="2503660"/>
            <a:ext cx="552951" cy="1003970"/>
          </a:xfrm>
          <a:custGeom>
            <a:avLst/>
            <a:gdLst>
              <a:gd name="connsiteX0" fmla="*/ 552622 w 552951"/>
              <a:gd name="connsiteY0" fmla="*/ 148523 h 1003970"/>
              <a:gd name="connsiteX1" fmla="*/ 290156 w 552951"/>
              <a:gd name="connsiteY1" fmla="*/ 357 h 1003970"/>
              <a:gd name="connsiteX2" fmla="*/ 480656 w 552951"/>
              <a:gd name="connsiteY2" fmla="*/ 180273 h 1003970"/>
              <a:gd name="connsiteX3" fmla="*/ 254172 w 552951"/>
              <a:gd name="connsiteY3" fmla="*/ 74440 h 1003970"/>
              <a:gd name="connsiteX4" fmla="*/ 457372 w 552951"/>
              <a:gd name="connsiteY4" fmla="*/ 326323 h 1003970"/>
              <a:gd name="connsiteX5" fmla="*/ 180089 w 552951"/>
              <a:gd name="connsiteY5" fmla="*/ 140057 h 1003970"/>
              <a:gd name="connsiteX6" fmla="*/ 355772 w 552951"/>
              <a:gd name="connsiteY6" fmla="*/ 423690 h 1003970"/>
              <a:gd name="connsiteX7" fmla="*/ 268989 w 552951"/>
              <a:gd name="connsiteY7" fmla="*/ 404640 h 1003970"/>
              <a:gd name="connsiteX8" fmla="*/ 304972 w 552951"/>
              <a:gd name="connsiteY8" fmla="*/ 495657 h 1003970"/>
              <a:gd name="connsiteX9" fmla="*/ 203372 w 552951"/>
              <a:gd name="connsiteY9" fmla="*/ 491423 h 1003970"/>
              <a:gd name="connsiteX10" fmla="*/ 218189 w 552951"/>
              <a:gd name="connsiteY10" fmla="*/ 557040 h 1003970"/>
              <a:gd name="connsiteX11" fmla="*/ 133522 w 552951"/>
              <a:gd name="connsiteY11" fmla="*/ 548573 h 1003970"/>
              <a:gd name="connsiteX12" fmla="*/ 279572 w 552951"/>
              <a:gd name="connsiteY12" fmla="*/ 599373 h 1003970"/>
              <a:gd name="connsiteX13" fmla="*/ 57322 w 552951"/>
              <a:gd name="connsiteY13" fmla="*/ 681923 h 1003970"/>
              <a:gd name="connsiteX14" fmla="*/ 213956 w 552951"/>
              <a:gd name="connsiteY14" fmla="*/ 633240 h 1003970"/>
              <a:gd name="connsiteX15" fmla="*/ 211839 w 552951"/>
              <a:gd name="connsiteY15" fmla="*/ 664990 h 1003970"/>
              <a:gd name="connsiteX16" fmla="*/ 146222 w 552951"/>
              <a:gd name="connsiteY16" fmla="*/ 741190 h 1003970"/>
              <a:gd name="connsiteX17" fmla="*/ 135639 w 552951"/>
              <a:gd name="connsiteY17" fmla="*/ 768707 h 1003970"/>
              <a:gd name="connsiteX18" fmla="*/ 224539 w 552951"/>
              <a:gd name="connsiteY18" fmla="*/ 739073 h 1003970"/>
              <a:gd name="connsiteX19" fmla="*/ 129289 w 552951"/>
              <a:gd name="connsiteY19" fmla="*/ 808923 h 1003970"/>
              <a:gd name="connsiteX20" fmla="*/ 172 w 552951"/>
              <a:gd name="connsiteY20" fmla="*/ 781407 h 1003970"/>
              <a:gd name="connsiteX21" fmla="*/ 103889 w 552951"/>
              <a:gd name="connsiteY21" fmla="*/ 827973 h 1003970"/>
              <a:gd name="connsiteX22" fmla="*/ 199139 w 552951"/>
              <a:gd name="connsiteY22" fmla="*/ 910523 h 1003970"/>
              <a:gd name="connsiteX23" fmla="*/ 226656 w 552951"/>
              <a:gd name="connsiteY23" fmla="*/ 874540 h 1003970"/>
              <a:gd name="connsiteX24" fmla="*/ 19222 w 552951"/>
              <a:gd name="connsiteY24" fmla="*/ 948623 h 1003970"/>
              <a:gd name="connsiteX25" fmla="*/ 158922 w 552951"/>
              <a:gd name="connsiteY25" fmla="*/ 912640 h 1003970"/>
              <a:gd name="connsiteX26" fmla="*/ 158922 w 552951"/>
              <a:gd name="connsiteY26" fmla="*/ 912640 h 1003970"/>
              <a:gd name="connsiteX27" fmla="*/ 171622 w 552951"/>
              <a:gd name="connsiteY27" fmla="*/ 1003657 h 1003970"/>
              <a:gd name="connsiteX28" fmla="*/ 302856 w 552951"/>
              <a:gd name="connsiteY28" fmla="*/ 876657 h 1003970"/>
              <a:gd name="connsiteX29" fmla="*/ 275339 w 552951"/>
              <a:gd name="connsiteY29" fmla="*/ 787757 h 1003970"/>
              <a:gd name="connsiteX30" fmla="*/ 343072 w 552951"/>
              <a:gd name="connsiteY30" fmla="*/ 599373 h 1003970"/>
              <a:gd name="connsiteX31" fmla="*/ 552622 w 552951"/>
              <a:gd name="connsiteY31" fmla="*/ 148523 h 100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2951" h="1003970">
                <a:moveTo>
                  <a:pt x="552622" y="148523"/>
                </a:moveTo>
                <a:cubicBezTo>
                  <a:pt x="543803" y="48687"/>
                  <a:pt x="302150" y="-4935"/>
                  <a:pt x="290156" y="357"/>
                </a:cubicBezTo>
                <a:cubicBezTo>
                  <a:pt x="278162" y="5649"/>
                  <a:pt x="486653" y="167926"/>
                  <a:pt x="480656" y="180273"/>
                </a:cubicBezTo>
                <a:cubicBezTo>
                  <a:pt x="474659" y="192620"/>
                  <a:pt x="258053" y="50098"/>
                  <a:pt x="254172" y="74440"/>
                </a:cubicBezTo>
                <a:cubicBezTo>
                  <a:pt x="250291" y="98782"/>
                  <a:pt x="469719" y="315387"/>
                  <a:pt x="457372" y="326323"/>
                </a:cubicBezTo>
                <a:cubicBezTo>
                  <a:pt x="445025" y="337259"/>
                  <a:pt x="197022" y="123829"/>
                  <a:pt x="180089" y="140057"/>
                </a:cubicBezTo>
                <a:cubicBezTo>
                  <a:pt x="163156" y="156285"/>
                  <a:pt x="340955" y="379593"/>
                  <a:pt x="355772" y="423690"/>
                </a:cubicBezTo>
                <a:cubicBezTo>
                  <a:pt x="370589" y="467787"/>
                  <a:pt x="277456" y="392646"/>
                  <a:pt x="268989" y="404640"/>
                </a:cubicBezTo>
                <a:cubicBezTo>
                  <a:pt x="260522" y="416634"/>
                  <a:pt x="315908" y="481193"/>
                  <a:pt x="304972" y="495657"/>
                </a:cubicBezTo>
                <a:cubicBezTo>
                  <a:pt x="294036" y="510121"/>
                  <a:pt x="217836" y="481193"/>
                  <a:pt x="203372" y="491423"/>
                </a:cubicBezTo>
                <a:cubicBezTo>
                  <a:pt x="188908" y="501654"/>
                  <a:pt x="229831" y="547515"/>
                  <a:pt x="218189" y="557040"/>
                </a:cubicBezTo>
                <a:cubicBezTo>
                  <a:pt x="206547" y="566565"/>
                  <a:pt x="123292" y="541518"/>
                  <a:pt x="133522" y="548573"/>
                </a:cubicBezTo>
                <a:cubicBezTo>
                  <a:pt x="143752" y="555628"/>
                  <a:pt x="292272" y="577148"/>
                  <a:pt x="279572" y="599373"/>
                </a:cubicBezTo>
                <a:cubicBezTo>
                  <a:pt x="266872" y="621598"/>
                  <a:pt x="68258" y="676279"/>
                  <a:pt x="57322" y="681923"/>
                </a:cubicBezTo>
                <a:cubicBezTo>
                  <a:pt x="46386" y="687567"/>
                  <a:pt x="188203" y="636062"/>
                  <a:pt x="213956" y="633240"/>
                </a:cubicBezTo>
                <a:cubicBezTo>
                  <a:pt x="239709" y="630418"/>
                  <a:pt x="223128" y="646998"/>
                  <a:pt x="211839" y="664990"/>
                </a:cubicBezTo>
                <a:cubicBezTo>
                  <a:pt x="200550" y="682982"/>
                  <a:pt x="158922" y="723904"/>
                  <a:pt x="146222" y="741190"/>
                </a:cubicBezTo>
                <a:cubicBezTo>
                  <a:pt x="133522" y="758476"/>
                  <a:pt x="122586" y="769060"/>
                  <a:pt x="135639" y="768707"/>
                </a:cubicBezTo>
                <a:cubicBezTo>
                  <a:pt x="148692" y="768354"/>
                  <a:pt x="225597" y="732370"/>
                  <a:pt x="224539" y="739073"/>
                </a:cubicBezTo>
                <a:cubicBezTo>
                  <a:pt x="223481" y="745776"/>
                  <a:pt x="166684" y="801867"/>
                  <a:pt x="129289" y="808923"/>
                </a:cubicBezTo>
                <a:cubicBezTo>
                  <a:pt x="91894" y="815979"/>
                  <a:pt x="4405" y="778232"/>
                  <a:pt x="172" y="781407"/>
                </a:cubicBezTo>
                <a:cubicBezTo>
                  <a:pt x="-4061" y="784582"/>
                  <a:pt x="70728" y="806454"/>
                  <a:pt x="103889" y="827973"/>
                </a:cubicBezTo>
                <a:cubicBezTo>
                  <a:pt x="137050" y="849492"/>
                  <a:pt x="178678" y="902762"/>
                  <a:pt x="199139" y="910523"/>
                </a:cubicBezTo>
                <a:cubicBezTo>
                  <a:pt x="219600" y="918284"/>
                  <a:pt x="256642" y="868190"/>
                  <a:pt x="226656" y="874540"/>
                </a:cubicBezTo>
                <a:cubicBezTo>
                  <a:pt x="196670" y="880890"/>
                  <a:pt x="30511" y="942273"/>
                  <a:pt x="19222" y="948623"/>
                </a:cubicBezTo>
                <a:cubicBezTo>
                  <a:pt x="7933" y="954973"/>
                  <a:pt x="158922" y="912640"/>
                  <a:pt x="158922" y="912640"/>
                </a:cubicBezTo>
                <a:lnTo>
                  <a:pt x="158922" y="912640"/>
                </a:lnTo>
                <a:cubicBezTo>
                  <a:pt x="161039" y="927809"/>
                  <a:pt x="147633" y="1009654"/>
                  <a:pt x="171622" y="1003657"/>
                </a:cubicBezTo>
                <a:cubicBezTo>
                  <a:pt x="195611" y="997660"/>
                  <a:pt x="285570" y="912640"/>
                  <a:pt x="302856" y="876657"/>
                </a:cubicBezTo>
                <a:cubicBezTo>
                  <a:pt x="320142" y="840674"/>
                  <a:pt x="268636" y="833971"/>
                  <a:pt x="275339" y="787757"/>
                </a:cubicBezTo>
                <a:cubicBezTo>
                  <a:pt x="282042" y="741543"/>
                  <a:pt x="295447" y="702737"/>
                  <a:pt x="343072" y="599373"/>
                </a:cubicBezTo>
                <a:cubicBezTo>
                  <a:pt x="390697" y="496009"/>
                  <a:pt x="561441" y="248359"/>
                  <a:pt x="552622" y="148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8CCFA040-54AB-4534-A33D-68FA75D05218}"/>
              </a:ext>
            </a:extLst>
          </p:cNvPr>
          <p:cNvSpPr/>
          <p:nvPr/>
        </p:nvSpPr>
        <p:spPr>
          <a:xfrm>
            <a:off x="6571098" y="2836286"/>
            <a:ext cx="523895" cy="637197"/>
          </a:xfrm>
          <a:custGeom>
            <a:avLst/>
            <a:gdLst>
              <a:gd name="connsiteX0" fmla="*/ 367335 w 523895"/>
              <a:gd name="connsiteY0" fmla="*/ 27564 h 637197"/>
              <a:gd name="connsiteX1" fmla="*/ 521852 w 523895"/>
              <a:gd name="connsiteY1" fmla="*/ 592714 h 637197"/>
              <a:gd name="connsiteX2" fmla="*/ 449885 w 523895"/>
              <a:gd name="connsiteY2" fmla="*/ 404331 h 637197"/>
              <a:gd name="connsiteX3" fmla="*/ 363102 w 523895"/>
              <a:gd name="connsiteY3" fmla="*/ 188431 h 637197"/>
              <a:gd name="connsiteX4" fmla="*/ 401202 w 523895"/>
              <a:gd name="connsiteY4" fmla="*/ 359881 h 637197"/>
              <a:gd name="connsiteX5" fmla="*/ 293252 w 523895"/>
              <a:gd name="connsiteY5" fmla="*/ 158797 h 637197"/>
              <a:gd name="connsiteX6" fmla="*/ 363102 w 523895"/>
              <a:gd name="connsiteY6" fmla="*/ 431847 h 637197"/>
              <a:gd name="connsiteX7" fmla="*/ 231869 w 523895"/>
              <a:gd name="connsiteY7" fmla="*/ 228647 h 637197"/>
              <a:gd name="connsiteX8" fmla="*/ 329235 w 523895"/>
              <a:gd name="connsiteY8" fmla="*/ 463597 h 637197"/>
              <a:gd name="connsiteX9" fmla="*/ 208585 w 523895"/>
              <a:gd name="connsiteY9" fmla="*/ 376814 h 637197"/>
              <a:gd name="connsiteX10" fmla="*/ 263619 w 523895"/>
              <a:gd name="connsiteY10" fmla="*/ 518631 h 637197"/>
              <a:gd name="connsiteX11" fmla="*/ 162019 w 523895"/>
              <a:gd name="connsiteY11" fmla="*/ 332364 h 637197"/>
              <a:gd name="connsiteX12" fmla="*/ 238219 w 523895"/>
              <a:gd name="connsiteY12" fmla="*/ 569431 h 637197"/>
              <a:gd name="connsiteX13" fmla="*/ 130269 w 523895"/>
              <a:gd name="connsiteY13" fmla="*/ 419147 h 637197"/>
              <a:gd name="connsiteX14" fmla="*/ 126035 w 523895"/>
              <a:gd name="connsiteY14" fmla="*/ 459364 h 637197"/>
              <a:gd name="connsiteX15" fmla="*/ 54069 w 523895"/>
              <a:gd name="connsiteY15" fmla="*/ 484764 h 637197"/>
              <a:gd name="connsiteX16" fmla="*/ 28669 w 523895"/>
              <a:gd name="connsiteY16" fmla="*/ 637164 h 637197"/>
              <a:gd name="connsiteX17" fmla="*/ 5385 w 523895"/>
              <a:gd name="connsiteY17" fmla="*/ 497464 h 637197"/>
              <a:gd name="connsiteX18" fmla="*/ 5385 w 523895"/>
              <a:gd name="connsiteY18" fmla="*/ 376814 h 637197"/>
              <a:gd name="connsiteX19" fmla="*/ 64652 w 523895"/>
              <a:gd name="connsiteY19" fmla="*/ 446664 h 637197"/>
              <a:gd name="connsiteX20" fmla="*/ 121802 w 523895"/>
              <a:gd name="connsiteY20" fmla="*/ 222297 h 637197"/>
              <a:gd name="connsiteX21" fmla="*/ 202235 w 523895"/>
              <a:gd name="connsiteY21" fmla="*/ 298497 h 637197"/>
              <a:gd name="connsiteX22" fmla="*/ 219169 w 523895"/>
              <a:gd name="connsiteY22" fmla="*/ 146097 h 637197"/>
              <a:gd name="connsiteX23" fmla="*/ 303835 w 523895"/>
              <a:gd name="connsiteY23" fmla="*/ 175731 h 637197"/>
              <a:gd name="connsiteX24" fmla="*/ 274202 w 523895"/>
              <a:gd name="connsiteY24" fmla="*/ 47 h 637197"/>
              <a:gd name="connsiteX25" fmla="*/ 380035 w 523895"/>
              <a:gd name="connsiteY25" fmla="*/ 156681 h 637197"/>
              <a:gd name="connsiteX26" fmla="*/ 367335 w 523895"/>
              <a:gd name="connsiteY26" fmla="*/ 27564 h 63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895" h="637197">
                <a:moveTo>
                  <a:pt x="367335" y="27564"/>
                </a:moveTo>
                <a:cubicBezTo>
                  <a:pt x="390971" y="100236"/>
                  <a:pt x="508094" y="529920"/>
                  <a:pt x="521852" y="592714"/>
                </a:cubicBezTo>
                <a:cubicBezTo>
                  <a:pt x="535610" y="655508"/>
                  <a:pt x="476343" y="471711"/>
                  <a:pt x="449885" y="404331"/>
                </a:cubicBezTo>
                <a:cubicBezTo>
                  <a:pt x="423427" y="336951"/>
                  <a:pt x="371216" y="195839"/>
                  <a:pt x="363102" y="188431"/>
                </a:cubicBezTo>
                <a:cubicBezTo>
                  <a:pt x="354988" y="181023"/>
                  <a:pt x="412844" y="364820"/>
                  <a:pt x="401202" y="359881"/>
                </a:cubicBezTo>
                <a:cubicBezTo>
                  <a:pt x="389560" y="354942"/>
                  <a:pt x="299602" y="146803"/>
                  <a:pt x="293252" y="158797"/>
                </a:cubicBezTo>
                <a:cubicBezTo>
                  <a:pt x="286902" y="170791"/>
                  <a:pt x="373332" y="420205"/>
                  <a:pt x="363102" y="431847"/>
                </a:cubicBezTo>
                <a:cubicBezTo>
                  <a:pt x="352872" y="443489"/>
                  <a:pt x="237513" y="223355"/>
                  <a:pt x="231869" y="228647"/>
                </a:cubicBezTo>
                <a:cubicBezTo>
                  <a:pt x="226225" y="233939"/>
                  <a:pt x="333116" y="438903"/>
                  <a:pt x="329235" y="463597"/>
                </a:cubicBezTo>
                <a:cubicBezTo>
                  <a:pt x="325354" y="488291"/>
                  <a:pt x="219521" y="367642"/>
                  <a:pt x="208585" y="376814"/>
                </a:cubicBezTo>
                <a:cubicBezTo>
                  <a:pt x="197649" y="385986"/>
                  <a:pt x="271380" y="526039"/>
                  <a:pt x="263619" y="518631"/>
                </a:cubicBezTo>
                <a:cubicBezTo>
                  <a:pt x="255858" y="511223"/>
                  <a:pt x="166252" y="323897"/>
                  <a:pt x="162019" y="332364"/>
                </a:cubicBezTo>
                <a:cubicBezTo>
                  <a:pt x="157786" y="340831"/>
                  <a:pt x="243511" y="554967"/>
                  <a:pt x="238219" y="569431"/>
                </a:cubicBezTo>
                <a:cubicBezTo>
                  <a:pt x="232927" y="583895"/>
                  <a:pt x="148966" y="437491"/>
                  <a:pt x="130269" y="419147"/>
                </a:cubicBezTo>
                <a:cubicBezTo>
                  <a:pt x="111572" y="400803"/>
                  <a:pt x="138735" y="448428"/>
                  <a:pt x="126035" y="459364"/>
                </a:cubicBezTo>
                <a:cubicBezTo>
                  <a:pt x="113335" y="470300"/>
                  <a:pt x="70297" y="455131"/>
                  <a:pt x="54069" y="484764"/>
                </a:cubicBezTo>
                <a:cubicBezTo>
                  <a:pt x="37841" y="514397"/>
                  <a:pt x="36783" y="635047"/>
                  <a:pt x="28669" y="637164"/>
                </a:cubicBezTo>
                <a:cubicBezTo>
                  <a:pt x="20555" y="639281"/>
                  <a:pt x="9266" y="540856"/>
                  <a:pt x="5385" y="497464"/>
                </a:cubicBezTo>
                <a:cubicBezTo>
                  <a:pt x="1504" y="454072"/>
                  <a:pt x="-4493" y="385280"/>
                  <a:pt x="5385" y="376814"/>
                </a:cubicBezTo>
                <a:cubicBezTo>
                  <a:pt x="15263" y="368348"/>
                  <a:pt x="45249" y="472417"/>
                  <a:pt x="64652" y="446664"/>
                </a:cubicBezTo>
                <a:cubicBezTo>
                  <a:pt x="84055" y="420911"/>
                  <a:pt x="98872" y="246991"/>
                  <a:pt x="121802" y="222297"/>
                </a:cubicBezTo>
                <a:cubicBezTo>
                  <a:pt x="144732" y="197603"/>
                  <a:pt x="186007" y="311197"/>
                  <a:pt x="202235" y="298497"/>
                </a:cubicBezTo>
                <a:cubicBezTo>
                  <a:pt x="218463" y="285797"/>
                  <a:pt x="202236" y="166558"/>
                  <a:pt x="219169" y="146097"/>
                </a:cubicBezTo>
                <a:cubicBezTo>
                  <a:pt x="236102" y="125636"/>
                  <a:pt x="294663" y="200073"/>
                  <a:pt x="303835" y="175731"/>
                </a:cubicBezTo>
                <a:cubicBezTo>
                  <a:pt x="313007" y="151389"/>
                  <a:pt x="261502" y="3222"/>
                  <a:pt x="274202" y="47"/>
                </a:cubicBezTo>
                <a:cubicBezTo>
                  <a:pt x="286902" y="-3128"/>
                  <a:pt x="364160" y="153859"/>
                  <a:pt x="380035" y="156681"/>
                </a:cubicBezTo>
                <a:cubicBezTo>
                  <a:pt x="395910" y="159503"/>
                  <a:pt x="343699" y="-45108"/>
                  <a:pt x="367335" y="27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B9C7D6E5-F072-4BAD-9C8F-58CFAB0BC9DE}"/>
              </a:ext>
            </a:extLst>
          </p:cNvPr>
          <p:cNvSpPr/>
          <p:nvPr/>
        </p:nvSpPr>
        <p:spPr>
          <a:xfrm>
            <a:off x="6214371" y="1853413"/>
            <a:ext cx="699758" cy="588947"/>
          </a:xfrm>
          <a:custGeom>
            <a:avLst/>
            <a:gdLst>
              <a:gd name="connsiteX0" fmla="*/ 162 w 699758"/>
              <a:gd name="connsiteY0" fmla="*/ 787 h 588947"/>
              <a:gd name="connsiteX1" fmla="*/ 465829 w 699758"/>
              <a:gd name="connsiteY1" fmla="*/ 347920 h 588947"/>
              <a:gd name="connsiteX2" fmla="*/ 694429 w 699758"/>
              <a:gd name="connsiteY2" fmla="*/ 584987 h 588947"/>
              <a:gd name="connsiteX3" fmla="*/ 609762 w 699758"/>
              <a:gd name="connsiteY3" fmla="*/ 479154 h 588947"/>
              <a:gd name="connsiteX4" fmla="*/ 415029 w 699758"/>
              <a:gd name="connsiteY4" fmla="*/ 259020 h 588947"/>
              <a:gd name="connsiteX5" fmla="*/ 162 w 699758"/>
              <a:gd name="connsiteY5" fmla="*/ 787 h 58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758" h="588947">
                <a:moveTo>
                  <a:pt x="162" y="787"/>
                </a:moveTo>
                <a:cubicBezTo>
                  <a:pt x="8629" y="15604"/>
                  <a:pt x="350118" y="250553"/>
                  <a:pt x="465829" y="347920"/>
                </a:cubicBezTo>
                <a:cubicBezTo>
                  <a:pt x="581540" y="445287"/>
                  <a:pt x="670440" y="563115"/>
                  <a:pt x="694429" y="584987"/>
                </a:cubicBezTo>
                <a:cubicBezTo>
                  <a:pt x="718418" y="606859"/>
                  <a:pt x="656329" y="533482"/>
                  <a:pt x="609762" y="479154"/>
                </a:cubicBezTo>
                <a:cubicBezTo>
                  <a:pt x="563195" y="424826"/>
                  <a:pt x="513101" y="333809"/>
                  <a:pt x="415029" y="259020"/>
                </a:cubicBezTo>
                <a:cubicBezTo>
                  <a:pt x="316957" y="184231"/>
                  <a:pt x="-8305" y="-14030"/>
                  <a:pt x="162" y="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B35505FD-5D39-459E-8142-7779F954C677}"/>
              </a:ext>
            </a:extLst>
          </p:cNvPr>
          <p:cNvSpPr/>
          <p:nvPr/>
        </p:nvSpPr>
        <p:spPr>
          <a:xfrm>
            <a:off x="5752868" y="1417761"/>
            <a:ext cx="551082" cy="1331225"/>
          </a:xfrm>
          <a:custGeom>
            <a:avLst/>
            <a:gdLst>
              <a:gd name="connsiteX0" fmla="*/ 232 w 551082"/>
              <a:gd name="connsiteY0" fmla="*/ 406 h 1331225"/>
              <a:gd name="connsiteX1" fmla="*/ 432032 w 551082"/>
              <a:gd name="connsiteY1" fmla="*/ 525339 h 1331225"/>
              <a:gd name="connsiteX2" fmla="*/ 148399 w 551082"/>
              <a:gd name="connsiteY2" fmla="*/ 229006 h 1331225"/>
              <a:gd name="connsiteX3" fmla="*/ 533632 w 551082"/>
              <a:gd name="connsiteY3" fmla="*/ 783572 h 1331225"/>
              <a:gd name="connsiteX4" fmla="*/ 478599 w 551082"/>
              <a:gd name="connsiteY4" fmla="*/ 830139 h 1331225"/>
              <a:gd name="connsiteX5" fmla="*/ 419332 w 551082"/>
              <a:gd name="connsiteY5" fmla="*/ 1236539 h 1331225"/>
              <a:gd name="connsiteX6" fmla="*/ 381232 w 551082"/>
              <a:gd name="connsiteY6" fmla="*/ 1012172 h 1331225"/>
              <a:gd name="connsiteX7" fmla="*/ 351599 w 551082"/>
              <a:gd name="connsiteY7" fmla="*/ 1329672 h 1331225"/>
              <a:gd name="connsiteX8" fmla="*/ 457432 w 551082"/>
              <a:gd name="connsiteY8" fmla="*/ 851306 h 1331225"/>
              <a:gd name="connsiteX9" fmla="*/ 372765 w 551082"/>
              <a:gd name="connsiteY9" fmla="*/ 444906 h 1331225"/>
              <a:gd name="connsiteX10" fmla="*/ 232 w 551082"/>
              <a:gd name="connsiteY10" fmla="*/ 406 h 133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1082" h="1331225">
                <a:moveTo>
                  <a:pt x="232" y="406"/>
                </a:moveTo>
                <a:cubicBezTo>
                  <a:pt x="10110" y="13811"/>
                  <a:pt x="407338" y="487239"/>
                  <a:pt x="432032" y="525339"/>
                </a:cubicBezTo>
                <a:cubicBezTo>
                  <a:pt x="456726" y="563439"/>
                  <a:pt x="131466" y="185967"/>
                  <a:pt x="148399" y="229006"/>
                </a:cubicBezTo>
                <a:cubicBezTo>
                  <a:pt x="165332" y="272045"/>
                  <a:pt x="478599" y="683383"/>
                  <a:pt x="533632" y="783572"/>
                </a:cubicBezTo>
                <a:cubicBezTo>
                  <a:pt x="588665" y="883761"/>
                  <a:pt x="497649" y="754645"/>
                  <a:pt x="478599" y="830139"/>
                </a:cubicBezTo>
                <a:cubicBezTo>
                  <a:pt x="459549" y="905633"/>
                  <a:pt x="435560" y="1206200"/>
                  <a:pt x="419332" y="1236539"/>
                </a:cubicBezTo>
                <a:cubicBezTo>
                  <a:pt x="403104" y="1266878"/>
                  <a:pt x="392521" y="996650"/>
                  <a:pt x="381232" y="1012172"/>
                </a:cubicBezTo>
                <a:cubicBezTo>
                  <a:pt x="369943" y="1027694"/>
                  <a:pt x="338899" y="1356483"/>
                  <a:pt x="351599" y="1329672"/>
                </a:cubicBezTo>
                <a:cubicBezTo>
                  <a:pt x="364299" y="1302861"/>
                  <a:pt x="453904" y="998767"/>
                  <a:pt x="457432" y="851306"/>
                </a:cubicBezTo>
                <a:cubicBezTo>
                  <a:pt x="460960" y="703845"/>
                  <a:pt x="446848" y="581078"/>
                  <a:pt x="372765" y="444906"/>
                </a:cubicBezTo>
                <a:cubicBezTo>
                  <a:pt x="298682" y="308734"/>
                  <a:pt x="-9646" y="-12999"/>
                  <a:pt x="232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39F8E391-CA9F-48BC-8C1F-5794CE09AD82}"/>
              </a:ext>
            </a:extLst>
          </p:cNvPr>
          <p:cNvSpPr/>
          <p:nvPr/>
        </p:nvSpPr>
        <p:spPr>
          <a:xfrm>
            <a:off x="5942186" y="1447478"/>
            <a:ext cx="468397" cy="1481887"/>
          </a:xfrm>
          <a:custGeom>
            <a:avLst/>
            <a:gdLst>
              <a:gd name="connsiteX0" fmla="*/ 1414 w 468397"/>
              <a:gd name="connsiteY0" fmla="*/ 322 h 1481887"/>
              <a:gd name="connsiteX1" fmla="*/ 365481 w 468397"/>
              <a:gd name="connsiteY1" fmla="*/ 449055 h 1481887"/>
              <a:gd name="connsiteX2" fmla="*/ 77614 w 468397"/>
              <a:gd name="connsiteY2" fmla="*/ 114622 h 1481887"/>
              <a:gd name="connsiteX3" fmla="*/ 441681 w 468397"/>
              <a:gd name="connsiteY3" fmla="*/ 609922 h 1481887"/>
              <a:gd name="connsiteX4" fmla="*/ 314681 w 468397"/>
              <a:gd name="connsiteY4" fmla="*/ 499855 h 1481887"/>
              <a:gd name="connsiteX5" fmla="*/ 467081 w 468397"/>
              <a:gd name="connsiteY5" fmla="*/ 825822 h 1481887"/>
              <a:gd name="connsiteX6" fmla="*/ 390881 w 468397"/>
              <a:gd name="connsiteY6" fmla="*/ 775022 h 1481887"/>
              <a:gd name="connsiteX7" fmla="*/ 433214 w 468397"/>
              <a:gd name="connsiteY7" fmla="*/ 1105222 h 1481887"/>
              <a:gd name="connsiteX8" fmla="*/ 378181 w 468397"/>
              <a:gd name="connsiteY8" fmla="*/ 1012089 h 1481887"/>
              <a:gd name="connsiteX9" fmla="*/ 348547 w 468397"/>
              <a:gd name="connsiteY9" fmla="*/ 1219522 h 1481887"/>
              <a:gd name="connsiteX10" fmla="*/ 285047 w 468397"/>
              <a:gd name="connsiteY10" fmla="*/ 1003622 h 1481887"/>
              <a:gd name="connsiteX11" fmla="*/ 301981 w 468397"/>
              <a:gd name="connsiteY11" fmla="*/ 1418489 h 1481887"/>
              <a:gd name="connsiteX12" fmla="*/ 306214 w 468397"/>
              <a:gd name="connsiteY12" fmla="*/ 1460822 h 1481887"/>
              <a:gd name="connsiteX13" fmla="*/ 272347 w 468397"/>
              <a:gd name="connsiteY13" fmla="*/ 1223755 h 1481887"/>
              <a:gd name="connsiteX14" fmla="*/ 327381 w 468397"/>
              <a:gd name="connsiteY14" fmla="*/ 851222 h 1481887"/>
              <a:gd name="connsiteX15" fmla="*/ 327381 w 468397"/>
              <a:gd name="connsiteY15" fmla="*/ 635322 h 1481887"/>
              <a:gd name="connsiteX16" fmla="*/ 242714 w 468397"/>
              <a:gd name="connsiteY16" fmla="*/ 381322 h 1481887"/>
              <a:gd name="connsiteX17" fmla="*/ 1414 w 468397"/>
              <a:gd name="connsiteY17" fmla="*/ 322 h 14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8397" h="1481887">
                <a:moveTo>
                  <a:pt x="1414" y="322"/>
                </a:moveTo>
                <a:cubicBezTo>
                  <a:pt x="21875" y="11611"/>
                  <a:pt x="352781" y="430005"/>
                  <a:pt x="365481" y="449055"/>
                </a:cubicBezTo>
                <a:cubicBezTo>
                  <a:pt x="378181" y="468105"/>
                  <a:pt x="64914" y="87811"/>
                  <a:pt x="77614" y="114622"/>
                </a:cubicBezTo>
                <a:cubicBezTo>
                  <a:pt x="90314" y="141433"/>
                  <a:pt x="402170" y="545717"/>
                  <a:pt x="441681" y="609922"/>
                </a:cubicBezTo>
                <a:cubicBezTo>
                  <a:pt x="481192" y="674128"/>
                  <a:pt x="310448" y="463872"/>
                  <a:pt x="314681" y="499855"/>
                </a:cubicBezTo>
                <a:cubicBezTo>
                  <a:pt x="318914" y="535838"/>
                  <a:pt x="454381" y="779961"/>
                  <a:pt x="467081" y="825822"/>
                </a:cubicBezTo>
                <a:cubicBezTo>
                  <a:pt x="479781" y="871683"/>
                  <a:pt x="396525" y="728455"/>
                  <a:pt x="390881" y="775022"/>
                </a:cubicBezTo>
                <a:cubicBezTo>
                  <a:pt x="385237" y="821589"/>
                  <a:pt x="435331" y="1065711"/>
                  <a:pt x="433214" y="1105222"/>
                </a:cubicBezTo>
                <a:cubicBezTo>
                  <a:pt x="431097" y="1144733"/>
                  <a:pt x="392292" y="993039"/>
                  <a:pt x="378181" y="1012089"/>
                </a:cubicBezTo>
                <a:cubicBezTo>
                  <a:pt x="364070" y="1031139"/>
                  <a:pt x="364069" y="1220933"/>
                  <a:pt x="348547" y="1219522"/>
                </a:cubicBezTo>
                <a:cubicBezTo>
                  <a:pt x="333025" y="1218111"/>
                  <a:pt x="292808" y="970461"/>
                  <a:pt x="285047" y="1003622"/>
                </a:cubicBezTo>
                <a:cubicBezTo>
                  <a:pt x="277286" y="1036783"/>
                  <a:pt x="298453" y="1342289"/>
                  <a:pt x="301981" y="1418489"/>
                </a:cubicBezTo>
                <a:cubicBezTo>
                  <a:pt x="305509" y="1494689"/>
                  <a:pt x="311153" y="1493278"/>
                  <a:pt x="306214" y="1460822"/>
                </a:cubicBezTo>
                <a:cubicBezTo>
                  <a:pt x="301275" y="1428366"/>
                  <a:pt x="268819" y="1325355"/>
                  <a:pt x="272347" y="1223755"/>
                </a:cubicBezTo>
                <a:cubicBezTo>
                  <a:pt x="275875" y="1122155"/>
                  <a:pt x="318209" y="949294"/>
                  <a:pt x="327381" y="851222"/>
                </a:cubicBezTo>
                <a:cubicBezTo>
                  <a:pt x="336553" y="753150"/>
                  <a:pt x="341492" y="713639"/>
                  <a:pt x="327381" y="635322"/>
                </a:cubicBezTo>
                <a:cubicBezTo>
                  <a:pt x="313270" y="557005"/>
                  <a:pt x="297042" y="485039"/>
                  <a:pt x="242714" y="381322"/>
                </a:cubicBezTo>
                <a:cubicBezTo>
                  <a:pt x="188386" y="277605"/>
                  <a:pt x="-19047" y="-10967"/>
                  <a:pt x="1414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3E16EF76-44DE-465D-A085-35BCFDA8E943}"/>
              </a:ext>
            </a:extLst>
          </p:cNvPr>
          <p:cNvSpPr/>
          <p:nvPr/>
        </p:nvSpPr>
        <p:spPr>
          <a:xfrm>
            <a:off x="5386965" y="2514583"/>
            <a:ext cx="961628" cy="800255"/>
          </a:xfrm>
          <a:custGeom>
            <a:avLst/>
            <a:gdLst>
              <a:gd name="connsiteX0" fmla="*/ 946102 w 961628"/>
              <a:gd name="connsiteY0" fmla="*/ 33884 h 800255"/>
              <a:gd name="connsiteX1" fmla="*/ 958802 w 961628"/>
              <a:gd name="connsiteY1" fmla="*/ 330217 h 800255"/>
              <a:gd name="connsiteX2" fmla="*/ 916468 w 961628"/>
              <a:gd name="connsiteY2" fmla="*/ 266717 h 800255"/>
              <a:gd name="connsiteX3" fmla="*/ 912235 w 961628"/>
              <a:gd name="connsiteY3" fmla="*/ 474150 h 800255"/>
              <a:gd name="connsiteX4" fmla="*/ 840268 w 961628"/>
              <a:gd name="connsiteY4" fmla="*/ 431817 h 800255"/>
              <a:gd name="connsiteX5" fmla="*/ 819102 w 961628"/>
              <a:gd name="connsiteY5" fmla="*/ 651950 h 800255"/>
              <a:gd name="connsiteX6" fmla="*/ 819102 w 961628"/>
              <a:gd name="connsiteY6" fmla="*/ 690050 h 800255"/>
              <a:gd name="connsiteX7" fmla="*/ 730202 w 961628"/>
              <a:gd name="connsiteY7" fmla="*/ 702750 h 800255"/>
              <a:gd name="connsiteX8" fmla="*/ 607435 w 961628"/>
              <a:gd name="connsiteY8" fmla="*/ 694284 h 800255"/>
              <a:gd name="connsiteX9" fmla="*/ 692102 w 961628"/>
              <a:gd name="connsiteY9" fmla="*/ 800117 h 800255"/>
              <a:gd name="connsiteX10" fmla="*/ 374602 w 961628"/>
              <a:gd name="connsiteY10" fmla="*/ 668884 h 800255"/>
              <a:gd name="connsiteX11" fmla="*/ 400002 w 961628"/>
              <a:gd name="connsiteY11" fmla="*/ 787417 h 800255"/>
              <a:gd name="connsiteX12" fmla="*/ 336502 w 961628"/>
              <a:gd name="connsiteY12" fmla="*/ 635017 h 800255"/>
              <a:gd name="connsiteX13" fmla="*/ 90968 w 961628"/>
              <a:gd name="connsiteY13" fmla="*/ 783184 h 800255"/>
              <a:gd name="connsiteX14" fmla="*/ 57102 w 961628"/>
              <a:gd name="connsiteY14" fmla="*/ 622317 h 800255"/>
              <a:gd name="connsiteX15" fmla="*/ 27468 w 961628"/>
              <a:gd name="connsiteY15" fmla="*/ 635017 h 800255"/>
              <a:gd name="connsiteX16" fmla="*/ 133302 w 961628"/>
              <a:gd name="connsiteY16" fmla="*/ 512250 h 800255"/>
              <a:gd name="connsiteX17" fmla="*/ 2068 w 961628"/>
              <a:gd name="connsiteY17" fmla="*/ 491084 h 800255"/>
              <a:gd name="connsiteX18" fmla="*/ 260302 w 961628"/>
              <a:gd name="connsiteY18" fmla="*/ 334450 h 800255"/>
              <a:gd name="connsiteX19" fmla="*/ 543935 w 961628"/>
              <a:gd name="connsiteY19" fmla="*/ 292117 h 800255"/>
              <a:gd name="connsiteX20" fmla="*/ 797935 w 961628"/>
              <a:gd name="connsiteY20" fmla="*/ 148184 h 800255"/>
              <a:gd name="connsiteX21" fmla="*/ 294168 w 961628"/>
              <a:gd name="connsiteY21" fmla="*/ 461450 h 800255"/>
              <a:gd name="connsiteX22" fmla="*/ 527002 w 961628"/>
              <a:gd name="connsiteY22" fmla="*/ 292117 h 800255"/>
              <a:gd name="connsiteX23" fmla="*/ 666702 w 961628"/>
              <a:gd name="connsiteY23" fmla="*/ 237084 h 800255"/>
              <a:gd name="connsiteX24" fmla="*/ 869902 w 961628"/>
              <a:gd name="connsiteY24" fmla="*/ 17 h 800255"/>
              <a:gd name="connsiteX25" fmla="*/ 852968 w 961628"/>
              <a:gd name="connsiteY25" fmla="*/ 249784 h 800255"/>
              <a:gd name="connsiteX26" fmla="*/ 946102 w 961628"/>
              <a:gd name="connsiteY26" fmla="*/ 33884 h 80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61628" h="800255">
                <a:moveTo>
                  <a:pt x="946102" y="33884"/>
                </a:moveTo>
                <a:cubicBezTo>
                  <a:pt x="963741" y="47289"/>
                  <a:pt x="963741" y="291412"/>
                  <a:pt x="958802" y="330217"/>
                </a:cubicBezTo>
                <a:cubicBezTo>
                  <a:pt x="953863" y="369022"/>
                  <a:pt x="924229" y="242728"/>
                  <a:pt x="916468" y="266717"/>
                </a:cubicBezTo>
                <a:cubicBezTo>
                  <a:pt x="908707" y="290706"/>
                  <a:pt x="924935" y="446633"/>
                  <a:pt x="912235" y="474150"/>
                </a:cubicBezTo>
                <a:cubicBezTo>
                  <a:pt x="899535" y="501667"/>
                  <a:pt x="855790" y="402184"/>
                  <a:pt x="840268" y="431817"/>
                </a:cubicBezTo>
                <a:cubicBezTo>
                  <a:pt x="824746" y="461450"/>
                  <a:pt x="822630" y="608911"/>
                  <a:pt x="819102" y="651950"/>
                </a:cubicBezTo>
                <a:cubicBezTo>
                  <a:pt x="815574" y="694989"/>
                  <a:pt x="833919" y="681583"/>
                  <a:pt x="819102" y="690050"/>
                </a:cubicBezTo>
                <a:cubicBezTo>
                  <a:pt x="804285" y="698517"/>
                  <a:pt x="765480" y="702044"/>
                  <a:pt x="730202" y="702750"/>
                </a:cubicBezTo>
                <a:cubicBezTo>
                  <a:pt x="694924" y="703456"/>
                  <a:pt x="613785" y="678056"/>
                  <a:pt x="607435" y="694284"/>
                </a:cubicBezTo>
                <a:cubicBezTo>
                  <a:pt x="601085" y="710512"/>
                  <a:pt x="730907" y="804350"/>
                  <a:pt x="692102" y="800117"/>
                </a:cubicBezTo>
                <a:cubicBezTo>
                  <a:pt x="653297" y="795884"/>
                  <a:pt x="423285" y="671001"/>
                  <a:pt x="374602" y="668884"/>
                </a:cubicBezTo>
                <a:cubicBezTo>
                  <a:pt x="325919" y="666767"/>
                  <a:pt x="406352" y="793061"/>
                  <a:pt x="400002" y="787417"/>
                </a:cubicBezTo>
                <a:cubicBezTo>
                  <a:pt x="393652" y="781773"/>
                  <a:pt x="388008" y="635722"/>
                  <a:pt x="336502" y="635017"/>
                </a:cubicBezTo>
                <a:cubicBezTo>
                  <a:pt x="284996" y="634312"/>
                  <a:pt x="137535" y="785301"/>
                  <a:pt x="90968" y="783184"/>
                </a:cubicBezTo>
                <a:cubicBezTo>
                  <a:pt x="44401" y="781067"/>
                  <a:pt x="67685" y="647011"/>
                  <a:pt x="57102" y="622317"/>
                </a:cubicBezTo>
                <a:cubicBezTo>
                  <a:pt x="46519" y="597623"/>
                  <a:pt x="14768" y="653362"/>
                  <a:pt x="27468" y="635017"/>
                </a:cubicBezTo>
                <a:cubicBezTo>
                  <a:pt x="40168" y="616672"/>
                  <a:pt x="137535" y="536239"/>
                  <a:pt x="133302" y="512250"/>
                </a:cubicBezTo>
                <a:cubicBezTo>
                  <a:pt x="129069" y="488261"/>
                  <a:pt x="-19099" y="520717"/>
                  <a:pt x="2068" y="491084"/>
                </a:cubicBezTo>
                <a:cubicBezTo>
                  <a:pt x="23235" y="461451"/>
                  <a:pt x="169991" y="367611"/>
                  <a:pt x="260302" y="334450"/>
                </a:cubicBezTo>
                <a:cubicBezTo>
                  <a:pt x="350613" y="301289"/>
                  <a:pt x="454330" y="323161"/>
                  <a:pt x="543935" y="292117"/>
                </a:cubicBezTo>
                <a:cubicBezTo>
                  <a:pt x="633540" y="261073"/>
                  <a:pt x="839563" y="119962"/>
                  <a:pt x="797935" y="148184"/>
                </a:cubicBezTo>
                <a:cubicBezTo>
                  <a:pt x="756307" y="176406"/>
                  <a:pt x="339323" y="437461"/>
                  <a:pt x="294168" y="461450"/>
                </a:cubicBezTo>
                <a:cubicBezTo>
                  <a:pt x="249012" y="485439"/>
                  <a:pt x="464913" y="329511"/>
                  <a:pt x="527002" y="292117"/>
                </a:cubicBezTo>
                <a:cubicBezTo>
                  <a:pt x="589091" y="254723"/>
                  <a:pt x="609552" y="285767"/>
                  <a:pt x="666702" y="237084"/>
                </a:cubicBezTo>
                <a:cubicBezTo>
                  <a:pt x="723852" y="188401"/>
                  <a:pt x="838858" y="-2100"/>
                  <a:pt x="869902" y="17"/>
                </a:cubicBezTo>
                <a:cubicBezTo>
                  <a:pt x="900946" y="2134"/>
                  <a:pt x="842385" y="239906"/>
                  <a:pt x="852968" y="249784"/>
                </a:cubicBezTo>
                <a:cubicBezTo>
                  <a:pt x="863551" y="259662"/>
                  <a:pt x="928463" y="20479"/>
                  <a:pt x="946102" y="33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09418ED1-1418-4BCF-95EB-B0F0851E99C3}"/>
              </a:ext>
            </a:extLst>
          </p:cNvPr>
          <p:cNvSpPr/>
          <p:nvPr/>
        </p:nvSpPr>
        <p:spPr>
          <a:xfrm>
            <a:off x="4883057" y="3943182"/>
            <a:ext cx="760441" cy="433268"/>
          </a:xfrm>
          <a:custGeom>
            <a:avLst/>
            <a:gdLst>
              <a:gd name="connsiteX0" fmla="*/ 93 w 760441"/>
              <a:gd name="connsiteY0" fmla="*/ 168 h 433268"/>
              <a:gd name="connsiteX1" fmla="*/ 190593 w 760441"/>
              <a:gd name="connsiteY1" fmla="*/ 279568 h 433268"/>
              <a:gd name="connsiteX2" fmla="*/ 393793 w 760441"/>
              <a:gd name="connsiteY2" fmla="*/ 285918 h 433268"/>
              <a:gd name="connsiteX3" fmla="*/ 755743 w 760441"/>
              <a:gd name="connsiteY3" fmla="*/ 431968 h 433268"/>
              <a:gd name="connsiteX4" fmla="*/ 571593 w 760441"/>
              <a:gd name="connsiteY4" fmla="*/ 355768 h 433268"/>
              <a:gd name="connsiteX5" fmla="*/ 171543 w 760441"/>
              <a:gd name="connsiteY5" fmla="*/ 324018 h 433268"/>
              <a:gd name="connsiteX6" fmla="*/ 93 w 760441"/>
              <a:gd name="connsiteY6" fmla="*/ 168 h 43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441" h="433268">
                <a:moveTo>
                  <a:pt x="93" y="168"/>
                </a:moveTo>
                <a:cubicBezTo>
                  <a:pt x="3268" y="-7240"/>
                  <a:pt x="124976" y="231943"/>
                  <a:pt x="190593" y="279568"/>
                </a:cubicBezTo>
                <a:cubicBezTo>
                  <a:pt x="256210" y="327193"/>
                  <a:pt x="299601" y="260518"/>
                  <a:pt x="393793" y="285918"/>
                </a:cubicBezTo>
                <a:cubicBezTo>
                  <a:pt x="487985" y="311318"/>
                  <a:pt x="726110" y="420326"/>
                  <a:pt x="755743" y="431968"/>
                </a:cubicBezTo>
                <a:cubicBezTo>
                  <a:pt x="785376" y="443610"/>
                  <a:pt x="668960" y="373760"/>
                  <a:pt x="571593" y="355768"/>
                </a:cubicBezTo>
                <a:cubicBezTo>
                  <a:pt x="474226" y="337776"/>
                  <a:pt x="267851" y="379051"/>
                  <a:pt x="171543" y="324018"/>
                </a:cubicBezTo>
                <a:cubicBezTo>
                  <a:pt x="75235" y="268985"/>
                  <a:pt x="-3082" y="7576"/>
                  <a:pt x="93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1306DE72-5CBA-4225-9E12-C456E8BD58A9}"/>
              </a:ext>
            </a:extLst>
          </p:cNvPr>
          <p:cNvSpPr/>
          <p:nvPr/>
        </p:nvSpPr>
        <p:spPr>
          <a:xfrm>
            <a:off x="3898619" y="4522611"/>
            <a:ext cx="108428" cy="451979"/>
          </a:xfrm>
          <a:custGeom>
            <a:avLst/>
            <a:gdLst>
              <a:gd name="connsiteX0" fmla="*/ 281 w 108428"/>
              <a:gd name="connsiteY0" fmla="*/ 4939 h 451979"/>
              <a:gd name="connsiteX1" fmla="*/ 57431 w 108428"/>
              <a:gd name="connsiteY1" fmla="*/ 347839 h 451979"/>
              <a:gd name="connsiteX2" fmla="*/ 108231 w 108428"/>
              <a:gd name="connsiteY2" fmla="*/ 443089 h 451979"/>
              <a:gd name="connsiteX3" fmla="*/ 38381 w 108428"/>
              <a:gd name="connsiteY3" fmla="*/ 163689 h 451979"/>
              <a:gd name="connsiteX4" fmla="*/ 281 w 108428"/>
              <a:gd name="connsiteY4" fmla="*/ 4939 h 45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28" h="451979">
                <a:moveTo>
                  <a:pt x="281" y="4939"/>
                </a:moveTo>
                <a:cubicBezTo>
                  <a:pt x="3456" y="35631"/>
                  <a:pt x="39439" y="274814"/>
                  <a:pt x="57431" y="347839"/>
                </a:cubicBezTo>
                <a:cubicBezTo>
                  <a:pt x="75423" y="420864"/>
                  <a:pt x="111406" y="473781"/>
                  <a:pt x="108231" y="443089"/>
                </a:cubicBezTo>
                <a:cubicBezTo>
                  <a:pt x="105056" y="412397"/>
                  <a:pt x="55314" y="233539"/>
                  <a:pt x="38381" y="163689"/>
                </a:cubicBezTo>
                <a:cubicBezTo>
                  <a:pt x="21448" y="93839"/>
                  <a:pt x="-2894" y="-25753"/>
                  <a:pt x="281" y="4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B84BB9E3-90F6-47D6-B5A7-96BE7B91ADD2}"/>
              </a:ext>
            </a:extLst>
          </p:cNvPr>
          <p:cNvSpPr/>
          <p:nvPr/>
        </p:nvSpPr>
        <p:spPr>
          <a:xfrm>
            <a:off x="4889492" y="4418990"/>
            <a:ext cx="179614" cy="462701"/>
          </a:xfrm>
          <a:custGeom>
            <a:avLst/>
            <a:gdLst>
              <a:gd name="connsiteX0" fmla="*/ 101608 w 179614"/>
              <a:gd name="connsiteY0" fmla="*/ 610 h 462701"/>
              <a:gd name="connsiteX1" fmla="*/ 57158 w 179614"/>
              <a:gd name="connsiteY1" fmla="*/ 222860 h 462701"/>
              <a:gd name="connsiteX2" fmla="*/ 177808 w 179614"/>
              <a:gd name="connsiteY2" fmla="*/ 457810 h 462701"/>
              <a:gd name="connsiteX3" fmla="*/ 120658 w 179614"/>
              <a:gd name="connsiteY3" fmla="*/ 375260 h 462701"/>
              <a:gd name="connsiteX4" fmla="*/ 8 w 179614"/>
              <a:gd name="connsiteY4" fmla="*/ 292710 h 462701"/>
              <a:gd name="connsiteX5" fmla="*/ 101608 w 179614"/>
              <a:gd name="connsiteY5" fmla="*/ 610 h 46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614" h="462701">
                <a:moveTo>
                  <a:pt x="101608" y="610"/>
                </a:moveTo>
                <a:cubicBezTo>
                  <a:pt x="111133" y="-11032"/>
                  <a:pt x="44458" y="146660"/>
                  <a:pt x="57158" y="222860"/>
                </a:cubicBezTo>
                <a:cubicBezTo>
                  <a:pt x="69858" y="299060"/>
                  <a:pt x="167225" y="432410"/>
                  <a:pt x="177808" y="457810"/>
                </a:cubicBezTo>
                <a:cubicBezTo>
                  <a:pt x="188391" y="483210"/>
                  <a:pt x="150291" y="402777"/>
                  <a:pt x="120658" y="375260"/>
                </a:cubicBezTo>
                <a:cubicBezTo>
                  <a:pt x="91025" y="347743"/>
                  <a:pt x="1066" y="347743"/>
                  <a:pt x="8" y="292710"/>
                </a:cubicBezTo>
                <a:cubicBezTo>
                  <a:pt x="-1050" y="237677"/>
                  <a:pt x="92083" y="12252"/>
                  <a:pt x="101608" y="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81D7D642-ECF8-4FA4-9CBD-7C2F00E5FFA0}"/>
              </a:ext>
            </a:extLst>
          </p:cNvPr>
          <p:cNvSpPr/>
          <p:nvPr/>
        </p:nvSpPr>
        <p:spPr>
          <a:xfrm>
            <a:off x="5005489" y="2707686"/>
            <a:ext cx="944811" cy="199527"/>
          </a:xfrm>
          <a:custGeom>
            <a:avLst/>
            <a:gdLst>
              <a:gd name="connsiteX0" fmla="*/ 428 w 944811"/>
              <a:gd name="connsiteY0" fmla="*/ 194264 h 199527"/>
              <a:gd name="connsiteX1" fmla="*/ 267128 w 944811"/>
              <a:gd name="connsiteY1" fmla="*/ 196381 h 199527"/>
              <a:gd name="connsiteX2" fmla="*/ 610028 w 944811"/>
              <a:gd name="connsiteY2" fmla="*/ 149814 h 199527"/>
              <a:gd name="connsiteX3" fmla="*/ 861911 w 944811"/>
              <a:gd name="connsiteY3" fmla="*/ 94781 h 199527"/>
              <a:gd name="connsiteX4" fmla="*/ 942344 w 944811"/>
              <a:gd name="connsiteY4" fmla="*/ 1647 h 199527"/>
              <a:gd name="connsiteX5" fmla="*/ 904244 w 944811"/>
              <a:gd name="connsiteY5" fmla="*/ 39747 h 199527"/>
              <a:gd name="connsiteX6" fmla="*/ 711628 w 944811"/>
              <a:gd name="connsiteY6" fmla="*/ 96897 h 199527"/>
              <a:gd name="connsiteX7" fmla="*/ 218444 w 944811"/>
              <a:gd name="connsiteY7" fmla="*/ 185797 h 199527"/>
              <a:gd name="connsiteX8" fmla="*/ 428 w 944811"/>
              <a:gd name="connsiteY8" fmla="*/ 194264 h 19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4811" h="199527">
                <a:moveTo>
                  <a:pt x="428" y="194264"/>
                </a:moveTo>
                <a:cubicBezTo>
                  <a:pt x="8542" y="196028"/>
                  <a:pt x="165528" y="203789"/>
                  <a:pt x="267128" y="196381"/>
                </a:cubicBezTo>
                <a:cubicBezTo>
                  <a:pt x="368728" y="188973"/>
                  <a:pt x="510897" y="166747"/>
                  <a:pt x="610028" y="149814"/>
                </a:cubicBezTo>
                <a:cubicBezTo>
                  <a:pt x="709159" y="132881"/>
                  <a:pt x="806525" y="119475"/>
                  <a:pt x="861911" y="94781"/>
                </a:cubicBezTo>
                <a:cubicBezTo>
                  <a:pt x="917297" y="70087"/>
                  <a:pt x="935289" y="10819"/>
                  <a:pt x="942344" y="1647"/>
                </a:cubicBezTo>
                <a:cubicBezTo>
                  <a:pt x="949399" y="-7525"/>
                  <a:pt x="942697" y="23872"/>
                  <a:pt x="904244" y="39747"/>
                </a:cubicBezTo>
                <a:cubicBezTo>
                  <a:pt x="865791" y="55622"/>
                  <a:pt x="825928" y="72555"/>
                  <a:pt x="711628" y="96897"/>
                </a:cubicBezTo>
                <a:cubicBezTo>
                  <a:pt x="597328" y="121239"/>
                  <a:pt x="336272" y="170980"/>
                  <a:pt x="218444" y="185797"/>
                </a:cubicBezTo>
                <a:cubicBezTo>
                  <a:pt x="100616" y="200614"/>
                  <a:pt x="-7686" y="192500"/>
                  <a:pt x="428" y="194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C87CE577-7471-450E-856A-848E84D21604}"/>
              </a:ext>
            </a:extLst>
          </p:cNvPr>
          <p:cNvSpPr/>
          <p:nvPr/>
        </p:nvSpPr>
        <p:spPr>
          <a:xfrm>
            <a:off x="4991084" y="2719900"/>
            <a:ext cx="962907" cy="152469"/>
          </a:xfrm>
          <a:custGeom>
            <a:avLst/>
            <a:gdLst>
              <a:gd name="connsiteX0" fmla="*/ 16 w 962907"/>
              <a:gd name="connsiteY0" fmla="*/ 152417 h 152469"/>
              <a:gd name="connsiteX1" fmla="*/ 366199 w 962907"/>
              <a:gd name="connsiteY1" fmla="*/ 118550 h 152469"/>
              <a:gd name="connsiteX2" fmla="*/ 592683 w 962907"/>
              <a:gd name="connsiteY2" fmla="*/ 74100 h 152469"/>
              <a:gd name="connsiteX3" fmla="*/ 960983 w 962907"/>
              <a:gd name="connsiteY3" fmla="*/ 17 h 152469"/>
              <a:gd name="connsiteX4" fmla="*/ 721799 w 962907"/>
              <a:gd name="connsiteY4" fmla="*/ 67750 h 152469"/>
              <a:gd name="connsiteX5" fmla="*/ 381016 w 962907"/>
              <a:gd name="connsiteY5" fmla="*/ 124900 h 152469"/>
              <a:gd name="connsiteX6" fmla="*/ 16 w 962907"/>
              <a:gd name="connsiteY6" fmla="*/ 152417 h 15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907" h="152469">
                <a:moveTo>
                  <a:pt x="16" y="152417"/>
                </a:moveTo>
                <a:cubicBezTo>
                  <a:pt x="-2454" y="151359"/>
                  <a:pt x="267421" y="131603"/>
                  <a:pt x="366199" y="118550"/>
                </a:cubicBezTo>
                <a:cubicBezTo>
                  <a:pt x="464977" y="105497"/>
                  <a:pt x="592683" y="74100"/>
                  <a:pt x="592683" y="74100"/>
                </a:cubicBezTo>
                <a:lnTo>
                  <a:pt x="960983" y="17"/>
                </a:lnTo>
                <a:cubicBezTo>
                  <a:pt x="982502" y="-1041"/>
                  <a:pt x="818460" y="46936"/>
                  <a:pt x="721799" y="67750"/>
                </a:cubicBezTo>
                <a:cubicBezTo>
                  <a:pt x="625138" y="88564"/>
                  <a:pt x="497433" y="111495"/>
                  <a:pt x="381016" y="124900"/>
                </a:cubicBezTo>
                <a:cubicBezTo>
                  <a:pt x="264599" y="138305"/>
                  <a:pt x="2486" y="153475"/>
                  <a:pt x="16" y="152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30C7C0AE-1483-48F9-AC64-22A32F2A5F14}"/>
              </a:ext>
            </a:extLst>
          </p:cNvPr>
          <p:cNvSpPr/>
          <p:nvPr/>
        </p:nvSpPr>
        <p:spPr>
          <a:xfrm>
            <a:off x="4997872" y="2427864"/>
            <a:ext cx="546233" cy="127487"/>
          </a:xfrm>
          <a:custGeom>
            <a:avLst/>
            <a:gdLst>
              <a:gd name="connsiteX0" fmla="*/ 1695 w 546233"/>
              <a:gd name="connsiteY0" fmla="*/ 126953 h 127487"/>
              <a:gd name="connsiteX1" fmla="*/ 223945 w 546233"/>
              <a:gd name="connsiteY1" fmla="*/ 54986 h 127487"/>
              <a:gd name="connsiteX2" fmla="*/ 541445 w 546233"/>
              <a:gd name="connsiteY2" fmla="*/ 4186 h 127487"/>
              <a:gd name="connsiteX3" fmla="*/ 410211 w 546233"/>
              <a:gd name="connsiteY3" fmla="*/ 4186 h 127487"/>
              <a:gd name="connsiteX4" fmla="*/ 340361 w 546233"/>
              <a:gd name="connsiteY4" fmla="*/ 14769 h 127487"/>
              <a:gd name="connsiteX5" fmla="*/ 1695 w 546233"/>
              <a:gd name="connsiteY5" fmla="*/ 126953 h 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233" h="127487">
                <a:moveTo>
                  <a:pt x="1695" y="126953"/>
                </a:moveTo>
                <a:cubicBezTo>
                  <a:pt x="-17708" y="133656"/>
                  <a:pt x="133987" y="75447"/>
                  <a:pt x="223945" y="54986"/>
                </a:cubicBezTo>
                <a:cubicBezTo>
                  <a:pt x="313903" y="34525"/>
                  <a:pt x="510401" y="12653"/>
                  <a:pt x="541445" y="4186"/>
                </a:cubicBezTo>
                <a:cubicBezTo>
                  <a:pt x="572489" y="-4281"/>
                  <a:pt x="443725" y="2422"/>
                  <a:pt x="410211" y="4186"/>
                </a:cubicBezTo>
                <a:cubicBezTo>
                  <a:pt x="376697" y="5950"/>
                  <a:pt x="404214" y="-1106"/>
                  <a:pt x="340361" y="14769"/>
                </a:cubicBezTo>
                <a:cubicBezTo>
                  <a:pt x="276508" y="30644"/>
                  <a:pt x="21098" y="120250"/>
                  <a:pt x="1695" y="126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99CEF14D-5D5E-4924-BCB3-3AC3BFB87048}"/>
              </a:ext>
            </a:extLst>
          </p:cNvPr>
          <p:cNvSpPr/>
          <p:nvPr/>
        </p:nvSpPr>
        <p:spPr>
          <a:xfrm>
            <a:off x="4997945" y="2406347"/>
            <a:ext cx="518102" cy="116768"/>
          </a:xfrm>
          <a:custGeom>
            <a:avLst/>
            <a:gdLst>
              <a:gd name="connsiteX0" fmla="*/ 1622 w 518102"/>
              <a:gd name="connsiteY0" fmla="*/ 116720 h 116768"/>
              <a:gd name="connsiteX1" fmla="*/ 137088 w 518102"/>
              <a:gd name="connsiteY1" fmla="*/ 53220 h 116768"/>
              <a:gd name="connsiteX2" fmla="*/ 439772 w 518102"/>
              <a:gd name="connsiteY2" fmla="*/ 4536 h 116768"/>
              <a:gd name="connsiteX3" fmla="*/ 518088 w 518102"/>
              <a:gd name="connsiteY3" fmla="*/ 4536 h 116768"/>
              <a:gd name="connsiteX4" fmla="*/ 444005 w 518102"/>
              <a:gd name="connsiteY4" fmla="*/ 2420 h 116768"/>
              <a:gd name="connsiteX5" fmla="*/ 219638 w 518102"/>
              <a:gd name="connsiteY5" fmla="*/ 42636 h 116768"/>
              <a:gd name="connsiteX6" fmla="*/ 1622 w 518102"/>
              <a:gd name="connsiteY6" fmla="*/ 116720 h 1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102" h="116768">
                <a:moveTo>
                  <a:pt x="1622" y="116720"/>
                </a:moveTo>
                <a:cubicBezTo>
                  <a:pt x="-12136" y="118484"/>
                  <a:pt x="64063" y="71917"/>
                  <a:pt x="137088" y="53220"/>
                </a:cubicBezTo>
                <a:cubicBezTo>
                  <a:pt x="210113" y="34523"/>
                  <a:pt x="376272" y="12650"/>
                  <a:pt x="439772" y="4536"/>
                </a:cubicBezTo>
                <a:cubicBezTo>
                  <a:pt x="503272" y="-3578"/>
                  <a:pt x="517383" y="4889"/>
                  <a:pt x="518088" y="4536"/>
                </a:cubicBezTo>
                <a:cubicBezTo>
                  <a:pt x="518793" y="4183"/>
                  <a:pt x="493747" y="-3930"/>
                  <a:pt x="444005" y="2420"/>
                </a:cubicBezTo>
                <a:cubicBezTo>
                  <a:pt x="394263" y="8770"/>
                  <a:pt x="295132" y="23939"/>
                  <a:pt x="219638" y="42636"/>
                </a:cubicBezTo>
                <a:cubicBezTo>
                  <a:pt x="144144" y="61333"/>
                  <a:pt x="15380" y="114956"/>
                  <a:pt x="1622" y="116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D53400A7-7930-4CFC-9141-6A5E63AF06E5}"/>
              </a:ext>
            </a:extLst>
          </p:cNvPr>
          <p:cNvSpPr/>
          <p:nvPr/>
        </p:nvSpPr>
        <p:spPr>
          <a:xfrm>
            <a:off x="5710581" y="2364311"/>
            <a:ext cx="349202" cy="29661"/>
          </a:xfrm>
          <a:custGeom>
            <a:avLst/>
            <a:gdLst>
              <a:gd name="connsiteX0" fmla="*/ 186 w 349202"/>
              <a:gd name="connsiteY0" fmla="*/ 29639 h 29661"/>
              <a:gd name="connsiteX1" fmla="*/ 245719 w 349202"/>
              <a:gd name="connsiteY1" fmla="*/ 21172 h 29661"/>
              <a:gd name="connsiteX2" fmla="*/ 347319 w 349202"/>
              <a:gd name="connsiteY2" fmla="*/ 6 h 29661"/>
              <a:gd name="connsiteX3" fmla="*/ 288052 w 349202"/>
              <a:gd name="connsiteY3" fmla="*/ 19056 h 29661"/>
              <a:gd name="connsiteX4" fmla="*/ 186 w 349202"/>
              <a:gd name="connsiteY4" fmla="*/ 29639 h 2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02" h="29661">
                <a:moveTo>
                  <a:pt x="186" y="29639"/>
                </a:moveTo>
                <a:cubicBezTo>
                  <a:pt x="-6869" y="29992"/>
                  <a:pt x="187864" y="26111"/>
                  <a:pt x="245719" y="21172"/>
                </a:cubicBezTo>
                <a:cubicBezTo>
                  <a:pt x="303575" y="16233"/>
                  <a:pt x="340264" y="359"/>
                  <a:pt x="347319" y="6"/>
                </a:cubicBezTo>
                <a:cubicBezTo>
                  <a:pt x="354374" y="-347"/>
                  <a:pt x="343085" y="13764"/>
                  <a:pt x="288052" y="19056"/>
                </a:cubicBezTo>
                <a:cubicBezTo>
                  <a:pt x="233019" y="24348"/>
                  <a:pt x="7241" y="29286"/>
                  <a:pt x="186" y="29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6C1A3C49-1A5E-482F-B7EA-24394F8AD9CE}"/>
              </a:ext>
            </a:extLst>
          </p:cNvPr>
          <p:cNvSpPr/>
          <p:nvPr/>
        </p:nvSpPr>
        <p:spPr>
          <a:xfrm>
            <a:off x="5716973" y="2395202"/>
            <a:ext cx="341843" cy="31117"/>
          </a:xfrm>
          <a:custGeom>
            <a:avLst/>
            <a:gdLst>
              <a:gd name="connsiteX0" fmla="*/ 144 w 341843"/>
              <a:gd name="connsiteY0" fmla="*/ 30498 h 31117"/>
              <a:gd name="connsiteX1" fmla="*/ 266844 w 341843"/>
              <a:gd name="connsiteY1" fmla="*/ 19915 h 31117"/>
              <a:gd name="connsiteX2" fmla="*/ 340927 w 341843"/>
              <a:gd name="connsiteY2" fmla="*/ 7215 h 31117"/>
              <a:gd name="connsiteX3" fmla="*/ 230860 w 341843"/>
              <a:gd name="connsiteY3" fmla="*/ 865 h 31117"/>
              <a:gd name="connsiteX4" fmla="*/ 144 w 341843"/>
              <a:gd name="connsiteY4" fmla="*/ 30498 h 3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843" h="31117">
                <a:moveTo>
                  <a:pt x="144" y="30498"/>
                </a:moveTo>
                <a:cubicBezTo>
                  <a:pt x="6141" y="33673"/>
                  <a:pt x="210047" y="23795"/>
                  <a:pt x="266844" y="19915"/>
                </a:cubicBezTo>
                <a:cubicBezTo>
                  <a:pt x="323641" y="16035"/>
                  <a:pt x="346924" y="10390"/>
                  <a:pt x="340927" y="7215"/>
                </a:cubicBezTo>
                <a:cubicBezTo>
                  <a:pt x="334930" y="4040"/>
                  <a:pt x="284835" y="-2310"/>
                  <a:pt x="230860" y="865"/>
                </a:cubicBezTo>
                <a:cubicBezTo>
                  <a:pt x="176885" y="4040"/>
                  <a:pt x="-5853" y="27323"/>
                  <a:pt x="144" y="30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44531961-DE40-4FA2-B0E3-47FD5602B86A}"/>
              </a:ext>
            </a:extLst>
          </p:cNvPr>
          <p:cNvSpPr/>
          <p:nvPr/>
        </p:nvSpPr>
        <p:spPr>
          <a:xfrm>
            <a:off x="5071286" y="2237225"/>
            <a:ext cx="976738" cy="437150"/>
          </a:xfrm>
          <a:custGeom>
            <a:avLst/>
            <a:gdLst>
              <a:gd name="connsiteX0" fmla="*/ 247 w 976738"/>
              <a:gd name="connsiteY0" fmla="*/ 92 h 437150"/>
              <a:gd name="connsiteX1" fmla="*/ 296581 w 976738"/>
              <a:gd name="connsiteY1" fmla="*/ 93225 h 437150"/>
              <a:gd name="connsiteX2" fmla="*/ 341031 w 976738"/>
              <a:gd name="connsiteY2" fmla="*/ 127092 h 437150"/>
              <a:gd name="connsiteX3" fmla="*/ 444747 w 976738"/>
              <a:gd name="connsiteY3" fmla="*/ 137675 h 437150"/>
              <a:gd name="connsiteX4" fmla="*/ 819397 w 976738"/>
              <a:gd name="connsiteY4" fmla="*/ 336642 h 437150"/>
              <a:gd name="connsiteX5" fmla="*/ 965447 w 976738"/>
              <a:gd name="connsiteY5" fmla="*/ 436125 h 437150"/>
              <a:gd name="connsiteX6" fmla="*/ 897714 w 976738"/>
              <a:gd name="connsiteY6" fmla="*/ 368392 h 437150"/>
              <a:gd name="connsiteX7" fmla="*/ 351614 w 976738"/>
              <a:gd name="connsiteY7" fmla="*/ 82642 h 437150"/>
              <a:gd name="connsiteX8" fmla="*/ 247 w 976738"/>
              <a:gd name="connsiteY8" fmla="*/ 92 h 43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6738" h="437150">
                <a:moveTo>
                  <a:pt x="247" y="92"/>
                </a:moveTo>
                <a:cubicBezTo>
                  <a:pt x="-8925" y="1856"/>
                  <a:pt x="239784" y="72058"/>
                  <a:pt x="296581" y="93225"/>
                </a:cubicBezTo>
                <a:cubicBezTo>
                  <a:pt x="353378" y="114392"/>
                  <a:pt x="316337" y="119684"/>
                  <a:pt x="341031" y="127092"/>
                </a:cubicBezTo>
                <a:cubicBezTo>
                  <a:pt x="365725" y="134500"/>
                  <a:pt x="365019" y="102750"/>
                  <a:pt x="444747" y="137675"/>
                </a:cubicBezTo>
                <a:cubicBezTo>
                  <a:pt x="524475" y="172600"/>
                  <a:pt x="732614" y="286900"/>
                  <a:pt x="819397" y="336642"/>
                </a:cubicBezTo>
                <a:cubicBezTo>
                  <a:pt x="906180" y="386384"/>
                  <a:pt x="952394" y="430833"/>
                  <a:pt x="965447" y="436125"/>
                </a:cubicBezTo>
                <a:cubicBezTo>
                  <a:pt x="978500" y="441417"/>
                  <a:pt x="1000019" y="427306"/>
                  <a:pt x="897714" y="368392"/>
                </a:cubicBezTo>
                <a:cubicBezTo>
                  <a:pt x="795409" y="309478"/>
                  <a:pt x="498370" y="143673"/>
                  <a:pt x="351614" y="82642"/>
                </a:cubicBezTo>
                <a:cubicBezTo>
                  <a:pt x="204859" y="21611"/>
                  <a:pt x="9419" y="-1672"/>
                  <a:pt x="247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AA2A37EE-A53B-4D57-9C5E-946AA475481A}"/>
              </a:ext>
            </a:extLst>
          </p:cNvPr>
          <p:cNvSpPr/>
          <p:nvPr/>
        </p:nvSpPr>
        <p:spPr>
          <a:xfrm>
            <a:off x="5084948" y="2210782"/>
            <a:ext cx="981687" cy="380471"/>
          </a:xfrm>
          <a:custGeom>
            <a:avLst/>
            <a:gdLst>
              <a:gd name="connsiteX0" fmla="*/ 18335 w 981687"/>
              <a:gd name="connsiteY0" fmla="*/ 5368 h 380471"/>
              <a:gd name="connsiteX1" fmla="*/ 67019 w 981687"/>
              <a:gd name="connsiteY1" fmla="*/ 18068 h 380471"/>
              <a:gd name="connsiteX2" fmla="*/ 488235 w 981687"/>
              <a:gd name="connsiteY2" fmla="*/ 136601 h 380471"/>
              <a:gd name="connsiteX3" fmla="*/ 583485 w 981687"/>
              <a:gd name="connsiteY3" fmla="*/ 195868 h 380471"/>
              <a:gd name="connsiteX4" fmla="*/ 712602 w 981687"/>
              <a:gd name="connsiteY4" fmla="*/ 193751 h 380471"/>
              <a:gd name="connsiteX5" fmla="*/ 981419 w 981687"/>
              <a:gd name="connsiteY5" fmla="*/ 159885 h 380471"/>
              <a:gd name="connsiteX6" fmla="*/ 659685 w 981687"/>
              <a:gd name="connsiteY6" fmla="*/ 178935 h 380471"/>
              <a:gd name="connsiteX7" fmla="*/ 602535 w 981687"/>
              <a:gd name="connsiteY7" fmla="*/ 204335 h 380471"/>
              <a:gd name="connsiteX8" fmla="*/ 873469 w 981687"/>
              <a:gd name="connsiteY8" fmla="*/ 380018 h 380471"/>
              <a:gd name="connsiteX9" fmla="*/ 666035 w 981687"/>
              <a:gd name="connsiteY9" fmla="*/ 250901 h 380471"/>
              <a:gd name="connsiteX10" fmla="*/ 431085 w 981687"/>
              <a:gd name="connsiteY10" fmla="*/ 121785 h 380471"/>
              <a:gd name="connsiteX11" fmla="*/ 18335 w 981687"/>
              <a:gd name="connsiteY11" fmla="*/ 5368 h 38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1687" h="380471">
                <a:moveTo>
                  <a:pt x="18335" y="5368"/>
                </a:moveTo>
                <a:cubicBezTo>
                  <a:pt x="-42343" y="-11918"/>
                  <a:pt x="67019" y="18068"/>
                  <a:pt x="67019" y="18068"/>
                </a:cubicBezTo>
                <a:cubicBezTo>
                  <a:pt x="145335" y="39940"/>
                  <a:pt x="402157" y="106968"/>
                  <a:pt x="488235" y="136601"/>
                </a:cubicBezTo>
                <a:cubicBezTo>
                  <a:pt x="574313" y="166234"/>
                  <a:pt x="546090" y="186343"/>
                  <a:pt x="583485" y="195868"/>
                </a:cubicBezTo>
                <a:cubicBezTo>
                  <a:pt x="620880" y="205393"/>
                  <a:pt x="646280" y="199748"/>
                  <a:pt x="712602" y="193751"/>
                </a:cubicBezTo>
                <a:cubicBezTo>
                  <a:pt x="778924" y="187754"/>
                  <a:pt x="990239" y="162354"/>
                  <a:pt x="981419" y="159885"/>
                </a:cubicBezTo>
                <a:cubicBezTo>
                  <a:pt x="972600" y="157416"/>
                  <a:pt x="722832" y="171527"/>
                  <a:pt x="659685" y="178935"/>
                </a:cubicBezTo>
                <a:cubicBezTo>
                  <a:pt x="596538" y="186343"/>
                  <a:pt x="566904" y="170821"/>
                  <a:pt x="602535" y="204335"/>
                </a:cubicBezTo>
                <a:cubicBezTo>
                  <a:pt x="638166" y="237849"/>
                  <a:pt x="862886" y="372257"/>
                  <a:pt x="873469" y="380018"/>
                </a:cubicBezTo>
                <a:cubicBezTo>
                  <a:pt x="884052" y="387779"/>
                  <a:pt x="739766" y="293940"/>
                  <a:pt x="666035" y="250901"/>
                </a:cubicBezTo>
                <a:cubicBezTo>
                  <a:pt x="592304" y="207862"/>
                  <a:pt x="539388" y="161296"/>
                  <a:pt x="431085" y="121785"/>
                </a:cubicBezTo>
                <a:cubicBezTo>
                  <a:pt x="322782" y="82274"/>
                  <a:pt x="79013" y="22654"/>
                  <a:pt x="18335" y="5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8800174E-F56D-43DF-B55A-803A0D0F363E}"/>
              </a:ext>
            </a:extLst>
          </p:cNvPr>
          <p:cNvSpPr/>
          <p:nvPr/>
        </p:nvSpPr>
        <p:spPr>
          <a:xfrm>
            <a:off x="5122215" y="2222477"/>
            <a:ext cx="466029" cy="150319"/>
          </a:xfrm>
          <a:custGeom>
            <a:avLst/>
            <a:gdLst>
              <a:gd name="connsiteX0" fmla="*/ 118 w 466029"/>
              <a:gd name="connsiteY0" fmla="*/ 23 h 150319"/>
              <a:gd name="connsiteX1" fmla="*/ 268935 w 466029"/>
              <a:gd name="connsiteY1" fmla="*/ 65640 h 150319"/>
              <a:gd name="connsiteX2" fmla="*/ 465785 w 466029"/>
              <a:gd name="connsiteY2" fmla="*/ 150306 h 150319"/>
              <a:gd name="connsiteX3" fmla="*/ 302802 w 466029"/>
              <a:gd name="connsiteY3" fmla="*/ 59290 h 150319"/>
              <a:gd name="connsiteX4" fmla="*/ 118 w 466029"/>
              <a:gd name="connsiteY4" fmla="*/ 23 h 15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9" h="150319">
                <a:moveTo>
                  <a:pt x="118" y="23"/>
                </a:moveTo>
                <a:cubicBezTo>
                  <a:pt x="-5526" y="1081"/>
                  <a:pt x="191324" y="40593"/>
                  <a:pt x="268935" y="65640"/>
                </a:cubicBezTo>
                <a:cubicBezTo>
                  <a:pt x="346546" y="90687"/>
                  <a:pt x="460141" y="151364"/>
                  <a:pt x="465785" y="150306"/>
                </a:cubicBezTo>
                <a:cubicBezTo>
                  <a:pt x="471429" y="149248"/>
                  <a:pt x="378296" y="85395"/>
                  <a:pt x="302802" y="59290"/>
                </a:cubicBezTo>
                <a:cubicBezTo>
                  <a:pt x="227308" y="33185"/>
                  <a:pt x="5762" y="-1035"/>
                  <a:pt x="118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245051DC-B6C9-4D18-B7C3-FDEE6DE7FC07}"/>
              </a:ext>
            </a:extLst>
          </p:cNvPr>
          <p:cNvSpPr/>
          <p:nvPr/>
        </p:nvSpPr>
        <p:spPr>
          <a:xfrm>
            <a:off x="5075759" y="2055264"/>
            <a:ext cx="505932" cy="32104"/>
          </a:xfrm>
          <a:custGeom>
            <a:avLst/>
            <a:gdLst>
              <a:gd name="connsiteX0" fmla="*/ 8 w 505932"/>
              <a:gd name="connsiteY0" fmla="*/ 31769 h 32104"/>
              <a:gd name="connsiteX1" fmla="*/ 368308 w 505932"/>
              <a:gd name="connsiteY1" fmla="*/ 16953 h 32104"/>
              <a:gd name="connsiteX2" fmla="*/ 505891 w 505932"/>
              <a:gd name="connsiteY2" fmla="*/ 21186 h 32104"/>
              <a:gd name="connsiteX3" fmla="*/ 357724 w 505932"/>
              <a:gd name="connsiteY3" fmla="*/ 19 h 32104"/>
              <a:gd name="connsiteX4" fmla="*/ 8 w 505932"/>
              <a:gd name="connsiteY4" fmla="*/ 31769 h 3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32" h="32104">
                <a:moveTo>
                  <a:pt x="8" y="31769"/>
                </a:moveTo>
                <a:cubicBezTo>
                  <a:pt x="1772" y="34591"/>
                  <a:pt x="283994" y="18717"/>
                  <a:pt x="368308" y="16953"/>
                </a:cubicBezTo>
                <a:cubicBezTo>
                  <a:pt x="452622" y="15189"/>
                  <a:pt x="507655" y="24008"/>
                  <a:pt x="505891" y="21186"/>
                </a:cubicBezTo>
                <a:cubicBezTo>
                  <a:pt x="504127" y="18364"/>
                  <a:pt x="440627" y="-686"/>
                  <a:pt x="357724" y="19"/>
                </a:cubicBezTo>
                <a:cubicBezTo>
                  <a:pt x="274821" y="724"/>
                  <a:pt x="-1756" y="28947"/>
                  <a:pt x="8" y="31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F84261B9-0A1E-45D4-BA87-3B86E6E35CFF}"/>
              </a:ext>
            </a:extLst>
          </p:cNvPr>
          <p:cNvSpPr/>
          <p:nvPr/>
        </p:nvSpPr>
        <p:spPr>
          <a:xfrm>
            <a:off x="5395340" y="2109980"/>
            <a:ext cx="71223" cy="131881"/>
          </a:xfrm>
          <a:custGeom>
            <a:avLst/>
            <a:gdLst>
              <a:gd name="connsiteX0" fmla="*/ 23327 w 71223"/>
              <a:gd name="connsiteY0" fmla="*/ 337 h 131881"/>
              <a:gd name="connsiteX1" fmla="*/ 55077 w 71223"/>
              <a:gd name="connsiteY1" fmla="*/ 80770 h 131881"/>
              <a:gd name="connsiteX2" fmla="*/ 43 w 71223"/>
              <a:gd name="connsiteY2" fmla="*/ 131570 h 131881"/>
              <a:gd name="connsiteX3" fmla="*/ 65660 w 71223"/>
              <a:gd name="connsiteY3" fmla="*/ 99820 h 131881"/>
              <a:gd name="connsiteX4" fmla="*/ 63543 w 71223"/>
              <a:gd name="connsiteY4" fmla="*/ 53253 h 131881"/>
              <a:gd name="connsiteX5" fmla="*/ 23327 w 71223"/>
              <a:gd name="connsiteY5" fmla="*/ 337 h 13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223" h="131881">
                <a:moveTo>
                  <a:pt x="23327" y="337"/>
                </a:moveTo>
                <a:cubicBezTo>
                  <a:pt x="21916" y="4923"/>
                  <a:pt x="58958" y="58898"/>
                  <a:pt x="55077" y="80770"/>
                </a:cubicBezTo>
                <a:cubicBezTo>
                  <a:pt x="51196" y="102642"/>
                  <a:pt x="-1721" y="128395"/>
                  <a:pt x="43" y="131570"/>
                </a:cubicBezTo>
                <a:cubicBezTo>
                  <a:pt x="1807" y="134745"/>
                  <a:pt x="55077" y="112873"/>
                  <a:pt x="65660" y="99820"/>
                </a:cubicBezTo>
                <a:cubicBezTo>
                  <a:pt x="76243" y="86767"/>
                  <a:pt x="69540" y="67364"/>
                  <a:pt x="63543" y="53253"/>
                </a:cubicBezTo>
                <a:cubicBezTo>
                  <a:pt x="57546" y="39142"/>
                  <a:pt x="24738" y="-4249"/>
                  <a:pt x="23327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5058EA32-6EE1-47C4-B836-D028CB04C33D}"/>
              </a:ext>
            </a:extLst>
          </p:cNvPr>
          <p:cNvSpPr/>
          <p:nvPr/>
        </p:nvSpPr>
        <p:spPr>
          <a:xfrm>
            <a:off x="5335224" y="1927968"/>
            <a:ext cx="782689" cy="362078"/>
          </a:xfrm>
          <a:custGeom>
            <a:avLst/>
            <a:gdLst>
              <a:gd name="connsiteX0" fmla="*/ 893 w 782689"/>
              <a:gd name="connsiteY0" fmla="*/ 315 h 362078"/>
              <a:gd name="connsiteX1" fmla="*/ 422109 w 782689"/>
              <a:gd name="connsiteY1" fmla="*/ 144249 h 362078"/>
              <a:gd name="connsiteX2" fmla="*/ 769243 w 782689"/>
              <a:gd name="connsiteY2" fmla="*/ 355915 h 362078"/>
              <a:gd name="connsiteX3" fmla="*/ 695159 w 782689"/>
              <a:gd name="connsiteY3" fmla="*/ 294532 h 362078"/>
              <a:gd name="connsiteX4" fmla="*/ 540643 w 782689"/>
              <a:gd name="connsiteY4" fmla="*/ 182349 h 362078"/>
              <a:gd name="connsiteX5" fmla="*/ 893 w 782689"/>
              <a:gd name="connsiteY5" fmla="*/ 315 h 36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689" h="362078">
                <a:moveTo>
                  <a:pt x="893" y="315"/>
                </a:moveTo>
                <a:cubicBezTo>
                  <a:pt x="-18863" y="-6035"/>
                  <a:pt x="294051" y="84982"/>
                  <a:pt x="422109" y="144249"/>
                </a:cubicBezTo>
                <a:cubicBezTo>
                  <a:pt x="550167" y="203516"/>
                  <a:pt x="723735" y="330868"/>
                  <a:pt x="769243" y="355915"/>
                </a:cubicBezTo>
                <a:cubicBezTo>
                  <a:pt x="814751" y="380962"/>
                  <a:pt x="733259" y="323460"/>
                  <a:pt x="695159" y="294532"/>
                </a:cubicBezTo>
                <a:cubicBezTo>
                  <a:pt x="657059" y="265604"/>
                  <a:pt x="651415" y="229974"/>
                  <a:pt x="540643" y="182349"/>
                </a:cubicBezTo>
                <a:cubicBezTo>
                  <a:pt x="429871" y="134724"/>
                  <a:pt x="20649" y="6665"/>
                  <a:pt x="893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D156E1E1-A464-4A82-BE87-AA28669CB374}"/>
              </a:ext>
            </a:extLst>
          </p:cNvPr>
          <p:cNvSpPr/>
          <p:nvPr/>
        </p:nvSpPr>
        <p:spPr>
          <a:xfrm>
            <a:off x="5351351" y="1771332"/>
            <a:ext cx="53900" cy="163220"/>
          </a:xfrm>
          <a:custGeom>
            <a:avLst/>
            <a:gdLst>
              <a:gd name="connsiteX0" fmla="*/ 52499 w 53900"/>
              <a:gd name="connsiteY0" fmla="*/ 318 h 163220"/>
              <a:gd name="connsiteX1" fmla="*/ 1699 w 53900"/>
              <a:gd name="connsiteY1" fmla="*/ 133668 h 163220"/>
              <a:gd name="connsiteX2" fmla="*/ 14399 w 53900"/>
              <a:gd name="connsiteY2" fmla="*/ 161185 h 163220"/>
              <a:gd name="connsiteX3" fmla="*/ 37682 w 53900"/>
              <a:gd name="connsiteY3" fmla="*/ 97685 h 163220"/>
              <a:gd name="connsiteX4" fmla="*/ 52499 w 53900"/>
              <a:gd name="connsiteY4" fmla="*/ 318 h 16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00" h="163220">
                <a:moveTo>
                  <a:pt x="52499" y="318"/>
                </a:moveTo>
                <a:cubicBezTo>
                  <a:pt x="46502" y="6315"/>
                  <a:pt x="8049" y="106857"/>
                  <a:pt x="1699" y="133668"/>
                </a:cubicBezTo>
                <a:cubicBezTo>
                  <a:pt x="-4651" y="160479"/>
                  <a:pt x="8402" y="167182"/>
                  <a:pt x="14399" y="161185"/>
                </a:cubicBezTo>
                <a:cubicBezTo>
                  <a:pt x="20396" y="155188"/>
                  <a:pt x="31685" y="120616"/>
                  <a:pt x="37682" y="97685"/>
                </a:cubicBezTo>
                <a:cubicBezTo>
                  <a:pt x="43679" y="74754"/>
                  <a:pt x="58496" y="-5679"/>
                  <a:pt x="52499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59D0C0A2-EBB8-4290-823A-3B4C2BEE1349}"/>
              </a:ext>
            </a:extLst>
          </p:cNvPr>
          <p:cNvSpPr/>
          <p:nvPr/>
        </p:nvSpPr>
        <p:spPr>
          <a:xfrm>
            <a:off x="5392317" y="1798986"/>
            <a:ext cx="718034" cy="439103"/>
          </a:xfrm>
          <a:custGeom>
            <a:avLst/>
            <a:gdLst>
              <a:gd name="connsiteX0" fmla="*/ 64450 w 718034"/>
              <a:gd name="connsiteY0" fmla="*/ 181 h 439103"/>
              <a:gd name="connsiteX1" fmla="*/ 28466 w 718034"/>
              <a:gd name="connsiteY1" fmla="*/ 91197 h 439103"/>
              <a:gd name="connsiteX2" fmla="*/ 94083 w 718034"/>
              <a:gd name="connsiteY2" fmla="*/ 146231 h 439103"/>
              <a:gd name="connsiteX3" fmla="*/ 331150 w 718034"/>
              <a:gd name="connsiteY3" fmla="*/ 218197 h 439103"/>
              <a:gd name="connsiteX4" fmla="*/ 568216 w 718034"/>
              <a:gd name="connsiteY4" fmla="*/ 330381 h 439103"/>
              <a:gd name="connsiteX5" fmla="*/ 716383 w 718034"/>
              <a:gd name="connsiteY5" fmla="*/ 438331 h 439103"/>
              <a:gd name="connsiteX6" fmla="*/ 621133 w 718034"/>
              <a:gd name="connsiteY6" fmla="*/ 370597 h 439103"/>
              <a:gd name="connsiteX7" fmla="*/ 246483 w 718034"/>
              <a:gd name="connsiteY7" fmla="*/ 220314 h 439103"/>
              <a:gd name="connsiteX8" fmla="*/ 7300 w 718034"/>
              <a:gd name="connsiteY8" fmla="*/ 116597 h 439103"/>
              <a:gd name="connsiteX9" fmla="*/ 64450 w 718034"/>
              <a:gd name="connsiteY9" fmla="*/ 181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8034" h="439103">
                <a:moveTo>
                  <a:pt x="64450" y="181"/>
                </a:moveTo>
                <a:cubicBezTo>
                  <a:pt x="67978" y="-4052"/>
                  <a:pt x="23527" y="66855"/>
                  <a:pt x="28466" y="91197"/>
                </a:cubicBezTo>
                <a:cubicBezTo>
                  <a:pt x="33405" y="115539"/>
                  <a:pt x="43636" y="125064"/>
                  <a:pt x="94083" y="146231"/>
                </a:cubicBezTo>
                <a:cubicBezTo>
                  <a:pt x="144530" y="167398"/>
                  <a:pt x="252128" y="187505"/>
                  <a:pt x="331150" y="218197"/>
                </a:cubicBezTo>
                <a:cubicBezTo>
                  <a:pt x="410172" y="248889"/>
                  <a:pt x="504011" y="293692"/>
                  <a:pt x="568216" y="330381"/>
                </a:cubicBezTo>
                <a:cubicBezTo>
                  <a:pt x="632421" y="367070"/>
                  <a:pt x="707564" y="431628"/>
                  <a:pt x="716383" y="438331"/>
                </a:cubicBezTo>
                <a:cubicBezTo>
                  <a:pt x="725203" y="445034"/>
                  <a:pt x="699450" y="406933"/>
                  <a:pt x="621133" y="370597"/>
                </a:cubicBezTo>
                <a:cubicBezTo>
                  <a:pt x="542816" y="334261"/>
                  <a:pt x="348789" y="262647"/>
                  <a:pt x="246483" y="220314"/>
                </a:cubicBezTo>
                <a:cubicBezTo>
                  <a:pt x="144178" y="177981"/>
                  <a:pt x="39755" y="152228"/>
                  <a:pt x="7300" y="116597"/>
                </a:cubicBezTo>
                <a:cubicBezTo>
                  <a:pt x="-25156" y="80967"/>
                  <a:pt x="60922" y="4414"/>
                  <a:pt x="64450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15F94827-B8B7-4E74-B914-9905B686FAE5}"/>
              </a:ext>
            </a:extLst>
          </p:cNvPr>
          <p:cNvSpPr/>
          <p:nvPr/>
        </p:nvSpPr>
        <p:spPr>
          <a:xfrm>
            <a:off x="5030638" y="1659395"/>
            <a:ext cx="447322" cy="95570"/>
          </a:xfrm>
          <a:custGeom>
            <a:avLst/>
            <a:gdLst>
              <a:gd name="connsiteX0" fmla="*/ 2795 w 447322"/>
              <a:gd name="connsiteY0" fmla="*/ 72 h 95570"/>
              <a:gd name="connsiteX1" fmla="*/ 180595 w 447322"/>
              <a:gd name="connsiteY1" fmla="*/ 69922 h 95570"/>
              <a:gd name="connsiteX2" fmla="*/ 443062 w 447322"/>
              <a:gd name="connsiteY2" fmla="*/ 95322 h 95570"/>
              <a:gd name="connsiteX3" fmla="*/ 320295 w 447322"/>
              <a:gd name="connsiteY3" fmla="*/ 57222 h 95570"/>
              <a:gd name="connsiteX4" fmla="*/ 2795 w 447322"/>
              <a:gd name="connsiteY4" fmla="*/ 72 h 9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322" h="95570">
                <a:moveTo>
                  <a:pt x="2795" y="72"/>
                </a:moveTo>
                <a:cubicBezTo>
                  <a:pt x="-20488" y="2189"/>
                  <a:pt x="107217" y="54047"/>
                  <a:pt x="180595" y="69922"/>
                </a:cubicBezTo>
                <a:cubicBezTo>
                  <a:pt x="253973" y="85797"/>
                  <a:pt x="419779" y="97439"/>
                  <a:pt x="443062" y="95322"/>
                </a:cubicBezTo>
                <a:cubicBezTo>
                  <a:pt x="466345" y="93205"/>
                  <a:pt x="389792" y="71333"/>
                  <a:pt x="320295" y="57222"/>
                </a:cubicBezTo>
                <a:cubicBezTo>
                  <a:pt x="250798" y="43111"/>
                  <a:pt x="26078" y="-2045"/>
                  <a:pt x="279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41CC5538-C273-4A42-B115-A463D1D0FAAD}"/>
              </a:ext>
            </a:extLst>
          </p:cNvPr>
          <p:cNvSpPr/>
          <p:nvPr/>
        </p:nvSpPr>
        <p:spPr>
          <a:xfrm>
            <a:off x="5036154" y="1633048"/>
            <a:ext cx="438074" cy="114589"/>
          </a:xfrm>
          <a:custGeom>
            <a:avLst/>
            <a:gdLst>
              <a:gd name="connsiteX0" fmla="*/ 1513 w 438074"/>
              <a:gd name="connsiteY0" fmla="*/ 1019 h 114589"/>
              <a:gd name="connsiteX1" fmla="*/ 426963 w 438074"/>
              <a:gd name="connsiteY1" fmla="*/ 113202 h 114589"/>
              <a:gd name="connsiteX2" fmla="*/ 289379 w 438074"/>
              <a:gd name="connsiteY2" fmla="*/ 60285 h 114589"/>
              <a:gd name="connsiteX3" fmla="*/ 1513 w 438074"/>
              <a:gd name="connsiteY3" fmla="*/ 1019 h 11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074" h="114589">
                <a:moveTo>
                  <a:pt x="1513" y="1019"/>
                </a:moveTo>
                <a:cubicBezTo>
                  <a:pt x="24444" y="9838"/>
                  <a:pt x="378985" y="103324"/>
                  <a:pt x="426963" y="113202"/>
                </a:cubicBezTo>
                <a:cubicBezTo>
                  <a:pt x="474941" y="123080"/>
                  <a:pt x="356054" y="77571"/>
                  <a:pt x="289379" y="60285"/>
                </a:cubicBezTo>
                <a:cubicBezTo>
                  <a:pt x="222704" y="42999"/>
                  <a:pt x="-21418" y="-7800"/>
                  <a:pt x="1513" y="1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C37FB2F7-C446-4C3A-94D0-73E984616CC5}"/>
              </a:ext>
            </a:extLst>
          </p:cNvPr>
          <p:cNvSpPr/>
          <p:nvPr/>
        </p:nvSpPr>
        <p:spPr>
          <a:xfrm>
            <a:off x="4977838" y="1547760"/>
            <a:ext cx="952579" cy="352649"/>
          </a:xfrm>
          <a:custGeom>
            <a:avLst/>
            <a:gdLst>
              <a:gd name="connsiteX0" fmla="*/ 562 w 952579"/>
              <a:gd name="connsiteY0" fmla="*/ 130757 h 352649"/>
              <a:gd name="connsiteX1" fmla="*/ 76762 w 952579"/>
              <a:gd name="connsiteY1" fmla="*/ 37623 h 352649"/>
              <a:gd name="connsiteX2" fmla="*/ 169895 w 952579"/>
              <a:gd name="connsiteY2" fmla="*/ 48207 h 352649"/>
              <a:gd name="connsiteX3" fmla="*/ 940362 w 952579"/>
              <a:gd name="connsiteY3" fmla="*/ 348773 h 352649"/>
              <a:gd name="connsiteX4" fmla="*/ 603812 w 952579"/>
              <a:gd name="connsiteY4" fmla="*/ 204840 h 352649"/>
              <a:gd name="connsiteX5" fmla="*/ 85229 w 952579"/>
              <a:gd name="connsiteY5" fmla="*/ 1640 h 352649"/>
              <a:gd name="connsiteX6" fmla="*/ 562 w 952579"/>
              <a:gd name="connsiteY6" fmla="*/ 130757 h 35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79" h="352649">
                <a:moveTo>
                  <a:pt x="562" y="130757"/>
                </a:moveTo>
                <a:cubicBezTo>
                  <a:pt x="-849" y="136754"/>
                  <a:pt x="48540" y="51381"/>
                  <a:pt x="76762" y="37623"/>
                </a:cubicBezTo>
                <a:cubicBezTo>
                  <a:pt x="104984" y="23865"/>
                  <a:pt x="25962" y="-3651"/>
                  <a:pt x="169895" y="48207"/>
                </a:cubicBezTo>
                <a:cubicBezTo>
                  <a:pt x="313828" y="100065"/>
                  <a:pt x="868043" y="322668"/>
                  <a:pt x="940362" y="348773"/>
                </a:cubicBezTo>
                <a:cubicBezTo>
                  <a:pt x="1012681" y="374878"/>
                  <a:pt x="746334" y="262695"/>
                  <a:pt x="603812" y="204840"/>
                </a:cubicBezTo>
                <a:cubicBezTo>
                  <a:pt x="461290" y="146985"/>
                  <a:pt x="187535" y="19984"/>
                  <a:pt x="85229" y="1640"/>
                </a:cubicBezTo>
                <a:cubicBezTo>
                  <a:pt x="-17077" y="-16705"/>
                  <a:pt x="1973" y="124760"/>
                  <a:pt x="562" y="130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F85A3A50-0F70-4875-9FF2-73103FD9766C}"/>
              </a:ext>
            </a:extLst>
          </p:cNvPr>
          <p:cNvSpPr/>
          <p:nvPr/>
        </p:nvSpPr>
        <p:spPr>
          <a:xfrm>
            <a:off x="5053750" y="1533624"/>
            <a:ext cx="907178" cy="315884"/>
          </a:xfrm>
          <a:custGeom>
            <a:avLst/>
            <a:gdLst>
              <a:gd name="connsiteX0" fmla="*/ 850 w 907178"/>
              <a:gd name="connsiteY0" fmla="*/ 959 h 315884"/>
              <a:gd name="connsiteX1" fmla="*/ 356450 w 907178"/>
              <a:gd name="connsiteY1" fmla="*/ 28476 h 315884"/>
              <a:gd name="connsiteX2" fmla="*/ 394550 w 907178"/>
              <a:gd name="connsiteY2" fmla="*/ 91976 h 315884"/>
              <a:gd name="connsiteX3" fmla="*/ 591400 w 907178"/>
              <a:gd name="connsiteY3" fmla="*/ 149126 h 315884"/>
              <a:gd name="connsiteX4" fmla="*/ 902550 w 907178"/>
              <a:gd name="connsiteY4" fmla="*/ 312109 h 315884"/>
              <a:gd name="connsiteX5" fmla="*/ 786133 w 907178"/>
              <a:gd name="connsiteY5" fmla="*/ 267659 h 315884"/>
              <a:gd name="connsiteX6" fmla="*/ 273900 w 907178"/>
              <a:gd name="connsiteY6" fmla="*/ 60226 h 315884"/>
              <a:gd name="connsiteX7" fmla="*/ 850 w 907178"/>
              <a:gd name="connsiteY7" fmla="*/ 959 h 31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178" h="315884">
                <a:moveTo>
                  <a:pt x="850" y="959"/>
                </a:moveTo>
                <a:cubicBezTo>
                  <a:pt x="14608" y="-4333"/>
                  <a:pt x="290833" y="13307"/>
                  <a:pt x="356450" y="28476"/>
                </a:cubicBezTo>
                <a:cubicBezTo>
                  <a:pt x="422067" y="43645"/>
                  <a:pt x="355392" y="71868"/>
                  <a:pt x="394550" y="91976"/>
                </a:cubicBezTo>
                <a:cubicBezTo>
                  <a:pt x="433708" y="112084"/>
                  <a:pt x="506733" y="112437"/>
                  <a:pt x="591400" y="149126"/>
                </a:cubicBezTo>
                <a:cubicBezTo>
                  <a:pt x="676067" y="185815"/>
                  <a:pt x="870095" y="292354"/>
                  <a:pt x="902550" y="312109"/>
                </a:cubicBezTo>
                <a:cubicBezTo>
                  <a:pt x="935005" y="331864"/>
                  <a:pt x="786133" y="267659"/>
                  <a:pt x="786133" y="267659"/>
                </a:cubicBezTo>
                <a:cubicBezTo>
                  <a:pt x="681358" y="225679"/>
                  <a:pt x="404781" y="101501"/>
                  <a:pt x="273900" y="60226"/>
                </a:cubicBezTo>
                <a:cubicBezTo>
                  <a:pt x="143020" y="18951"/>
                  <a:pt x="-12908" y="6251"/>
                  <a:pt x="850" y="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0ACD4E27-7491-4830-AD29-E755F6AB18F9}"/>
              </a:ext>
            </a:extLst>
          </p:cNvPr>
          <p:cNvSpPr/>
          <p:nvPr/>
        </p:nvSpPr>
        <p:spPr>
          <a:xfrm>
            <a:off x="5018038" y="1383887"/>
            <a:ext cx="777971" cy="267384"/>
          </a:xfrm>
          <a:custGeom>
            <a:avLst/>
            <a:gdLst>
              <a:gd name="connsiteX0" fmla="*/ 50 w 777971"/>
              <a:gd name="connsiteY0" fmla="*/ 413 h 267384"/>
              <a:gd name="connsiteX1" fmla="*/ 303262 w 777971"/>
              <a:gd name="connsiteY1" fmla="*/ 46451 h 267384"/>
              <a:gd name="connsiteX2" fmla="*/ 462012 w 777971"/>
              <a:gd name="connsiteY2" fmla="*/ 103601 h 267384"/>
              <a:gd name="connsiteX3" fmla="*/ 687437 w 777971"/>
              <a:gd name="connsiteY3" fmla="*/ 181388 h 267384"/>
              <a:gd name="connsiteX4" fmla="*/ 777925 w 777971"/>
              <a:gd name="connsiteY4" fmla="*/ 267113 h 267384"/>
              <a:gd name="connsiteX5" fmla="*/ 677912 w 777971"/>
              <a:gd name="connsiteY5" fmla="*/ 203613 h 267384"/>
              <a:gd name="connsiteX6" fmla="*/ 327075 w 777971"/>
              <a:gd name="connsiteY6" fmla="*/ 73438 h 267384"/>
              <a:gd name="connsiteX7" fmla="*/ 50 w 777971"/>
              <a:gd name="connsiteY7" fmla="*/ 413 h 26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971" h="267384">
                <a:moveTo>
                  <a:pt x="50" y="413"/>
                </a:moveTo>
                <a:cubicBezTo>
                  <a:pt x="-3919" y="-4085"/>
                  <a:pt x="226268" y="29253"/>
                  <a:pt x="303262" y="46451"/>
                </a:cubicBezTo>
                <a:cubicBezTo>
                  <a:pt x="380256" y="63649"/>
                  <a:pt x="462012" y="103601"/>
                  <a:pt x="462012" y="103601"/>
                </a:cubicBezTo>
                <a:cubicBezTo>
                  <a:pt x="526041" y="126091"/>
                  <a:pt x="634785" y="154136"/>
                  <a:pt x="687437" y="181388"/>
                </a:cubicBezTo>
                <a:cubicBezTo>
                  <a:pt x="740089" y="208640"/>
                  <a:pt x="779512" y="263409"/>
                  <a:pt x="777925" y="267113"/>
                </a:cubicBezTo>
                <a:cubicBezTo>
                  <a:pt x="776338" y="270817"/>
                  <a:pt x="753054" y="235892"/>
                  <a:pt x="677912" y="203613"/>
                </a:cubicBezTo>
                <a:cubicBezTo>
                  <a:pt x="602770" y="171334"/>
                  <a:pt x="442698" y="105452"/>
                  <a:pt x="327075" y="73438"/>
                </a:cubicBezTo>
                <a:cubicBezTo>
                  <a:pt x="211452" y="41424"/>
                  <a:pt x="4019" y="4911"/>
                  <a:pt x="50" y="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A3C4C164-56DC-46C0-B044-107B591ACAC4}"/>
              </a:ext>
            </a:extLst>
          </p:cNvPr>
          <p:cNvSpPr/>
          <p:nvPr/>
        </p:nvSpPr>
        <p:spPr>
          <a:xfrm>
            <a:off x="5033536" y="1454695"/>
            <a:ext cx="441790" cy="68216"/>
          </a:xfrm>
          <a:custGeom>
            <a:avLst/>
            <a:gdLst>
              <a:gd name="connsiteX0" fmla="*/ 427 w 441790"/>
              <a:gd name="connsiteY0" fmla="*/ 1043 h 68216"/>
              <a:gd name="connsiteX1" fmla="*/ 284589 w 441790"/>
              <a:gd name="connsiteY1" fmla="*/ 66130 h 68216"/>
              <a:gd name="connsiteX2" fmla="*/ 441752 w 441790"/>
              <a:gd name="connsiteY2" fmla="*/ 51843 h 68216"/>
              <a:gd name="connsiteX3" fmla="*/ 298877 w 441790"/>
              <a:gd name="connsiteY3" fmla="*/ 48668 h 68216"/>
              <a:gd name="connsiteX4" fmla="*/ 222677 w 441790"/>
              <a:gd name="connsiteY4" fmla="*/ 28030 h 68216"/>
              <a:gd name="connsiteX5" fmla="*/ 427 w 441790"/>
              <a:gd name="connsiteY5" fmla="*/ 1043 h 6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790" h="68216">
                <a:moveTo>
                  <a:pt x="427" y="1043"/>
                </a:moveTo>
                <a:cubicBezTo>
                  <a:pt x="10746" y="7393"/>
                  <a:pt x="211035" y="57663"/>
                  <a:pt x="284589" y="66130"/>
                </a:cubicBezTo>
                <a:cubicBezTo>
                  <a:pt x="358143" y="74597"/>
                  <a:pt x="439371" y="54753"/>
                  <a:pt x="441752" y="51843"/>
                </a:cubicBezTo>
                <a:cubicBezTo>
                  <a:pt x="444133" y="48933"/>
                  <a:pt x="335390" y="52637"/>
                  <a:pt x="298877" y="48668"/>
                </a:cubicBezTo>
                <a:cubicBezTo>
                  <a:pt x="262365" y="44699"/>
                  <a:pt x="275858" y="37026"/>
                  <a:pt x="222677" y="28030"/>
                </a:cubicBezTo>
                <a:cubicBezTo>
                  <a:pt x="169496" y="19034"/>
                  <a:pt x="-9892" y="-5307"/>
                  <a:pt x="427" y="1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6E7F2018-EA95-4EE9-8F1E-37C3D872129E}"/>
              </a:ext>
            </a:extLst>
          </p:cNvPr>
          <p:cNvSpPr/>
          <p:nvPr/>
        </p:nvSpPr>
        <p:spPr>
          <a:xfrm>
            <a:off x="5034522" y="1497650"/>
            <a:ext cx="733034" cy="140757"/>
          </a:xfrm>
          <a:custGeom>
            <a:avLst/>
            <a:gdLst>
              <a:gd name="connsiteX0" fmla="*/ 1028 w 733034"/>
              <a:gd name="connsiteY0" fmla="*/ 950 h 140757"/>
              <a:gd name="connsiteX1" fmla="*/ 364566 w 733034"/>
              <a:gd name="connsiteY1" fmla="*/ 56513 h 140757"/>
              <a:gd name="connsiteX2" fmla="*/ 488391 w 733034"/>
              <a:gd name="connsiteY2" fmla="*/ 37463 h 140757"/>
              <a:gd name="connsiteX3" fmla="*/ 732866 w 733034"/>
              <a:gd name="connsiteY3" fmla="*/ 140650 h 140757"/>
              <a:gd name="connsiteX4" fmla="*/ 448703 w 733034"/>
              <a:gd name="connsiteY4" fmla="*/ 15238 h 140757"/>
              <a:gd name="connsiteX5" fmla="*/ 261378 w 733034"/>
              <a:gd name="connsiteY5" fmla="*/ 20000 h 140757"/>
              <a:gd name="connsiteX6" fmla="*/ 1028 w 733034"/>
              <a:gd name="connsiteY6" fmla="*/ 950 h 1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034" h="140757">
                <a:moveTo>
                  <a:pt x="1028" y="950"/>
                </a:moveTo>
                <a:cubicBezTo>
                  <a:pt x="18226" y="7035"/>
                  <a:pt x="283339" y="50427"/>
                  <a:pt x="364566" y="56513"/>
                </a:cubicBezTo>
                <a:cubicBezTo>
                  <a:pt x="445793" y="62599"/>
                  <a:pt x="427008" y="23440"/>
                  <a:pt x="488391" y="37463"/>
                </a:cubicBezTo>
                <a:cubicBezTo>
                  <a:pt x="549774" y="51486"/>
                  <a:pt x="739481" y="144354"/>
                  <a:pt x="732866" y="140650"/>
                </a:cubicBezTo>
                <a:cubicBezTo>
                  <a:pt x="726251" y="136946"/>
                  <a:pt x="527284" y="35346"/>
                  <a:pt x="448703" y="15238"/>
                </a:cubicBezTo>
                <a:cubicBezTo>
                  <a:pt x="370122" y="-4870"/>
                  <a:pt x="335726" y="20000"/>
                  <a:pt x="261378" y="20000"/>
                </a:cubicBezTo>
                <a:cubicBezTo>
                  <a:pt x="187030" y="20000"/>
                  <a:pt x="-16170" y="-5135"/>
                  <a:pt x="1028" y="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8F88F916-6882-4C1B-AD55-06B936116471}"/>
              </a:ext>
            </a:extLst>
          </p:cNvPr>
          <p:cNvSpPr/>
          <p:nvPr/>
        </p:nvSpPr>
        <p:spPr>
          <a:xfrm>
            <a:off x="4989472" y="1989137"/>
            <a:ext cx="59083" cy="122239"/>
          </a:xfrm>
          <a:custGeom>
            <a:avLst/>
            <a:gdLst>
              <a:gd name="connsiteX0" fmla="*/ 41 w 59083"/>
              <a:gd name="connsiteY0" fmla="*/ 1 h 122239"/>
              <a:gd name="connsiteX1" fmla="*/ 49253 w 59083"/>
              <a:gd name="connsiteY1" fmla="*/ 69851 h 122239"/>
              <a:gd name="connsiteX2" fmla="*/ 41316 w 59083"/>
              <a:gd name="connsiteY2" fmla="*/ 122238 h 122239"/>
              <a:gd name="connsiteX3" fmla="*/ 58778 w 59083"/>
              <a:gd name="connsiteY3" fmla="*/ 71438 h 122239"/>
              <a:gd name="connsiteX4" fmla="*/ 41 w 59083"/>
              <a:gd name="connsiteY4" fmla="*/ 1 h 12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83" h="122239">
                <a:moveTo>
                  <a:pt x="41" y="1"/>
                </a:moveTo>
                <a:cubicBezTo>
                  <a:pt x="-1546" y="-263"/>
                  <a:pt x="42374" y="49478"/>
                  <a:pt x="49253" y="69851"/>
                </a:cubicBezTo>
                <a:cubicBezTo>
                  <a:pt x="56132" y="90224"/>
                  <a:pt x="39729" y="121974"/>
                  <a:pt x="41316" y="122238"/>
                </a:cubicBezTo>
                <a:cubicBezTo>
                  <a:pt x="42903" y="122502"/>
                  <a:pt x="61688" y="87842"/>
                  <a:pt x="58778" y="71438"/>
                </a:cubicBezTo>
                <a:cubicBezTo>
                  <a:pt x="55868" y="55034"/>
                  <a:pt x="1628" y="265"/>
                  <a:pt x="4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FE5EFECE-E761-44C0-88B7-6A7473BBFA96}"/>
              </a:ext>
            </a:extLst>
          </p:cNvPr>
          <p:cNvSpPr/>
          <p:nvPr/>
        </p:nvSpPr>
        <p:spPr>
          <a:xfrm>
            <a:off x="5016094" y="1993771"/>
            <a:ext cx="555668" cy="63710"/>
          </a:xfrm>
          <a:custGeom>
            <a:avLst/>
            <a:gdLst>
              <a:gd name="connsiteX0" fmla="*/ 406 w 555668"/>
              <a:gd name="connsiteY0" fmla="*/ 129 h 63710"/>
              <a:gd name="connsiteX1" fmla="*/ 52794 w 555668"/>
              <a:gd name="connsiteY1" fmla="*/ 46167 h 63710"/>
              <a:gd name="connsiteX2" fmla="*/ 59144 w 555668"/>
              <a:gd name="connsiteY2" fmla="*/ 60454 h 63710"/>
              <a:gd name="connsiteX3" fmla="*/ 132169 w 555668"/>
              <a:gd name="connsiteY3" fmla="*/ 60454 h 63710"/>
              <a:gd name="connsiteX4" fmla="*/ 549681 w 555668"/>
              <a:gd name="connsiteY4" fmla="*/ 50929 h 63710"/>
              <a:gd name="connsiteX5" fmla="*/ 359181 w 555668"/>
              <a:gd name="connsiteY5" fmla="*/ 49342 h 63710"/>
              <a:gd name="connsiteX6" fmla="*/ 84544 w 555668"/>
              <a:gd name="connsiteY6" fmla="*/ 62042 h 63710"/>
              <a:gd name="connsiteX7" fmla="*/ 406 w 555668"/>
              <a:gd name="connsiteY7" fmla="*/ 129 h 6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668" h="63710">
                <a:moveTo>
                  <a:pt x="406" y="129"/>
                </a:moveTo>
                <a:cubicBezTo>
                  <a:pt x="-4886" y="-2517"/>
                  <a:pt x="43004" y="36113"/>
                  <a:pt x="52794" y="46167"/>
                </a:cubicBezTo>
                <a:cubicBezTo>
                  <a:pt x="62584" y="56221"/>
                  <a:pt x="45915" y="58073"/>
                  <a:pt x="59144" y="60454"/>
                </a:cubicBezTo>
                <a:cubicBezTo>
                  <a:pt x="72373" y="62835"/>
                  <a:pt x="132169" y="60454"/>
                  <a:pt x="132169" y="60454"/>
                </a:cubicBezTo>
                <a:lnTo>
                  <a:pt x="549681" y="50929"/>
                </a:lnTo>
                <a:cubicBezTo>
                  <a:pt x="587516" y="49077"/>
                  <a:pt x="436704" y="47490"/>
                  <a:pt x="359181" y="49342"/>
                </a:cubicBezTo>
                <a:cubicBezTo>
                  <a:pt x="281658" y="51194"/>
                  <a:pt x="142752" y="69186"/>
                  <a:pt x="84544" y="62042"/>
                </a:cubicBezTo>
                <a:cubicBezTo>
                  <a:pt x="26336" y="54898"/>
                  <a:pt x="5698" y="2775"/>
                  <a:pt x="406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B6C52794-93DE-4341-95D5-C3C1867D1D15}"/>
              </a:ext>
            </a:extLst>
          </p:cNvPr>
          <p:cNvSpPr/>
          <p:nvPr/>
        </p:nvSpPr>
        <p:spPr>
          <a:xfrm>
            <a:off x="5009921" y="2131654"/>
            <a:ext cx="64374" cy="189872"/>
          </a:xfrm>
          <a:custGeom>
            <a:avLst/>
            <a:gdLst>
              <a:gd name="connsiteX0" fmla="*/ 229 w 64374"/>
              <a:gd name="connsiteY0" fmla="*/ 359 h 189872"/>
              <a:gd name="connsiteX1" fmla="*/ 63729 w 64374"/>
              <a:gd name="connsiteY1" fmla="*/ 92434 h 189872"/>
              <a:gd name="connsiteX2" fmla="*/ 33567 w 64374"/>
              <a:gd name="connsiteY2" fmla="*/ 189271 h 189872"/>
              <a:gd name="connsiteX3" fmla="*/ 41504 w 64374"/>
              <a:gd name="connsiteY3" fmla="*/ 127359 h 189872"/>
              <a:gd name="connsiteX4" fmla="*/ 229 w 64374"/>
              <a:gd name="connsiteY4" fmla="*/ 359 h 1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74" h="189872">
                <a:moveTo>
                  <a:pt x="229" y="359"/>
                </a:moveTo>
                <a:cubicBezTo>
                  <a:pt x="3933" y="-5462"/>
                  <a:pt x="58173" y="60949"/>
                  <a:pt x="63729" y="92434"/>
                </a:cubicBezTo>
                <a:cubicBezTo>
                  <a:pt x="69285" y="123919"/>
                  <a:pt x="37271" y="183450"/>
                  <a:pt x="33567" y="189271"/>
                </a:cubicBezTo>
                <a:cubicBezTo>
                  <a:pt x="29863" y="195092"/>
                  <a:pt x="44150" y="157521"/>
                  <a:pt x="41504" y="127359"/>
                </a:cubicBezTo>
                <a:cubicBezTo>
                  <a:pt x="38858" y="97197"/>
                  <a:pt x="-3475" y="6180"/>
                  <a:pt x="229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24B2A0CF-BA27-4914-A8FA-341ED099FF1D}"/>
              </a:ext>
            </a:extLst>
          </p:cNvPr>
          <p:cNvSpPr/>
          <p:nvPr/>
        </p:nvSpPr>
        <p:spPr>
          <a:xfrm>
            <a:off x="5002056" y="2147875"/>
            <a:ext cx="32380" cy="163542"/>
          </a:xfrm>
          <a:custGeom>
            <a:avLst/>
            <a:gdLst>
              <a:gd name="connsiteX0" fmla="*/ 157 w 32380"/>
              <a:gd name="connsiteY0" fmla="*/ 13 h 163542"/>
              <a:gd name="connsiteX1" fmla="*/ 31907 w 32380"/>
              <a:gd name="connsiteY1" fmla="*/ 85738 h 163542"/>
              <a:gd name="connsiteX2" fmla="*/ 19207 w 32380"/>
              <a:gd name="connsiteY2" fmla="*/ 163525 h 163542"/>
              <a:gd name="connsiteX3" fmla="*/ 19207 w 32380"/>
              <a:gd name="connsiteY3" fmla="*/ 92088 h 163542"/>
              <a:gd name="connsiteX4" fmla="*/ 157 w 32380"/>
              <a:gd name="connsiteY4" fmla="*/ 13 h 16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0" h="163542">
                <a:moveTo>
                  <a:pt x="157" y="13"/>
                </a:moveTo>
                <a:cubicBezTo>
                  <a:pt x="2274" y="-1045"/>
                  <a:pt x="28732" y="58486"/>
                  <a:pt x="31907" y="85738"/>
                </a:cubicBezTo>
                <a:cubicBezTo>
                  <a:pt x="35082" y="112990"/>
                  <a:pt x="21324" y="162467"/>
                  <a:pt x="19207" y="163525"/>
                </a:cubicBezTo>
                <a:cubicBezTo>
                  <a:pt x="17090" y="164583"/>
                  <a:pt x="20530" y="117488"/>
                  <a:pt x="19207" y="92088"/>
                </a:cubicBezTo>
                <a:cubicBezTo>
                  <a:pt x="17884" y="66688"/>
                  <a:pt x="-1960" y="1071"/>
                  <a:pt x="157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C95D4633-D271-4FC1-92D1-60E0268E57CF}"/>
              </a:ext>
            </a:extLst>
          </p:cNvPr>
          <p:cNvSpPr/>
          <p:nvPr/>
        </p:nvSpPr>
        <p:spPr>
          <a:xfrm>
            <a:off x="4775127" y="1346911"/>
            <a:ext cx="206784" cy="124704"/>
          </a:xfrm>
          <a:custGeom>
            <a:avLst/>
            <a:gdLst>
              <a:gd name="connsiteX0" fmla="*/ 73 w 206784"/>
              <a:gd name="connsiteY0" fmla="*/ 15164 h 124704"/>
              <a:gd name="connsiteX1" fmla="*/ 131836 w 206784"/>
              <a:gd name="connsiteY1" fmla="*/ 29452 h 124704"/>
              <a:gd name="connsiteX2" fmla="*/ 204861 w 206784"/>
              <a:gd name="connsiteY2" fmla="*/ 124702 h 124704"/>
              <a:gd name="connsiteX3" fmla="*/ 182636 w 206784"/>
              <a:gd name="connsiteY3" fmla="*/ 32627 h 124704"/>
              <a:gd name="connsiteX4" fmla="*/ 150886 w 206784"/>
              <a:gd name="connsiteY4" fmla="*/ 877 h 124704"/>
              <a:gd name="connsiteX5" fmla="*/ 73 w 206784"/>
              <a:gd name="connsiteY5" fmla="*/ 15164 h 1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784" h="124704">
                <a:moveTo>
                  <a:pt x="73" y="15164"/>
                </a:moveTo>
                <a:cubicBezTo>
                  <a:pt x="-3102" y="19926"/>
                  <a:pt x="97705" y="11196"/>
                  <a:pt x="131836" y="29452"/>
                </a:cubicBezTo>
                <a:cubicBezTo>
                  <a:pt x="165967" y="47708"/>
                  <a:pt x="196394" y="124173"/>
                  <a:pt x="204861" y="124702"/>
                </a:cubicBezTo>
                <a:cubicBezTo>
                  <a:pt x="213328" y="125231"/>
                  <a:pt x="191632" y="53265"/>
                  <a:pt x="182636" y="32627"/>
                </a:cubicBezTo>
                <a:cubicBezTo>
                  <a:pt x="173640" y="11989"/>
                  <a:pt x="181842" y="5375"/>
                  <a:pt x="150886" y="877"/>
                </a:cubicBezTo>
                <a:cubicBezTo>
                  <a:pt x="119930" y="-3621"/>
                  <a:pt x="3248" y="10402"/>
                  <a:pt x="73" y="15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525D6A03-0A25-4CCE-A977-DC390FF89111}"/>
              </a:ext>
            </a:extLst>
          </p:cNvPr>
          <p:cNvSpPr/>
          <p:nvPr/>
        </p:nvSpPr>
        <p:spPr>
          <a:xfrm>
            <a:off x="4837105" y="1423682"/>
            <a:ext cx="200055" cy="121155"/>
          </a:xfrm>
          <a:custGeom>
            <a:avLst/>
            <a:gdLst>
              <a:gd name="connsiteX0" fmla="*/ 8 w 200055"/>
              <a:gd name="connsiteY0" fmla="*/ 306 h 121155"/>
              <a:gd name="connsiteX1" fmla="*/ 127008 w 200055"/>
              <a:gd name="connsiteY1" fmla="*/ 43168 h 121155"/>
              <a:gd name="connsiteX2" fmla="*/ 200033 w 200055"/>
              <a:gd name="connsiteY2" fmla="*/ 120956 h 121155"/>
              <a:gd name="connsiteX3" fmla="*/ 133358 w 200055"/>
              <a:gd name="connsiteY3" fmla="*/ 63806 h 121155"/>
              <a:gd name="connsiteX4" fmla="*/ 8 w 200055"/>
              <a:gd name="connsiteY4" fmla="*/ 306 h 12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55" h="121155">
                <a:moveTo>
                  <a:pt x="8" y="306"/>
                </a:moveTo>
                <a:cubicBezTo>
                  <a:pt x="-1050" y="-3133"/>
                  <a:pt x="93671" y="23060"/>
                  <a:pt x="127008" y="43168"/>
                </a:cubicBezTo>
                <a:cubicBezTo>
                  <a:pt x="160346" y="63276"/>
                  <a:pt x="198975" y="117517"/>
                  <a:pt x="200033" y="120956"/>
                </a:cubicBezTo>
                <a:cubicBezTo>
                  <a:pt x="201091" y="124395"/>
                  <a:pt x="165108" y="82592"/>
                  <a:pt x="133358" y="63806"/>
                </a:cubicBezTo>
                <a:cubicBezTo>
                  <a:pt x="101608" y="45021"/>
                  <a:pt x="1066" y="3745"/>
                  <a:pt x="8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EA98618E-B79E-43BE-A67B-A7D9D721A9ED}"/>
              </a:ext>
            </a:extLst>
          </p:cNvPr>
          <p:cNvSpPr/>
          <p:nvPr/>
        </p:nvSpPr>
        <p:spPr>
          <a:xfrm>
            <a:off x="4769537" y="1152261"/>
            <a:ext cx="197012" cy="116219"/>
          </a:xfrm>
          <a:custGeom>
            <a:avLst/>
            <a:gdLst>
              <a:gd name="connsiteX0" fmla="*/ 901 w 197012"/>
              <a:gd name="connsiteY0" fmla="*/ 65352 h 116219"/>
              <a:gd name="connsiteX1" fmla="*/ 80276 w 197012"/>
              <a:gd name="connsiteY1" fmla="*/ 9789 h 116219"/>
              <a:gd name="connsiteX2" fmla="*/ 145363 w 197012"/>
              <a:gd name="connsiteY2" fmla="*/ 24077 h 116219"/>
              <a:gd name="connsiteX3" fmla="*/ 181876 w 197012"/>
              <a:gd name="connsiteY3" fmla="*/ 116152 h 116219"/>
              <a:gd name="connsiteX4" fmla="*/ 194576 w 197012"/>
              <a:gd name="connsiteY4" fmla="*/ 38364 h 116219"/>
              <a:gd name="connsiteX5" fmla="*/ 135838 w 197012"/>
              <a:gd name="connsiteY5" fmla="*/ 264 h 116219"/>
              <a:gd name="connsiteX6" fmla="*/ 901 w 197012"/>
              <a:gd name="connsiteY6" fmla="*/ 65352 h 1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12" h="116219">
                <a:moveTo>
                  <a:pt x="901" y="65352"/>
                </a:moveTo>
                <a:cubicBezTo>
                  <a:pt x="-8359" y="66940"/>
                  <a:pt x="56199" y="16668"/>
                  <a:pt x="80276" y="9789"/>
                </a:cubicBezTo>
                <a:cubicBezTo>
                  <a:pt x="104353" y="2910"/>
                  <a:pt x="128430" y="6350"/>
                  <a:pt x="145363" y="24077"/>
                </a:cubicBezTo>
                <a:cubicBezTo>
                  <a:pt x="162296" y="41804"/>
                  <a:pt x="173674" y="113771"/>
                  <a:pt x="181876" y="116152"/>
                </a:cubicBezTo>
                <a:cubicBezTo>
                  <a:pt x="190078" y="118533"/>
                  <a:pt x="202249" y="57679"/>
                  <a:pt x="194576" y="38364"/>
                </a:cubicBezTo>
                <a:cubicBezTo>
                  <a:pt x="186903" y="19049"/>
                  <a:pt x="166001" y="-2647"/>
                  <a:pt x="135838" y="264"/>
                </a:cubicBezTo>
                <a:cubicBezTo>
                  <a:pt x="105676" y="3174"/>
                  <a:pt x="10161" y="63764"/>
                  <a:pt x="901" y="65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0DD171F5-B305-4953-BB5D-3647B98A5DDD}"/>
              </a:ext>
            </a:extLst>
          </p:cNvPr>
          <p:cNvSpPr/>
          <p:nvPr/>
        </p:nvSpPr>
        <p:spPr>
          <a:xfrm>
            <a:off x="4673167" y="1152012"/>
            <a:ext cx="178244" cy="91019"/>
          </a:xfrm>
          <a:custGeom>
            <a:avLst/>
            <a:gdLst>
              <a:gd name="connsiteX0" fmla="*/ 433 w 178244"/>
              <a:gd name="connsiteY0" fmla="*/ 91001 h 91019"/>
              <a:gd name="connsiteX1" fmla="*/ 30596 w 178244"/>
              <a:gd name="connsiteY1" fmla="*/ 10038 h 91019"/>
              <a:gd name="connsiteX2" fmla="*/ 78221 w 178244"/>
              <a:gd name="connsiteY2" fmla="*/ 3688 h 91019"/>
              <a:gd name="connsiteX3" fmla="*/ 113146 w 178244"/>
              <a:gd name="connsiteY3" fmla="*/ 32263 h 91019"/>
              <a:gd name="connsiteX4" fmla="*/ 178233 w 178244"/>
              <a:gd name="connsiteY4" fmla="*/ 51313 h 91019"/>
              <a:gd name="connsiteX5" fmla="*/ 117908 w 178244"/>
              <a:gd name="connsiteY5" fmla="*/ 44963 h 91019"/>
              <a:gd name="connsiteX6" fmla="*/ 52821 w 178244"/>
              <a:gd name="connsiteY6" fmla="*/ 17976 h 91019"/>
              <a:gd name="connsiteX7" fmla="*/ 433 w 178244"/>
              <a:gd name="connsiteY7" fmla="*/ 91001 h 9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244" h="91019">
                <a:moveTo>
                  <a:pt x="433" y="91001"/>
                </a:moveTo>
                <a:cubicBezTo>
                  <a:pt x="-3271" y="89678"/>
                  <a:pt x="17631" y="24590"/>
                  <a:pt x="30596" y="10038"/>
                </a:cubicBezTo>
                <a:cubicBezTo>
                  <a:pt x="43561" y="-4514"/>
                  <a:pt x="64463" y="-16"/>
                  <a:pt x="78221" y="3688"/>
                </a:cubicBezTo>
                <a:cubicBezTo>
                  <a:pt x="91979" y="7392"/>
                  <a:pt x="96477" y="24326"/>
                  <a:pt x="113146" y="32263"/>
                </a:cubicBezTo>
                <a:cubicBezTo>
                  <a:pt x="129815" y="40200"/>
                  <a:pt x="177439" y="49196"/>
                  <a:pt x="178233" y="51313"/>
                </a:cubicBezTo>
                <a:cubicBezTo>
                  <a:pt x="179027" y="53430"/>
                  <a:pt x="138810" y="50519"/>
                  <a:pt x="117908" y="44963"/>
                </a:cubicBezTo>
                <a:cubicBezTo>
                  <a:pt x="97006" y="39407"/>
                  <a:pt x="72665" y="13214"/>
                  <a:pt x="52821" y="17976"/>
                </a:cubicBezTo>
                <a:cubicBezTo>
                  <a:pt x="32977" y="22738"/>
                  <a:pt x="4137" y="92324"/>
                  <a:pt x="433" y="91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AD956843-FE7B-44F0-8CA4-B8FDEADB9DBF}"/>
              </a:ext>
            </a:extLst>
          </p:cNvPr>
          <p:cNvSpPr/>
          <p:nvPr/>
        </p:nvSpPr>
        <p:spPr>
          <a:xfrm>
            <a:off x="4849595" y="1215985"/>
            <a:ext cx="255074" cy="193805"/>
          </a:xfrm>
          <a:custGeom>
            <a:avLst/>
            <a:gdLst>
              <a:gd name="connsiteX0" fmla="*/ 218 w 255074"/>
              <a:gd name="connsiteY0" fmla="*/ 40 h 193805"/>
              <a:gd name="connsiteX1" fmla="*/ 124043 w 255074"/>
              <a:gd name="connsiteY1" fmla="*/ 68303 h 193805"/>
              <a:gd name="connsiteX2" fmla="*/ 95468 w 255074"/>
              <a:gd name="connsiteY2" fmla="*/ 93703 h 193805"/>
              <a:gd name="connsiteX3" fmla="*/ 254218 w 255074"/>
              <a:gd name="connsiteY3" fmla="*/ 190540 h 193805"/>
              <a:gd name="connsiteX4" fmla="*/ 155793 w 255074"/>
              <a:gd name="connsiteY4" fmla="*/ 163553 h 193805"/>
              <a:gd name="connsiteX5" fmla="*/ 90705 w 255074"/>
              <a:gd name="connsiteY5" fmla="*/ 90528 h 193805"/>
              <a:gd name="connsiteX6" fmla="*/ 93880 w 255074"/>
              <a:gd name="connsiteY6" fmla="*/ 58778 h 193805"/>
              <a:gd name="connsiteX7" fmla="*/ 218 w 255074"/>
              <a:gd name="connsiteY7" fmla="*/ 40 h 19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074" h="193805">
                <a:moveTo>
                  <a:pt x="218" y="40"/>
                </a:moveTo>
                <a:cubicBezTo>
                  <a:pt x="5245" y="1627"/>
                  <a:pt x="108168" y="52693"/>
                  <a:pt x="124043" y="68303"/>
                </a:cubicBezTo>
                <a:cubicBezTo>
                  <a:pt x="139918" y="83913"/>
                  <a:pt x="73772" y="73330"/>
                  <a:pt x="95468" y="93703"/>
                </a:cubicBezTo>
                <a:cubicBezTo>
                  <a:pt x="117164" y="114076"/>
                  <a:pt x="244164" y="178898"/>
                  <a:pt x="254218" y="190540"/>
                </a:cubicBezTo>
                <a:cubicBezTo>
                  <a:pt x="264272" y="202182"/>
                  <a:pt x="183045" y="180222"/>
                  <a:pt x="155793" y="163553"/>
                </a:cubicBezTo>
                <a:cubicBezTo>
                  <a:pt x="128541" y="146884"/>
                  <a:pt x="101024" y="107991"/>
                  <a:pt x="90705" y="90528"/>
                </a:cubicBezTo>
                <a:cubicBezTo>
                  <a:pt x="80386" y="73065"/>
                  <a:pt x="109490" y="74124"/>
                  <a:pt x="93880" y="58778"/>
                </a:cubicBezTo>
                <a:cubicBezTo>
                  <a:pt x="78270" y="43432"/>
                  <a:pt x="-4809" y="-1547"/>
                  <a:pt x="21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49102661-AF3D-4B9B-8149-4A649F9EE0B3}"/>
              </a:ext>
            </a:extLst>
          </p:cNvPr>
          <p:cNvSpPr/>
          <p:nvPr/>
        </p:nvSpPr>
        <p:spPr>
          <a:xfrm>
            <a:off x="4747990" y="1238551"/>
            <a:ext cx="179623" cy="97417"/>
          </a:xfrm>
          <a:custGeom>
            <a:avLst/>
            <a:gdLst>
              <a:gd name="connsiteX0" fmla="*/ 223 w 179623"/>
              <a:gd name="connsiteY0" fmla="*/ 36212 h 97417"/>
              <a:gd name="connsiteX1" fmla="*/ 124048 w 179623"/>
              <a:gd name="connsiteY1" fmla="*/ 94949 h 97417"/>
              <a:gd name="connsiteX2" fmla="*/ 179610 w 179623"/>
              <a:gd name="connsiteY2" fmla="*/ 80662 h 97417"/>
              <a:gd name="connsiteX3" fmla="*/ 128810 w 179623"/>
              <a:gd name="connsiteY3" fmla="*/ 28274 h 97417"/>
              <a:gd name="connsiteX4" fmla="*/ 70073 w 179623"/>
              <a:gd name="connsiteY4" fmla="*/ 1287 h 97417"/>
              <a:gd name="connsiteX5" fmla="*/ 157385 w 179623"/>
              <a:gd name="connsiteY5" fmla="*/ 67962 h 97417"/>
              <a:gd name="connsiteX6" fmla="*/ 157385 w 179623"/>
              <a:gd name="connsiteY6" fmla="*/ 77487 h 97417"/>
              <a:gd name="connsiteX7" fmla="*/ 223 w 179623"/>
              <a:gd name="connsiteY7" fmla="*/ 36212 h 9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623" h="97417">
                <a:moveTo>
                  <a:pt x="223" y="36212"/>
                </a:moveTo>
                <a:cubicBezTo>
                  <a:pt x="-5333" y="39122"/>
                  <a:pt x="94150" y="87541"/>
                  <a:pt x="124048" y="94949"/>
                </a:cubicBezTo>
                <a:cubicBezTo>
                  <a:pt x="153946" y="102357"/>
                  <a:pt x="178816" y="91774"/>
                  <a:pt x="179610" y="80662"/>
                </a:cubicBezTo>
                <a:cubicBezTo>
                  <a:pt x="180404" y="69550"/>
                  <a:pt x="147066" y="41503"/>
                  <a:pt x="128810" y="28274"/>
                </a:cubicBezTo>
                <a:cubicBezTo>
                  <a:pt x="110554" y="15045"/>
                  <a:pt x="65311" y="-5328"/>
                  <a:pt x="70073" y="1287"/>
                </a:cubicBezTo>
                <a:cubicBezTo>
                  <a:pt x="74835" y="7902"/>
                  <a:pt x="142833" y="55262"/>
                  <a:pt x="157385" y="67962"/>
                </a:cubicBezTo>
                <a:cubicBezTo>
                  <a:pt x="171937" y="80662"/>
                  <a:pt x="182256" y="82779"/>
                  <a:pt x="157385" y="77487"/>
                </a:cubicBezTo>
                <a:cubicBezTo>
                  <a:pt x="132514" y="72195"/>
                  <a:pt x="5779" y="33302"/>
                  <a:pt x="223" y="36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EF369717-ED0C-4563-877F-B1E64026D8A4}"/>
              </a:ext>
            </a:extLst>
          </p:cNvPr>
          <p:cNvSpPr/>
          <p:nvPr/>
        </p:nvSpPr>
        <p:spPr>
          <a:xfrm>
            <a:off x="4811662" y="1547759"/>
            <a:ext cx="178531" cy="130026"/>
          </a:xfrm>
          <a:custGeom>
            <a:avLst/>
            <a:gdLst>
              <a:gd name="connsiteX0" fmla="*/ 51 w 178531"/>
              <a:gd name="connsiteY0" fmla="*/ 54 h 130026"/>
              <a:gd name="connsiteX1" fmla="*/ 66726 w 178531"/>
              <a:gd name="connsiteY1" fmla="*/ 92129 h 130026"/>
              <a:gd name="connsiteX2" fmla="*/ 119113 w 178531"/>
              <a:gd name="connsiteY2" fmla="*/ 114354 h 130026"/>
              <a:gd name="connsiteX3" fmla="*/ 177851 w 178531"/>
              <a:gd name="connsiteY3" fmla="*/ 128641 h 130026"/>
              <a:gd name="connsiteX4" fmla="*/ 77838 w 178531"/>
              <a:gd name="connsiteY4" fmla="*/ 79429 h 130026"/>
              <a:gd name="connsiteX5" fmla="*/ 51 w 178531"/>
              <a:gd name="connsiteY5" fmla="*/ 54 h 13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1" h="130026">
                <a:moveTo>
                  <a:pt x="51" y="54"/>
                </a:moveTo>
                <a:cubicBezTo>
                  <a:pt x="-1801" y="2171"/>
                  <a:pt x="46882" y="73079"/>
                  <a:pt x="66726" y="92129"/>
                </a:cubicBezTo>
                <a:cubicBezTo>
                  <a:pt x="86570" y="111179"/>
                  <a:pt x="100592" y="108269"/>
                  <a:pt x="119113" y="114354"/>
                </a:cubicBezTo>
                <a:cubicBezTo>
                  <a:pt x="137634" y="120439"/>
                  <a:pt x="184730" y="134462"/>
                  <a:pt x="177851" y="128641"/>
                </a:cubicBezTo>
                <a:cubicBezTo>
                  <a:pt x="170972" y="122820"/>
                  <a:pt x="107207" y="100860"/>
                  <a:pt x="77838" y="79429"/>
                </a:cubicBezTo>
                <a:cubicBezTo>
                  <a:pt x="48469" y="57998"/>
                  <a:pt x="1903" y="-2063"/>
                  <a:pt x="51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A614F5DB-3860-48E9-9F75-A5C478721172}"/>
              </a:ext>
            </a:extLst>
          </p:cNvPr>
          <p:cNvSpPr/>
          <p:nvPr/>
        </p:nvSpPr>
        <p:spPr>
          <a:xfrm>
            <a:off x="4886005" y="1501847"/>
            <a:ext cx="125571" cy="144391"/>
          </a:xfrm>
          <a:custGeom>
            <a:avLst/>
            <a:gdLst>
              <a:gd name="connsiteX0" fmla="*/ 320 w 125571"/>
              <a:gd name="connsiteY0" fmla="*/ 1516 h 144391"/>
              <a:gd name="connsiteX1" fmla="*/ 86045 w 125571"/>
              <a:gd name="connsiteY1" fmla="*/ 25328 h 144391"/>
              <a:gd name="connsiteX2" fmla="*/ 55883 w 125571"/>
              <a:gd name="connsiteY2" fmla="*/ 49141 h 144391"/>
              <a:gd name="connsiteX3" fmla="*/ 100333 w 125571"/>
              <a:gd name="connsiteY3" fmla="*/ 71366 h 144391"/>
              <a:gd name="connsiteX4" fmla="*/ 89220 w 125571"/>
              <a:gd name="connsiteY4" fmla="*/ 144391 h 144391"/>
              <a:gd name="connsiteX5" fmla="*/ 122558 w 125571"/>
              <a:gd name="connsiteY5" fmla="*/ 71366 h 144391"/>
              <a:gd name="connsiteX6" fmla="*/ 320 w 125571"/>
              <a:gd name="connsiteY6" fmla="*/ 1516 h 14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71" h="144391">
                <a:moveTo>
                  <a:pt x="320" y="1516"/>
                </a:moveTo>
                <a:cubicBezTo>
                  <a:pt x="-5765" y="-6157"/>
                  <a:pt x="76785" y="17391"/>
                  <a:pt x="86045" y="25328"/>
                </a:cubicBezTo>
                <a:cubicBezTo>
                  <a:pt x="95305" y="33265"/>
                  <a:pt x="53502" y="41468"/>
                  <a:pt x="55883" y="49141"/>
                </a:cubicBezTo>
                <a:cubicBezTo>
                  <a:pt x="58264" y="56814"/>
                  <a:pt x="94777" y="55491"/>
                  <a:pt x="100333" y="71366"/>
                </a:cubicBezTo>
                <a:cubicBezTo>
                  <a:pt x="105889" y="87241"/>
                  <a:pt x="85516" y="144391"/>
                  <a:pt x="89220" y="144391"/>
                </a:cubicBezTo>
                <a:cubicBezTo>
                  <a:pt x="92924" y="144391"/>
                  <a:pt x="137375" y="95178"/>
                  <a:pt x="122558" y="71366"/>
                </a:cubicBezTo>
                <a:cubicBezTo>
                  <a:pt x="107741" y="47554"/>
                  <a:pt x="6405" y="9189"/>
                  <a:pt x="320" y="1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4641FEA8-C640-484A-94F7-03955ED6A91A}"/>
              </a:ext>
            </a:extLst>
          </p:cNvPr>
          <p:cNvSpPr/>
          <p:nvPr/>
        </p:nvSpPr>
        <p:spPr>
          <a:xfrm>
            <a:off x="4987727" y="1671612"/>
            <a:ext cx="84628" cy="107992"/>
          </a:xfrm>
          <a:custGeom>
            <a:avLst/>
            <a:gdLst>
              <a:gd name="connsiteX0" fmla="*/ 198 w 84628"/>
              <a:gd name="connsiteY0" fmla="*/ 26 h 107992"/>
              <a:gd name="connsiteX1" fmla="*/ 17661 w 84628"/>
              <a:gd name="connsiteY1" fmla="*/ 90513 h 107992"/>
              <a:gd name="connsiteX2" fmla="*/ 198 w 84628"/>
              <a:gd name="connsiteY2" fmla="*/ 107976 h 107992"/>
              <a:gd name="connsiteX3" fmla="*/ 31948 w 84628"/>
              <a:gd name="connsiteY3" fmla="*/ 93688 h 107992"/>
              <a:gd name="connsiteX4" fmla="*/ 65286 w 84628"/>
              <a:gd name="connsiteY4" fmla="*/ 93688 h 107992"/>
              <a:gd name="connsiteX5" fmla="*/ 84336 w 84628"/>
              <a:gd name="connsiteY5" fmla="*/ 11138 h 107992"/>
              <a:gd name="connsiteX6" fmla="*/ 50998 w 84628"/>
              <a:gd name="connsiteY6" fmla="*/ 69876 h 107992"/>
              <a:gd name="connsiteX7" fmla="*/ 30361 w 84628"/>
              <a:gd name="connsiteY7" fmla="*/ 80988 h 107992"/>
              <a:gd name="connsiteX8" fmla="*/ 198 w 84628"/>
              <a:gd name="connsiteY8" fmla="*/ 26 h 10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28" h="107992">
                <a:moveTo>
                  <a:pt x="198" y="26"/>
                </a:moveTo>
                <a:cubicBezTo>
                  <a:pt x="-1919" y="1614"/>
                  <a:pt x="17661" y="72521"/>
                  <a:pt x="17661" y="90513"/>
                </a:cubicBezTo>
                <a:cubicBezTo>
                  <a:pt x="17661" y="108505"/>
                  <a:pt x="-2183" y="107447"/>
                  <a:pt x="198" y="107976"/>
                </a:cubicBezTo>
                <a:cubicBezTo>
                  <a:pt x="2579" y="108505"/>
                  <a:pt x="21100" y="96069"/>
                  <a:pt x="31948" y="93688"/>
                </a:cubicBezTo>
                <a:cubicBezTo>
                  <a:pt x="42796" y="91307"/>
                  <a:pt x="56555" y="107446"/>
                  <a:pt x="65286" y="93688"/>
                </a:cubicBezTo>
                <a:cubicBezTo>
                  <a:pt x="74017" y="79930"/>
                  <a:pt x="86717" y="15107"/>
                  <a:pt x="84336" y="11138"/>
                </a:cubicBezTo>
                <a:cubicBezTo>
                  <a:pt x="81955" y="7169"/>
                  <a:pt x="59994" y="58234"/>
                  <a:pt x="50998" y="69876"/>
                </a:cubicBezTo>
                <a:cubicBezTo>
                  <a:pt x="42002" y="81518"/>
                  <a:pt x="36446" y="92101"/>
                  <a:pt x="30361" y="80988"/>
                </a:cubicBezTo>
                <a:cubicBezTo>
                  <a:pt x="24276" y="69876"/>
                  <a:pt x="2315" y="-1562"/>
                  <a:pt x="198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FE643FCF-9141-4B46-8336-E8EFF3C8681C}"/>
              </a:ext>
            </a:extLst>
          </p:cNvPr>
          <p:cNvSpPr/>
          <p:nvPr/>
        </p:nvSpPr>
        <p:spPr>
          <a:xfrm>
            <a:off x="4951619" y="1698298"/>
            <a:ext cx="122897" cy="243205"/>
          </a:xfrm>
          <a:custGeom>
            <a:avLst/>
            <a:gdLst>
              <a:gd name="connsiteX0" fmla="*/ 17256 w 122897"/>
              <a:gd name="connsiteY0" fmla="*/ 327 h 243205"/>
              <a:gd name="connsiteX1" fmla="*/ 39481 w 122897"/>
              <a:gd name="connsiteY1" fmla="*/ 92402 h 243205"/>
              <a:gd name="connsiteX2" fmla="*/ 107744 w 122897"/>
              <a:gd name="connsiteY2" fmla="*/ 119390 h 243205"/>
              <a:gd name="connsiteX3" fmla="*/ 90281 w 122897"/>
              <a:gd name="connsiteY3" fmla="*/ 241627 h 243205"/>
              <a:gd name="connsiteX4" fmla="*/ 122031 w 122897"/>
              <a:gd name="connsiteY4" fmla="*/ 184477 h 243205"/>
              <a:gd name="connsiteX5" fmla="*/ 49006 w 122897"/>
              <a:gd name="connsiteY5" fmla="*/ 120977 h 243205"/>
              <a:gd name="connsiteX6" fmla="*/ 1381 w 122897"/>
              <a:gd name="connsiteY6" fmla="*/ 63827 h 243205"/>
              <a:gd name="connsiteX7" fmla="*/ 17256 w 122897"/>
              <a:gd name="connsiteY7" fmla="*/ 327 h 24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97" h="243205">
                <a:moveTo>
                  <a:pt x="17256" y="327"/>
                </a:moveTo>
                <a:cubicBezTo>
                  <a:pt x="23606" y="5089"/>
                  <a:pt x="24400" y="72558"/>
                  <a:pt x="39481" y="92402"/>
                </a:cubicBezTo>
                <a:cubicBezTo>
                  <a:pt x="54562" y="112246"/>
                  <a:pt x="99277" y="94519"/>
                  <a:pt x="107744" y="119390"/>
                </a:cubicBezTo>
                <a:cubicBezTo>
                  <a:pt x="116211" y="144261"/>
                  <a:pt x="87900" y="230779"/>
                  <a:pt x="90281" y="241627"/>
                </a:cubicBezTo>
                <a:cubicBezTo>
                  <a:pt x="92662" y="252475"/>
                  <a:pt x="128910" y="204585"/>
                  <a:pt x="122031" y="184477"/>
                </a:cubicBezTo>
                <a:cubicBezTo>
                  <a:pt x="115152" y="164369"/>
                  <a:pt x="69114" y="141085"/>
                  <a:pt x="49006" y="120977"/>
                </a:cubicBezTo>
                <a:cubicBezTo>
                  <a:pt x="28898" y="100869"/>
                  <a:pt x="7466" y="83671"/>
                  <a:pt x="1381" y="63827"/>
                </a:cubicBezTo>
                <a:cubicBezTo>
                  <a:pt x="-4704" y="43983"/>
                  <a:pt x="10906" y="-4435"/>
                  <a:pt x="17256" y="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199F529B-842F-41B2-99CA-6805F7190397}"/>
              </a:ext>
            </a:extLst>
          </p:cNvPr>
          <p:cNvSpPr/>
          <p:nvPr/>
        </p:nvSpPr>
        <p:spPr>
          <a:xfrm>
            <a:off x="4936224" y="1690275"/>
            <a:ext cx="88390" cy="254431"/>
          </a:xfrm>
          <a:custGeom>
            <a:avLst/>
            <a:gdLst>
              <a:gd name="connsiteX0" fmla="*/ 8839 w 88390"/>
              <a:gd name="connsiteY0" fmla="*/ 413 h 254431"/>
              <a:gd name="connsiteX1" fmla="*/ 2489 w 88390"/>
              <a:gd name="connsiteY1" fmla="*/ 95663 h 254431"/>
              <a:gd name="connsiteX2" fmla="*/ 31064 w 88390"/>
              <a:gd name="connsiteY2" fmla="*/ 127413 h 254431"/>
              <a:gd name="connsiteX3" fmla="*/ 69164 w 88390"/>
              <a:gd name="connsiteY3" fmla="*/ 189325 h 254431"/>
              <a:gd name="connsiteX4" fmla="*/ 77101 w 88390"/>
              <a:gd name="connsiteY4" fmla="*/ 254413 h 254431"/>
              <a:gd name="connsiteX5" fmla="*/ 88214 w 88390"/>
              <a:gd name="connsiteY5" fmla="*/ 182975 h 254431"/>
              <a:gd name="connsiteX6" fmla="*/ 67576 w 88390"/>
              <a:gd name="connsiteY6" fmla="*/ 136938 h 254431"/>
              <a:gd name="connsiteX7" fmla="*/ 8839 w 88390"/>
              <a:gd name="connsiteY7" fmla="*/ 413 h 25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90" h="254431">
                <a:moveTo>
                  <a:pt x="8839" y="413"/>
                </a:moveTo>
                <a:cubicBezTo>
                  <a:pt x="-2009" y="-6466"/>
                  <a:pt x="-1215" y="74496"/>
                  <a:pt x="2489" y="95663"/>
                </a:cubicBezTo>
                <a:cubicBezTo>
                  <a:pt x="6193" y="116830"/>
                  <a:pt x="19951" y="111803"/>
                  <a:pt x="31064" y="127413"/>
                </a:cubicBezTo>
                <a:cubicBezTo>
                  <a:pt x="42177" y="143023"/>
                  <a:pt x="61491" y="168158"/>
                  <a:pt x="69164" y="189325"/>
                </a:cubicBezTo>
                <a:cubicBezTo>
                  <a:pt x="76837" y="210492"/>
                  <a:pt x="73926" y="255471"/>
                  <a:pt x="77101" y="254413"/>
                </a:cubicBezTo>
                <a:cubicBezTo>
                  <a:pt x="80276" y="253355"/>
                  <a:pt x="89801" y="202554"/>
                  <a:pt x="88214" y="182975"/>
                </a:cubicBezTo>
                <a:cubicBezTo>
                  <a:pt x="86627" y="163396"/>
                  <a:pt x="82128" y="163661"/>
                  <a:pt x="67576" y="136938"/>
                </a:cubicBezTo>
                <a:cubicBezTo>
                  <a:pt x="53024" y="110215"/>
                  <a:pt x="19687" y="7292"/>
                  <a:pt x="8839" y="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617A3258-2DF6-4E5D-A95B-B4D9EB94FCCF}"/>
              </a:ext>
            </a:extLst>
          </p:cNvPr>
          <p:cNvSpPr/>
          <p:nvPr/>
        </p:nvSpPr>
        <p:spPr>
          <a:xfrm>
            <a:off x="4914795" y="2626681"/>
            <a:ext cx="137040" cy="266328"/>
          </a:xfrm>
          <a:custGeom>
            <a:avLst/>
            <a:gdLst>
              <a:gd name="connsiteX0" fmla="*/ 105 w 137040"/>
              <a:gd name="connsiteY0" fmla="*/ 2219 h 266328"/>
              <a:gd name="connsiteX1" fmla="*/ 109643 w 137040"/>
              <a:gd name="connsiteY1" fmla="*/ 49844 h 266328"/>
              <a:gd name="connsiteX2" fmla="*/ 108055 w 137040"/>
              <a:gd name="connsiteY2" fmla="*/ 126044 h 266328"/>
              <a:gd name="connsiteX3" fmla="*/ 57255 w 137040"/>
              <a:gd name="connsiteY3" fmla="*/ 183194 h 266328"/>
              <a:gd name="connsiteX4" fmla="*/ 82655 w 137040"/>
              <a:gd name="connsiteY4" fmla="*/ 246694 h 266328"/>
              <a:gd name="connsiteX5" fmla="*/ 130280 w 137040"/>
              <a:gd name="connsiteY5" fmla="*/ 265744 h 266328"/>
              <a:gd name="connsiteX6" fmla="*/ 57255 w 137040"/>
              <a:gd name="connsiteY6" fmla="*/ 229232 h 266328"/>
              <a:gd name="connsiteX7" fmla="*/ 106468 w 137040"/>
              <a:gd name="connsiteY7" fmla="*/ 189544 h 266328"/>
              <a:gd name="connsiteX8" fmla="*/ 131868 w 137040"/>
              <a:gd name="connsiteY8" fmla="*/ 121282 h 266328"/>
              <a:gd name="connsiteX9" fmla="*/ 105 w 137040"/>
              <a:gd name="connsiteY9" fmla="*/ 2219 h 26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040" h="266328">
                <a:moveTo>
                  <a:pt x="105" y="2219"/>
                </a:moveTo>
                <a:cubicBezTo>
                  <a:pt x="-3599" y="-9687"/>
                  <a:pt x="91651" y="29207"/>
                  <a:pt x="109643" y="49844"/>
                </a:cubicBezTo>
                <a:cubicBezTo>
                  <a:pt x="127635" y="70482"/>
                  <a:pt x="116786" y="103819"/>
                  <a:pt x="108055" y="126044"/>
                </a:cubicBezTo>
                <a:cubicBezTo>
                  <a:pt x="99324" y="148269"/>
                  <a:pt x="61488" y="163086"/>
                  <a:pt x="57255" y="183194"/>
                </a:cubicBezTo>
                <a:cubicBezTo>
                  <a:pt x="53022" y="203302"/>
                  <a:pt x="70484" y="232936"/>
                  <a:pt x="82655" y="246694"/>
                </a:cubicBezTo>
                <a:cubicBezTo>
                  <a:pt x="94826" y="260452"/>
                  <a:pt x="134513" y="268654"/>
                  <a:pt x="130280" y="265744"/>
                </a:cubicBezTo>
                <a:cubicBezTo>
                  <a:pt x="126047" y="262834"/>
                  <a:pt x="61224" y="241932"/>
                  <a:pt x="57255" y="229232"/>
                </a:cubicBezTo>
                <a:cubicBezTo>
                  <a:pt x="53286" y="216532"/>
                  <a:pt x="94033" y="207536"/>
                  <a:pt x="106468" y="189544"/>
                </a:cubicBezTo>
                <a:cubicBezTo>
                  <a:pt x="118904" y="171552"/>
                  <a:pt x="149066" y="152767"/>
                  <a:pt x="131868" y="121282"/>
                </a:cubicBezTo>
                <a:cubicBezTo>
                  <a:pt x="114670" y="89797"/>
                  <a:pt x="3809" y="14125"/>
                  <a:pt x="105" y="2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0436D72D-FB83-4DD8-994A-5A3CF6DA592F}"/>
              </a:ext>
            </a:extLst>
          </p:cNvPr>
          <p:cNvSpPr/>
          <p:nvPr/>
        </p:nvSpPr>
        <p:spPr>
          <a:xfrm>
            <a:off x="4921318" y="2703487"/>
            <a:ext cx="67130" cy="181251"/>
          </a:xfrm>
          <a:custGeom>
            <a:avLst/>
            <a:gdLst>
              <a:gd name="connsiteX0" fmla="*/ 66607 w 67130"/>
              <a:gd name="connsiteY0" fmla="*/ 26 h 181251"/>
              <a:gd name="connsiteX1" fmla="*/ 49145 w 67130"/>
              <a:gd name="connsiteY1" fmla="*/ 63526 h 181251"/>
              <a:gd name="connsiteX2" fmla="*/ 6282 w 67130"/>
              <a:gd name="connsiteY2" fmla="*/ 100038 h 181251"/>
              <a:gd name="connsiteX3" fmla="*/ 6282 w 67130"/>
              <a:gd name="connsiteY3" fmla="*/ 142901 h 181251"/>
              <a:gd name="connsiteX4" fmla="*/ 63432 w 67130"/>
              <a:gd name="connsiteY4" fmla="*/ 181001 h 181251"/>
              <a:gd name="connsiteX5" fmla="*/ 15807 w 67130"/>
              <a:gd name="connsiteY5" fmla="*/ 123851 h 181251"/>
              <a:gd name="connsiteX6" fmla="*/ 58670 w 67130"/>
              <a:gd name="connsiteY6" fmla="*/ 71463 h 181251"/>
              <a:gd name="connsiteX7" fmla="*/ 66607 w 67130"/>
              <a:gd name="connsiteY7" fmla="*/ 26 h 18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30" h="181251">
                <a:moveTo>
                  <a:pt x="66607" y="26"/>
                </a:moveTo>
                <a:cubicBezTo>
                  <a:pt x="65020" y="-1297"/>
                  <a:pt x="59199" y="46857"/>
                  <a:pt x="49145" y="63526"/>
                </a:cubicBezTo>
                <a:cubicBezTo>
                  <a:pt x="39091" y="80195"/>
                  <a:pt x="13426" y="86809"/>
                  <a:pt x="6282" y="100038"/>
                </a:cubicBezTo>
                <a:cubicBezTo>
                  <a:pt x="-862" y="113267"/>
                  <a:pt x="-3243" y="129407"/>
                  <a:pt x="6282" y="142901"/>
                </a:cubicBezTo>
                <a:cubicBezTo>
                  <a:pt x="15807" y="156395"/>
                  <a:pt x="61845" y="184176"/>
                  <a:pt x="63432" y="181001"/>
                </a:cubicBezTo>
                <a:cubicBezTo>
                  <a:pt x="65019" y="177826"/>
                  <a:pt x="16601" y="142107"/>
                  <a:pt x="15807" y="123851"/>
                </a:cubicBezTo>
                <a:cubicBezTo>
                  <a:pt x="15013" y="105595"/>
                  <a:pt x="50997" y="93953"/>
                  <a:pt x="58670" y="71463"/>
                </a:cubicBezTo>
                <a:cubicBezTo>
                  <a:pt x="66343" y="48973"/>
                  <a:pt x="68194" y="1349"/>
                  <a:pt x="6660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C3609D02-DAE8-433B-ACDE-3045FC0CFB14}"/>
              </a:ext>
            </a:extLst>
          </p:cNvPr>
          <p:cNvSpPr/>
          <p:nvPr/>
        </p:nvSpPr>
        <p:spPr>
          <a:xfrm>
            <a:off x="6646006" y="3491335"/>
            <a:ext cx="827606" cy="1620510"/>
          </a:xfrm>
          <a:custGeom>
            <a:avLst/>
            <a:gdLst>
              <a:gd name="connsiteX0" fmla="*/ 434244 w 827606"/>
              <a:gd name="connsiteY0" fmla="*/ 1165 h 1620510"/>
              <a:gd name="connsiteX1" fmla="*/ 659669 w 827606"/>
              <a:gd name="connsiteY1" fmla="*/ 1052090 h 1620510"/>
              <a:gd name="connsiteX2" fmla="*/ 583469 w 827606"/>
              <a:gd name="connsiteY2" fmla="*/ 740940 h 1620510"/>
              <a:gd name="connsiteX3" fmla="*/ 612044 w 827606"/>
              <a:gd name="connsiteY3" fmla="*/ 1125115 h 1620510"/>
              <a:gd name="connsiteX4" fmla="*/ 786669 w 827606"/>
              <a:gd name="connsiteY4" fmla="*/ 1537865 h 1620510"/>
              <a:gd name="connsiteX5" fmla="*/ 793019 w 827606"/>
              <a:gd name="connsiteY5" fmla="*/ 1588665 h 1620510"/>
              <a:gd name="connsiteX6" fmla="*/ 396144 w 827606"/>
              <a:gd name="connsiteY6" fmla="*/ 1163215 h 1620510"/>
              <a:gd name="connsiteX7" fmla="*/ 656494 w 827606"/>
              <a:gd name="connsiteY7" fmla="*/ 1525165 h 1620510"/>
              <a:gd name="connsiteX8" fmla="*/ 2444 w 827606"/>
              <a:gd name="connsiteY8" fmla="*/ 636165 h 1620510"/>
              <a:gd name="connsiteX9" fmla="*/ 421544 w 827606"/>
              <a:gd name="connsiteY9" fmla="*/ 1277515 h 1620510"/>
              <a:gd name="connsiteX10" fmla="*/ 88169 w 827606"/>
              <a:gd name="connsiteY10" fmla="*/ 207540 h 1620510"/>
              <a:gd name="connsiteX11" fmla="*/ 259619 w 827606"/>
              <a:gd name="connsiteY11" fmla="*/ 982240 h 1620510"/>
              <a:gd name="connsiteX12" fmla="*/ 218344 w 827606"/>
              <a:gd name="connsiteY12" fmla="*/ 207540 h 1620510"/>
              <a:gd name="connsiteX13" fmla="*/ 316769 w 827606"/>
              <a:gd name="connsiteY13" fmla="*/ 788565 h 1620510"/>
              <a:gd name="connsiteX14" fmla="*/ 329469 w 827606"/>
              <a:gd name="connsiteY14" fmla="*/ 58315 h 1620510"/>
              <a:gd name="connsiteX15" fmla="*/ 338994 w 827606"/>
              <a:gd name="connsiteY15" fmla="*/ 829840 h 1620510"/>
              <a:gd name="connsiteX16" fmla="*/ 434244 w 827606"/>
              <a:gd name="connsiteY16" fmla="*/ 1165 h 162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27606" h="1620510">
                <a:moveTo>
                  <a:pt x="434244" y="1165"/>
                </a:moveTo>
                <a:cubicBezTo>
                  <a:pt x="487690" y="38207"/>
                  <a:pt x="634798" y="928794"/>
                  <a:pt x="659669" y="1052090"/>
                </a:cubicBezTo>
                <a:cubicBezTo>
                  <a:pt x="684540" y="1175386"/>
                  <a:pt x="591406" y="728769"/>
                  <a:pt x="583469" y="740940"/>
                </a:cubicBezTo>
                <a:cubicBezTo>
                  <a:pt x="575532" y="753111"/>
                  <a:pt x="578177" y="992294"/>
                  <a:pt x="612044" y="1125115"/>
                </a:cubicBezTo>
                <a:cubicBezTo>
                  <a:pt x="645911" y="1257936"/>
                  <a:pt x="756507" y="1460607"/>
                  <a:pt x="786669" y="1537865"/>
                </a:cubicBezTo>
                <a:cubicBezTo>
                  <a:pt x="816831" y="1615123"/>
                  <a:pt x="858106" y="1651107"/>
                  <a:pt x="793019" y="1588665"/>
                </a:cubicBezTo>
                <a:cubicBezTo>
                  <a:pt x="727932" y="1526223"/>
                  <a:pt x="418898" y="1173798"/>
                  <a:pt x="396144" y="1163215"/>
                </a:cubicBezTo>
                <a:cubicBezTo>
                  <a:pt x="373390" y="1152632"/>
                  <a:pt x="722111" y="1613007"/>
                  <a:pt x="656494" y="1525165"/>
                </a:cubicBezTo>
                <a:cubicBezTo>
                  <a:pt x="590877" y="1437323"/>
                  <a:pt x="41602" y="677440"/>
                  <a:pt x="2444" y="636165"/>
                </a:cubicBezTo>
                <a:cubicBezTo>
                  <a:pt x="-36714" y="594890"/>
                  <a:pt x="407256" y="1348953"/>
                  <a:pt x="421544" y="1277515"/>
                </a:cubicBezTo>
                <a:cubicBezTo>
                  <a:pt x="435832" y="1206078"/>
                  <a:pt x="115156" y="256752"/>
                  <a:pt x="88169" y="207540"/>
                </a:cubicBezTo>
                <a:cubicBezTo>
                  <a:pt x="61182" y="158328"/>
                  <a:pt x="237923" y="982240"/>
                  <a:pt x="259619" y="982240"/>
                </a:cubicBezTo>
                <a:cubicBezTo>
                  <a:pt x="281315" y="982240"/>
                  <a:pt x="208819" y="239819"/>
                  <a:pt x="218344" y="207540"/>
                </a:cubicBezTo>
                <a:cubicBezTo>
                  <a:pt x="227869" y="175261"/>
                  <a:pt x="298248" y="813436"/>
                  <a:pt x="316769" y="788565"/>
                </a:cubicBezTo>
                <a:cubicBezTo>
                  <a:pt x="335290" y="763694"/>
                  <a:pt x="325765" y="51436"/>
                  <a:pt x="329469" y="58315"/>
                </a:cubicBezTo>
                <a:cubicBezTo>
                  <a:pt x="333173" y="65194"/>
                  <a:pt x="322590" y="837248"/>
                  <a:pt x="338994" y="829840"/>
                </a:cubicBezTo>
                <a:cubicBezTo>
                  <a:pt x="355398" y="822432"/>
                  <a:pt x="380798" y="-35877"/>
                  <a:pt x="434244" y="1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A0CBEF0A-E7A3-472B-A499-0624F68C77B6}"/>
              </a:ext>
            </a:extLst>
          </p:cNvPr>
          <p:cNvSpPr/>
          <p:nvPr/>
        </p:nvSpPr>
        <p:spPr>
          <a:xfrm>
            <a:off x="6035476" y="4009467"/>
            <a:ext cx="448314" cy="638208"/>
          </a:xfrm>
          <a:custGeom>
            <a:avLst/>
            <a:gdLst>
              <a:gd name="connsiteX0" fmla="*/ 6549 w 448314"/>
              <a:gd name="connsiteY0" fmla="*/ 558 h 638208"/>
              <a:gd name="connsiteX1" fmla="*/ 165299 w 448314"/>
              <a:gd name="connsiteY1" fmla="*/ 197408 h 638208"/>
              <a:gd name="connsiteX2" fmla="*/ 314524 w 448314"/>
              <a:gd name="connsiteY2" fmla="*/ 302183 h 638208"/>
              <a:gd name="connsiteX3" fmla="*/ 447874 w 448314"/>
              <a:gd name="connsiteY3" fmla="*/ 635558 h 638208"/>
              <a:gd name="connsiteX4" fmla="*/ 346274 w 448314"/>
              <a:gd name="connsiteY4" fmla="*/ 448233 h 638208"/>
              <a:gd name="connsiteX5" fmla="*/ 63699 w 448314"/>
              <a:gd name="connsiteY5" fmla="*/ 264083 h 638208"/>
              <a:gd name="connsiteX6" fmla="*/ 6549 w 448314"/>
              <a:gd name="connsiteY6" fmla="*/ 558 h 63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314" h="638208">
                <a:moveTo>
                  <a:pt x="6549" y="558"/>
                </a:moveTo>
                <a:cubicBezTo>
                  <a:pt x="23482" y="-10554"/>
                  <a:pt x="113970" y="147137"/>
                  <a:pt x="165299" y="197408"/>
                </a:cubicBezTo>
                <a:cubicBezTo>
                  <a:pt x="216628" y="247679"/>
                  <a:pt x="267428" y="229158"/>
                  <a:pt x="314524" y="302183"/>
                </a:cubicBezTo>
                <a:cubicBezTo>
                  <a:pt x="361620" y="375208"/>
                  <a:pt x="442582" y="611216"/>
                  <a:pt x="447874" y="635558"/>
                </a:cubicBezTo>
                <a:cubicBezTo>
                  <a:pt x="453166" y="659900"/>
                  <a:pt x="410303" y="510145"/>
                  <a:pt x="346274" y="448233"/>
                </a:cubicBezTo>
                <a:cubicBezTo>
                  <a:pt x="282245" y="386321"/>
                  <a:pt x="122966" y="334991"/>
                  <a:pt x="63699" y="264083"/>
                </a:cubicBezTo>
                <a:cubicBezTo>
                  <a:pt x="4432" y="193175"/>
                  <a:pt x="-10384" y="11670"/>
                  <a:pt x="6549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A89CEE80-8D91-4BDA-B213-0571569308D3}"/>
              </a:ext>
            </a:extLst>
          </p:cNvPr>
          <p:cNvSpPr/>
          <p:nvPr/>
        </p:nvSpPr>
        <p:spPr>
          <a:xfrm>
            <a:off x="7251397" y="2824493"/>
            <a:ext cx="279767" cy="1865279"/>
          </a:xfrm>
          <a:custGeom>
            <a:avLst/>
            <a:gdLst>
              <a:gd name="connsiteX0" fmla="*/ 303 w 279767"/>
              <a:gd name="connsiteY0" fmla="*/ 4432 h 1865279"/>
              <a:gd name="connsiteX1" fmla="*/ 193978 w 279767"/>
              <a:gd name="connsiteY1" fmla="*/ 1156957 h 1865279"/>
              <a:gd name="connsiteX2" fmla="*/ 54278 w 279767"/>
              <a:gd name="connsiteY2" fmla="*/ 407657 h 1865279"/>
              <a:gd name="connsiteX3" fmla="*/ 213028 w 279767"/>
              <a:gd name="connsiteY3" fmla="*/ 1464932 h 1865279"/>
              <a:gd name="connsiteX4" fmla="*/ 279703 w 279767"/>
              <a:gd name="connsiteY4" fmla="*/ 1753857 h 1865279"/>
              <a:gd name="connsiteX5" fmla="*/ 225728 w 279767"/>
              <a:gd name="connsiteY5" fmla="*/ 1839582 h 1865279"/>
              <a:gd name="connsiteX6" fmla="*/ 247953 w 279767"/>
              <a:gd name="connsiteY6" fmla="*/ 1668132 h 1865279"/>
              <a:gd name="connsiteX7" fmla="*/ 303 w 279767"/>
              <a:gd name="connsiteY7" fmla="*/ 4432 h 186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767" h="1865279">
                <a:moveTo>
                  <a:pt x="303" y="4432"/>
                </a:moveTo>
                <a:cubicBezTo>
                  <a:pt x="-8693" y="-80764"/>
                  <a:pt x="184982" y="1089753"/>
                  <a:pt x="193978" y="1156957"/>
                </a:cubicBezTo>
                <a:cubicBezTo>
                  <a:pt x="202974" y="1224161"/>
                  <a:pt x="51103" y="356328"/>
                  <a:pt x="54278" y="407657"/>
                </a:cubicBezTo>
                <a:cubicBezTo>
                  <a:pt x="57453" y="458986"/>
                  <a:pt x="175457" y="1240565"/>
                  <a:pt x="213028" y="1464932"/>
                </a:cubicBezTo>
                <a:cubicBezTo>
                  <a:pt x="250599" y="1689299"/>
                  <a:pt x="277586" y="1691415"/>
                  <a:pt x="279703" y="1753857"/>
                </a:cubicBezTo>
                <a:cubicBezTo>
                  <a:pt x="281820" y="1816299"/>
                  <a:pt x="231020" y="1853869"/>
                  <a:pt x="225728" y="1839582"/>
                </a:cubicBezTo>
                <a:cubicBezTo>
                  <a:pt x="220436" y="1825295"/>
                  <a:pt x="287641" y="1979282"/>
                  <a:pt x="247953" y="1668132"/>
                </a:cubicBezTo>
                <a:cubicBezTo>
                  <a:pt x="208266" y="1356982"/>
                  <a:pt x="9299" y="89628"/>
                  <a:pt x="303" y="4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B125D2AA-544D-497E-B321-863436C47973}"/>
              </a:ext>
            </a:extLst>
          </p:cNvPr>
          <p:cNvSpPr/>
          <p:nvPr/>
        </p:nvSpPr>
        <p:spPr>
          <a:xfrm>
            <a:off x="7113551" y="2722311"/>
            <a:ext cx="313071" cy="1631414"/>
          </a:xfrm>
          <a:custGeom>
            <a:avLst/>
            <a:gdLst>
              <a:gd name="connsiteX0" fmla="*/ 1624 w 313071"/>
              <a:gd name="connsiteY0" fmla="*/ 24064 h 1631414"/>
              <a:gd name="connsiteX1" fmla="*/ 134974 w 313071"/>
              <a:gd name="connsiteY1" fmla="*/ 751139 h 1631414"/>
              <a:gd name="connsiteX2" fmla="*/ 249274 w 313071"/>
              <a:gd name="connsiteY2" fmla="*/ 1325814 h 1631414"/>
              <a:gd name="connsiteX3" fmla="*/ 312774 w 313071"/>
              <a:gd name="connsiteY3" fmla="*/ 1630614 h 1631414"/>
              <a:gd name="connsiteX4" fmla="*/ 274674 w 313071"/>
              <a:gd name="connsiteY4" fmla="*/ 1421064 h 1631414"/>
              <a:gd name="connsiteX5" fmla="*/ 74649 w 313071"/>
              <a:gd name="connsiteY5" fmla="*/ 287589 h 1631414"/>
              <a:gd name="connsiteX6" fmla="*/ 1624 w 313071"/>
              <a:gd name="connsiteY6" fmla="*/ 24064 h 163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71" h="1631414">
                <a:moveTo>
                  <a:pt x="1624" y="24064"/>
                </a:moveTo>
                <a:cubicBezTo>
                  <a:pt x="11678" y="101322"/>
                  <a:pt x="93699" y="534181"/>
                  <a:pt x="134974" y="751139"/>
                </a:cubicBezTo>
                <a:cubicBezTo>
                  <a:pt x="176249" y="968097"/>
                  <a:pt x="219641" y="1179235"/>
                  <a:pt x="249274" y="1325814"/>
                </a:cubicBezTo>
                <a:cubicBezTo>
                  <a:pt x="278907" y="1472393"/>
                  <a:pt x="308541" y="1614739"/>
                  <a:pt x="312774" y="1630614"/>
                </a:cubicBezTo>
                <a:cubicBezTo>
                  <a:pt x="317007" y="1646489"/>
                  <a:pt x="274674" y="1421064"/>
                  <a:pt x="274674" y="1421064"/>
                </a:cubicBezTo>
                <a:cubicBezTo>
                  <a:pt x="234987" y="1197227"/>
                  <a:pt x="119628" y="514072"/>
                  <a:pt x="74649" y="287589"/>
                </a:cubicBezTo>
                <a:cubicBezTo>
                  <a:pt x="29670" y="61106"/>
                  <a:pt x="-8430" y="-53194"/>
                  <a:pt x="1624" y="24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B73AB230-330A-44D3-87FD-8D624CB091CC}"/>
              </a:ext>
            </a:extLst>
          </p:cNvPr>
          <p:cNvSpPr/>
          <p:nvPr/>
        </p:nvSpPr>
        <p:spPr>
          <a:xfrm>
            <a:off x="7042261" y="2777194"/>
            <a:ext cx="364462" cy="1644790"/>
          </a:xfrm>
          <a:custGeom>
            <a:avLst/>
            <a:gdLst>
              <a:gd name="connsiteX0" fmla="*/ 9414 w 364462"/>
              <a:gd name="connsiteY0" fmla="*/ 32681 h 1644790"/>
              <a:gd name="connsiteX1" fmla="*/ 345964 w 364462"/>
              <a:gd name="connsiteY1" fmla="*/ 1559856 h 1644790"/>
              <a:gd name="connsiteX2" fmla="*/ 298339 w 364462"/>
              <a:gd name="connsiteY2" fmla="*/ 1356656 h 1644790"/>
              <a:gd name="connsiteX3" fmla="*/ 111014 w 364462"/>
              <a:gd name="connsiteY3" fmla="*/ 578781 h 1644790"/>
              <a:gd name="connsiteX4" fmla="*/ 9414 w 364462"/>
              <a:gd name="connsiteY4" fmla="*/ 32681 h 164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62" h="1644790">
                <a:moveTo>
                  <a:pt x="9414" y="32681"/>
                </a:moveTo>
                <a:cubicBezTo>
                  <a:pt x="48572" y="196193"/>
                  <a:pt x="297810" y="1339194"/>
                  <a:pt x="345964" y="1559856"/>
                </a:cubicBezTo>
                <a:cubicBezTo>
                  <a:pt x="394118" y="1780519"/>
                  <a:pt x="337497" y="1520168"/>
                  <a:pt x="298339" y="1356656"/>
                </a:cubicBezTo>
                <a:cubicBezTo>
                  <a:pt x="259181" y="1193144"/>
                  <a:pt x="159168" y="796268"/>
                  <a:pt x="111014" y="578781"/>
                </a:cubicBezTo>
                <a:cubicBezTo>
                  <a:pt x="62860" y="361294"/>
                  <a:pt x="-29744" y="-130831"/>
                  <a:pt x="9414" y="32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135548B5-4A2B-42A3-AF9C-D73D3071D267}"/>
              </a:ext>
            </a:extLst>
          </p:cNvPr>
          <p:cNvSpPr/>
          <p:nvPr/>
        </p:nvSpPr>
        <p:spPr>
          <a:xfrm>
            <a:off x="6972172" y="2850804"/>
            <a:ext cx="509294" cy="1801628"/>
          </a:xfrm>
          <a:custGeom>
            <a:avLst/>
            <a:gdLst>
              <a:gd name="connsiteX0" fmla="*/ 128 w 509294"/>
              <a:gd name="connsiteY0" fmla="*/ 346 h 1801628"/>
              <a:gd name="connsiteX1" fmla="*/ 327153 w 509294"/>
              <a:gd name="connsiteY1" fmla="*/ 1498946 h 1801628"/>
              <a:gd name="connsiteX2" fmla="*/ 371603 w 509294"/>
              <a:gd name="connsiteY2" fmla="*/ 1695796 h 1801628"/>
              <a:gd name="connsiteX3" fmla="*/ 489078 w 509294"/>
              <a:gd name="connsiteY3" fmla="*/ 1791046 h 1801628"/>
              <a:gd name="connsiteX4" fmla="*/ 501778 w 509294"/>
              <a:gd name="connsiteY4" fmla="*/ 1787871 h 1801628"/>
              <a:gd name="connsiteX5" fmla="*/ 409703 w 509294"/>
              <a:gd name="connsiteY5" fmla="*/ 1689446 h 1801628"/>
              <a:gd name="connsiteX6" fmla="*/ 368428 w 509294"/>
              <a:gd name="connsiteY6" fmla="*/ 1362421 h 1801628"/>
              <a:gd name="connsiteX7" fmla="*/ 128 w 509294"/>
              <a:gd name="connsiteY7" fmla="*/ 346 h 180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294" h="1801628">
                <a:moveTo>
                  <a:pt x="128" y="346"/>
                </a:moveTo>
                <a:cubicBezTo>
                  <a:pt x="-6751" y="23100"/>
                  <a:pt x="265241" y="1216371"/>
                  <a:pt x="327153" y="1498946"/>
                </a:cubicBezTo>
                <a:cubicBezTo>
                  <a:pt x="389065" y="1781521"/>
                  <a:pt x="344616" y="1647113"/>
                  <a:pt x="371603" y="1695796"/>
                </a:cubicBezTo>
                <a:cubicBezTo>
                  <a:pt x="398591" y="1744479"/>
                  <a:pt x="467382" y="1775700"/>
                  <a:pt x="489078" y="1791046"/>
                </a:cubicBezTo>
                <a:cubicBezTo>
                  <a:pt x="510774" y="1806392"/>
                  <a:pt x="515007" y="1804804"/>
                  <a:pt x="501778" y="1787871"/>
                </a:cubicBezTo>
                <a:cubicBezTo>
                  <a:pt x="488549" y="1770938"/>
                  <a:pt x="431928" y="1760354"/>
                  <a:pt x="409703" y="1689446"/>
                </a:cubicBezTo>
                <a:cubicBezTo>
                  <a:pt x="387478" y="1618538"/>
                  <a:pt x="432986" y="1642879"/>
                  <a:pt x="368428" y="1362421"/>
                </a:cubicBezTo>
                <a:cubicBezTo>
                  <a:pt x="303870" y="1081963"/>
                  <a:pt x="7007" y="-22408"/>
                  <a:pt x="128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5E8351CF-67B3-4CE9-8721-F1CE9F22A6BF}"/>
              </a:ext>
            </a:extLst>
          </p:cNvPr>
          <p:cNvSpPr/>
          <p:nvPr/>
        </p:nvSpPr>
        <p:spPr>
          <a:xfrm>
            <a:off x="3745933" y="2789487"/>
            <a:ext cx="1025125" cy="112499"/>
          </a:xfrm>
          <a:custGeom>
            <a:avLst/>
            <a:gdLst>
              <a:gd name="connsiteX0" fmla="*/ 567 w 1025125"/>
              <a:gd name="connsiteY0" fmla="*/ 280 h 112499"/>
              <a:gd name="connsiteX1" fmla="*/ 591117 w 1025125"/>
              <a:gd name="connsiteY1" fmla="*/ 63780 h 112499"/>
              <a:gd name="connsiteX2" fmla="*/ 963650 w 1025125"/>
              <a:gd name="connsiteY2" fmla="*/ 110346 h 112499"/>
              <a:gd name="connsiteX3" fmla="*/ 1018684 w 1025125"/>
              <a:gd name="connsiteY3" fmla="*/ 101880 h 112499"/>
              <a:gd name="connsiteX4" fmla="*/ 898034 w 1025125"/>
              <a:gd name="connsiteY4" fmla="*/ 76480 h 112499"/>
              <a:gd name="connsiteX5" fmla="*/ 703300 w 1025125"/>
              <a:gd name="connsiteY5" fmla="*/ 42613 h 112499"/>
              <a:gd name="connsiteX6" fmla="*/ 567 w 1025125"/>
              <a:gd name="connsiteY6" fmla="*/ 280 h 11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125" h="112499">
                <a:moveTo>
                  <a:pt x="567" y="280"/>
                </a:moveTo>
                <a:cubicBezTo>
                  <a:pt x="-18130" y="3808"/>
                  <a:pt x="430603" y="45436"/>
                  <a:pt x="591117" y="63780"/>
                </a:cubicBezTo>
                <a:cubicBezTo>
                  <a:pt x="751631" y="82124"/>
                  <a:pt x="892389" y="103996"/>
                  <a:pt x="963650" y="110346"/>
                </a:cubicBezTo>
                <a:cubicBezTo>
                  <a:pt x="1034911" y="116696"/>
                  <a:pt x="1029620" y="107524"/>
                  <a:pt x="1018684" y="101880"/>
                </a:cubicBezTo>
                <a:cubicBezTo>
                  <a:pt x="1007748" y="96236"/>
                  <a:pt x="898034" y="76480"/>
                  <a:pt x="898034" y="76480"/>
                </a:cubicBezTo>
                <a:cubicBezTo>
                  <a:pt x="845470" y="66602"/>
                  <a:pt x="849350" y="57782"/>
                  <a:pt x="703300" y="42613"/>
                </a:cubicBezTo>
                <a:cubicBezTo>
                  <a:pt x="557250" y="27444"/>
                  <a:pt x="19264" y="-3248"/>
                  <a:pt x="567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7C6EBEC8-C8EE-4100-92ED-93077B389CB0}"/>
              </a:ext>
            </a:extLst>
          </p:cNvPr>
          <p:cNvSpPr/>
          <p:nvPr/>
        </p:nvSpPr>
        <p:spPr>
          <a:xfrm>
            <a:off x="3750202" y="2735597"/>
            <a:ext cx="1042673" cy="143070"/>
          </a:xfrm>
          <a:custGeom>
            <a:avLst/>
            <a:gdLst>
              <a:gd name="connsiteX0" fmla="*/ 6881 w 1042673"/>
              <a:gd name="connsiteY0" fmla="*/ 1253 h 143070"/>
              <a:gd name="connsiteX1" fmla="*/ 68265 w 1042673"/>
              <a:gd name="connsiteY1" fmla="*/ 5486 h 143070"/>
              <a:gd name="connsiteX2" fmla="*/ 766765 w 1042673"/>
              <a:gd name="connsiteY2" fmla="*/ 79570 h 143070"/>
              <a:gd name="connsiteX3" fmla="*/ 1039815 w 1042673"/>
              <a:gd name="connsiteY3" fmla="*/ 119786 h 143070"/>
              <a:gd name="connsiteX4" fmla="*/ 917048 w 1042673"/>
              <a:gd name="connsiteY4" fmla="*/ 143070 h 143070"/>
              <a:gd name="connsiteX5" fmla="*/ 929748 w 1042673"/>
              <a:gd name="connsiteY5" fmla="*/ 119786 h 143070"/>
              <a:gd name="connsiteX6" fmla="*/ 6881 w 1042673"/>
              <a:gd name="connsiteY6" fmla="*/ 1253 h 14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673" h="143070">
                <a:moveTo>
                  <a:pt x="6881" y="1253"/>
                </a:moveTo>
                <a:cubicBezTo>
                  <a:pt x="-25751" y="-3157"/>
                  <a:pt x="68265" y="5486"/>
                  <a:pt x="68265" y="5486"/>
                </a:cubicBezTo>
                <a:lnTo>
                  <a:pt x="766765" y="79570"/>
                </a:lnTo>
                <a:cubicBezTo>
                  <a:pt x="928690" y="98620"/>
                  <a:pt x="1014768" y="109203"/>
                  <a:pt x="1039815" y="119786"/>
                </a:cubicBezTo>
                <a:cubicBezTo>
                  <a:pt x="1064862" y="130369"/>
                  <a:pt x="917048" y="143070"/>
                  <a:pt x="917048" y="143070"/>
                </a:cubicBezTo>
                <a:cubicBezTo>
                  <a:pt x="898704" y="143070"/>
                  <a:pt x="1078620" y="140247"/>
                  <a:pt x="929748" y="119786"/>
                </a:cubicBezTo>
                <a:cubicBezTo>
                  <a:pt x="780876" y="99325"/>
                  <a:pt x="402345" y="59814"/>
                  <a:pt x="6881" y="1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8972C5E1-A458-4413-9B4E-617635A419CA}"/>
              </a:ext>
            </a:extLst>
          </p:cNvPr>
          <p:cNvSpPr/>
          <p:nvPr/>
        </p:nvSpPr>
        <p:spPr>
          <a:xfrm>
            <a:off x="3674918" y="2266066"/>
            <a:ext cx="971708" cy="398907"/>
          </a:xfrm>
          <a:custGeom>
            <a:avLst/>
            <a:gdLst>
              <a:gd name="connsiteX0" fmla="*/ 10199 w 971708"/>
              <a:gd name="connsiteY0" fmla="*/ 396701 h 398907"/>
              <a:gd name="connsiteX1" fmla="*/ 264199 w 971708"/>
              <a:gd name="connsiteY1" fmla="*/ 216784 h 398907"/>
              <a:gd name="connsiteX2" fmla="*/ 954232 w 971708"/>
              <a:gd name="connsiteY2" fmla="*/ 9351 h 398907"/>
              <a:gd name="connsiteX3" fmla="*/ 748915 w 971708"/>
              <a:gd name="connsiteY3" fmla="*/ 41101 h 398907"/>
              <a:gd name="connsiteX4" fmla="*/ 568999 w 971708"/>
              <a:gd name="connsiteY4" fmla="*/ 89784 h 398907"/>
              <a:gd name="connsiteX5" fmla="*/ 10199 w 971708"/>
              <a:gd name="connsiteY5" fmla="*/ 396701 h 39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708" h="398907">
                <a:moveTo>
                  <a:pt x="10199" y="396701"/>
                </a:moveTo>
                <a:cubicBezTo>
                  <a:pt x="-40601" y="417868"/>
                  <a:pt x="106860" y="281342"/>
                  <a:pt x="264199" y="216784"/>
                </a:cubicBezTo>
                <a:cubicBezTo>
                  <a:pt x="421538" y="152226"/>
                  <a:pt x="873446" y="38631"/>
                  <a:pt x="954232" y="9351"/>
                </a:cubicBezTo>
                <a:cubicBezTo>
                  <a:pt x="1035018" y="-19929"/>
                  <a:pt x="813120" y="27696"/>
                  <a:pt x="748915" y="41101"/>
                </a:cubicBezTo>
                <a:cubicBezTo>
                  <a:pt x="684710" y="54506"/>
                  <a:pt x="693530" y="32281"/>
                  <a:pt x="568999" y="89784"/>
                </a:cubicBezTo>
                <a:cubicBezTo>
                  <a:pt x="444469" y="147287"/>
                  <a:pt x="60999" y="375534"/>
                  <a:pt x="10199" y="396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47C63AB0-8384-4115-8EA7-0E53838A175A}"/>
              </a:ext>
            </a:extLst>
          </p:cNvPr>
          <p:cNvSpPr/>
          <p:nvPr/>
        </p:nvSpPr>
        <p:spPr>
          <a:xfrm>
            <a:off x="3676637" y="2245980"/>
            <a:ext cx="1004294" cy="216698"/>
          </a:xfrm>
          <a:custGeom>
            <a:avLst/>
            <a:gdLst>
              <a:gd name="connsiteX0" fmla="*/ 971563 w 1004294"/>
              <a:gd name="connsiteY0" fmla="*/ 10387 h 216698"/>
              <a:gd name="connsiteX1" fmla="*/ 912296 w 1004294"/>
              <a:gd name="connsiteY1" fmla="*/ 12503 h 216698"/>
              <a:gd name="connsiteX2" fmla="*/ 537646 w 1004294"/>
              <a:gd name="connsiteY2" fmla="*/ 88703 h 216698"/>
              <a:gd name="connsiteX3" fmla="*/ 503780 w 1004294"/>
              <a:gd name="connsiteY3" fmla="*/ 92937 h 216698"/>
              <a:gd name="connsiteX4" fmla="*/ 529180 w 1004294"/>
              <a:gd name="connsiteY4" fmla="*/ 29437 h 216698"/>
              <a:gd name="connsiteX5" fmla="*/ 459330 w 1004294"/>
              <a:gd name="connsiteY5" fmla="*/ 103520 h 216698"/>
              <a:gd name="connsiteX6" fmla="*/ 315396 w 1004294"/>
              <a:gd name="connsiteY6" fmla="*/ 175487 h 216698"/>
              <a:gd name="connsiteX7" fmla="*/ 260363 w 1004294"/>
              <a:gd name="connsiteY7" fmla="*/ 198770 h 216698"/>
              <a:gd name="connsiteX8" fmla="*/ 13 w 1004294"/>
              <a:gd name="connsiteY8" fmla="*/ 203003 h 216698"/>
              <a:gd name="connsiteX9" fmla="*/ 249780 w 1004294"/>
              <a:gd name="connsiteY9" fmla="*/ 211470 h 216698"/>
              <a:gd name="connsiteX10" fmla="*/ 480496 w 1004294"/>
              <a:gd name="connsiteY10" fmla="*/ 114103 h 216698"/>
              <a:gd name="connsiteX11" fmla="*/ 971563 w 1004294"/>
              <a:gd name="connsiteY11" fmla="*/ 10387 h 21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4294" h="216698">
                <a:moveTo>
                  <a:pt x="971563" y="10387"/>
                </a:moveTo>
                <a:cubicBezTo>
                  <a:pt x="1043530" y="-6546"/>
                  <a:pt x="984615" y="-550"/>
                  <a:pt x="912296" y="12503"/>
                </a:cubicBezTo>
                <a:cubicBezTo>
                  <a:pt x="839977" y="25556"/>
                  <a:pt x="605732" y="75297"/>
                  <a:pt x="537646" y="88703"/>
                </a:cubicBezTo>
                <a:cubicBezTo>
                  <a:pt x="469560" y="102109"/>
                  <a:pt x="505191" y="102815"/>
                  <a:pt x="503780" y="92937"/>
                </a:cubicBezTo>
                <a:cubicBezTo>
                  <a:pt x="502369" y="83059"/>
                  <a:pt x="536588" y="27673"/>
                  <a:pt x="529180" y="29437"/>
                </a:cubicBezTo>
                <a:cubicBezTo>
                  <a:pt x="521772" y="31201"/>
                  <a:pt x="494961" y="79178"/>
                  <a:pt x="459330" y="103520"/>
                </a:cubicBezTo>
                <a:cubicBezTo>
                  <a:pt x="423699" y="127862"/>
                  <a:pt x="348557" y="159612"/>
                  <a:pt x="315396" y="175487"/>
                </a:cubicBezTo>
                <a:cubicBezTo>
                  <a:pt x="282235" y="191362"/>
                  <a:pt x="312927" y="194184"/>
                  <a:pt x="260363" y="198770"/>
                </a:cubicBezTo>
                <a:cubicBezTo>
                  <a:pt x="207799" y="203356"/>
                  <a:pt x="1777" y="200886"/>
                  <a:pt x="13" y="203003"/>
                </a:cubicBezTo>
                <a:cubicBezTo>
                  <a:pt x="-1751" y="205120"/>
                  <a:pt x="169699" y="226287"/>
                  <a:pt x="249780" y="211470"/>
                </a:cubicBezTo>
                <a:cubicBezTo>
                  <a:pt x="329861" y="196653"/>
                  <a:pt x="356318" y="147617"/>
                  <a:pt x="480496" y="114103"/>
                </a:cubicBezTo>
                <a:cubicBezTo>
                  <a:pt x="604674" y="80589"/>
                  <a:pt x="899596" y="27320"/>
                  <a:pt x="971563" y="10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B643C65E-7F2C-4278-94C4-0F2D2C34744B}"/>
              </a:ext>
            </a:extLst>
          </p:cNvPr>
          <p:cNvSpPr/>
          <p:nvPr/>
        </p:nvSpPr>
        <p:spPr>
          <a:xfrm>
            <a:off x="3723211" y="2468688"/>
            <a:ext cx="213904" cy="41456"/>
          </a:xfrm>
          <a:custGeom>
            <a:avLst/>
            <a:gdLst>
              <a:gd name="connsiteX0" fmla="*/ 6 w 213904"/>
              <a:gd name="connsiteY0" fmla="*/ 5695 h 41456"/>
              <a:gd name="connsiteX1" fmla="*/ 173572 w 213904"/>
              <a:gd name="connsiteY1" fmla="*/ 33212 h 41456"/>
              <a:gd name="connsiteX2" fmla="*/ 213789 w 213904"/>
              <a:gd name="connsiteY2" fmla="*/ 39562 h 41456"/>
              <a:gd name="connsiteX3" fmla="*/ 167222 w 213904"/>
              <a:gd name="connsiteY3" fmla="*/ 3579 h 41456"/>
              <a:gd name="connsiteX4" fmla="*/ 6 w 213904"/>
              <a:gd name="connsiteY4" fmla="*/ 5695 h 4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04" h="41456">
                <a:moveTo>
                  <a:pt x="6" y="5695"/>
                </a:moveTo>
                <a:cubicBezTo>
                  <a:pt x="1064" y="10634"/>
                  <a:pt x="173572" y="33212"/>
                  <a:pt x="173572" y="33212"/>
                </a:cubicBezTo>
                <a:cubicBezTo>
                  <a:pt x="209203" y="38857"/>
                  <a:pt x="214847" y="44501"/>
                  <a:pt x="213789" y="39562"/>
                </a:cubicBezTo>
                <a:cubicBezTo>
                  <a:pt x="212731" y="34623"/>
                  <a:pt x="197914" y="10282"/>
                  <a:pt x="167222" y="3579"/>
                </a:cubicBezTo>
                <a:cubicBezTo>
                  <a:pt x="136530" y="-3124"/>
                  <a:pt x="-1052" y="756"/>
                  <a:pt x="6" y="5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EF78BA68-9124-4E3B-AD35-5BBB21F0A741}"/>
              </a:ext>
            </a:extLst>
          </p:cNvPr>
          <p:cNvSpPr/>
          <p:nvPr/>
        </p:nvSpPr>
        <p:spPr>
          <a:xfrm>
            <a:off x="4122826" y="2452974"/>
            <a:ext cx="656262" cy="93454"/>
          </a:xfrm>
          <a:custGeom>
            <a:avLst/>
            <a:gdLst>
              <a:gd name="connsiteX0" fmla="*/ 2557 w 656262"/>
              <a:gd name="connsiteY0" fmla="*/ 21409 h 93454"/>
              <a:gd name="connsiteX1" fmla="*/ 146491 w 656262"/>
              <a:gd name="connsiteY1" fmla="*/ 8709 h 93454"/>
              <a:gd name="connsiteX2" fmla="*/ 389907 w 656262"/>
              <a:gd name="connsiteY2" fmla="*/ 40459 h 93454"/>
              <a:gd name="connsiteX3" fmla="*/ 652374 w 656262"/>
              <a:gd name="connsiteY3" fmla="*/ 93376 h 93454"/>
              <a:gd name="connsiteX4" fmla="*/ 527491 w 656262"/>
              <a:gd name="connsiteY4" fmla="*/ 51043 h 93454"/>
              <a:gd name="connsiteX5" fmla="*/ 265024 w 656262"/>
              <a:gd name="connsiteY5" fmla="*/ 243 h 93454"/>
              <a:gd name="connsiteX6" fmla="*/ 2557 w 656262"/>
              <a:gd name="connsiteY6" fmla="*/ 21409 h 9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262" h="93454">
                <a:moveTo>
                  <a:pt x="2557" y="21409"/>
                </a:moveTo>
                <a:cubicBezTo>
                  <a:pt x="-17198" y="22820"/>
                  <a:pt x="81933" y="5534"/>
                  <a:pt x="146491" y="8709"/>
                </a:cubicBezTo>
                <a:cubicBezTo>
                  <a:pt x="211049" y="11884"/>
                  <a:pt x="305593" y="26348"/>
                  <a:pt x="389907" y="40459"/>
                </a:cubicBezTo>
                <a:cubicBezTo>
                  <a:pt x="474221" y="54570"/>
                  <a:pt x="629443" y="91612"/>
                  <a:pt x="652374" y="93376"/>
                </a:cubicBezTo>
                <a:cubicBezTo>
                  <a:pt x="675305" y="95140"/>
                  <a:pt x="592049" y="66565"/>
                  <a:pt x="527491" y="51043"/>
                </a:cubicBezTo>
                <a:cubicBezTo>
                  <a:pt x="462933" y="35521"/>
                  <a:pt x="350396" y="3065"/>
                  <a:pt x="265024" y="243"/>
                </a:cubicBezTo>
                <a:cubicBezTo>
                  <a:pt x="179652" y="-2579"/>
                  <a:pt x="22312" y="19998"/>
                  <a:pt x="2557" y="21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BB2069B5-F267-4FBF-BCFF-3400D7913B35}"/>
              </a:ext>
            </a:extLst>
          </p:cNvPr>
          <p:cNvSpPr/>
          <p:nvPr/>
        </p:nvSpPr>
        <p:spPr>
          <a:xfrm>
            <a:off x="4162606" y="2487060"/>
            <a:ext cx="602879" cy="88938"/>
          </a:xfrm>
          <a:custGeom>
            <a:avLst/>
            <a:gdLst>
              <a:gd name="connsiteX0" fmla="*/ 877 w 602879"/>
              <a:gd name="connsiteY0" fmla="*/ 19073 h 88938"/>
              <a:gd name="connsiteX1" fmla="*/ 328961 w 602879"/>
              <a:gd name="connsiteY1" fmla="*/ 25423 h 88938"/>
              <a:gd name="connsiteX2" fmla="*/ 602011 w 602879"/>
              <a:gd name="connsiteY2" fmla="*/ 88923 h 88938"/>
              <a:gd name="connsiteX3" fmla="*/ 409394 w 602879"/>
              <a:gd name="connsiteY3" fmla="*/ 19073 h 88938"/>
              <a:gd name="connsiteX4" fmla="*/ 237944 w 602879"/>
              <a:gd name="connsiteY4" fmla="*/ 23 h 88938"/>
              <a:gd name="connsiteX5" fmla="*/ 877 w 602879"/>
              <a:gd name="connsiteY5" fmla="*/ 19073 h 8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879" h="88938">
                <a:moveTo>
                  <a:pt x="877" y="19073"/>
                </a:moveTo>
                <a:cubicBezTo>
                  <a:pt x="16046" y="23306"/>
                  <a:pt x="228772" y="13781"/>
                  <a:pt x="328961" y="25423"/>
                </a:cubicBezTo>
                <a:cubicBezTo>
                  <a:pt x="429150" y="37065"/>
                  <a:pt x="588606" y="89981"/>
                  <a:pt x="602011" y="88923"/>
                </a:cubicBezTo>
                <a:cubicBezTo>
                  <a:pt x="615417" y="87865"/>
                  <a:pt x="470072" y="33890"/>
                  <a:pt x="409394" y="19073"/>
                </a:cubicBezTo>
                <a:cubicBezTo>
                  <a:pt x="348716" y="4256"/>
                  <a:pt x="304619" y="728"/>
                  <a:pt x="237944" y="23"/>
                </a:cubicBezTo>
                <a:cubicBezTo>
                  <a:pt x="171269" y="-683"/>
                  <a:pt x="-14292" y="14840"/>
                  <a:pt x="877" y="19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D1798645-8F3E-4005-93AD-247597B132E7}"/>
              </a:ext>
            </a:extLst>
          </p:cNvPr>
          <p:cNvSpPr/>
          <p:nvPr/>
        </p:nvSpPr>
        <p:spPr>
          <a:xfrm>
            <a:off x="3507091" y="1805526"/>
            <a:ext cx="1134956" cy="484746"/>
          </a:xfrm>
          <a:custGeom>
            <a:avLst/>
            <a:gdLst>
              <a:gd name="connsiteX0" fmla="*/ 226 w 1134956"/>
              <a:gd name="connsiteY0" fmla="*/ 484707 h 484746"/>
              <a:gd name="connsiteX1" fmla="*/ 514576 w 1134956"/>
              <a:gd name="connsiteY1" fmla="*/ 215891 h 484746"/>
              <a:gd name="connsiteX2" fmla="*/ 829959 w 1134956"/>
              <a:gd name="connsiteY2" fmla="*/ 78307 h 484746"/>
              <a:gd name="connsiteX3" fmla="*/ 1132642 w 1134956"/>
              <a:gd name="connsiteY3" fmla="*/ 4224 h 484746"/>
              <a:gd name="connsiteX4" fmla="*/ 959076 w 1134956"/>
              <a:gd name="connsiteY4" fmla="*/ 19041 h 484746"/>
              <a:gd name="connsiteX5" fmla="*/ 766459 w 1134956"/>
              <a:gd name="connsiteY5" fmla="*/ 101591 h 484746"/>
              <a:gd name="connsiteX6" fmla="*/ 453192 w 1134956"/>
              <a:gd name="connsiteY6" fmla="*/ 234941 h 484746"/>
              <a:gd name="connsiteX7" fmla="*/ 226 w 1134956"/>
              <a:gd name="connsiteY7" fmla="*/ 484707 h 48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4956" h="484746">
                <a:moveTo>
                  <a:pt x="226" y="484707"/>
                </a:moveTo>
                <a:cubicBezTo>
                  <a:pt x="10457" y="481532"/>
                  <a:pt x="376287" y="283624"/>
                  <a:pt x="514576" y="215891"/>
                </a:cubicBezTo>
                <a:cubicBezTo>
                  <a:pt x="652865" y="148158"/>
                  <a:pt x="726948" y="113585"/>
                  <a:pt x="829959" y="78307"/>
                </a:cubicBezTo>
                <a:cubicBezTo>
                  <a:pt x="932970" y="43029"/>
                  <a:pt x="1111123" y="14102"/>
                  <a:pt x="1132642" y="4224"/>
                </a:cubicBezTo>
                <a:cubicBezTo>
                  <a:pt x="1154161" y="-5654"/>
                  <a:pt x="1020107" y="2813"/>
                  <a:pt x="959076" y="19041"/>
                </a:cubicBezTo>
                <a:cubicBezTo>
                  <a:pt x="898046" y="35269"/>
                  <a:pt x="766459" y="101591"/>
                  <a:pt x="766459" y="101591"/>
                </a:cubicBezTo>
                <a:cubicBezTo>
                  <a:pt x="682145" y="137574"/>
                  <a:pt x="577722" y="170736"/>
                  <a:pt x="453192" y="234941"/>
                </a:cubicBezTo>
                <a:cubicBezTo>
                  <a:pt x="328662" y="299146"/>
                  <a:pt x="-10005" y="487882"/>
                  <a:pt x="226" y="484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95D6965A-92FD-491B-9CDC-C91F5D5660E4}"/>
              </a:ext>
            </a:extLst>
          </p:cNvPr>
          <p:cNvSpPr/>
          <p:nvPr/>
        </p:nvSpPr>
        <p:spPr>
          <a:xfrm>
            <a:off x="3553970" y="1765151"/>
            <a:ext cx="1048019" cy="327249"/>
          </a:xfrm>
          <a:custGeom>
            <a:avLst/>
            <a:gdLst>
              <a:gd name="connsiteX0" fmla="*/ 319530 w 1048019"/>
              <a:gd name="connsiteY0" fmla="*/ 321882 h 327249"/>
              <a:gd name="connsiteX1" fmla="*/ 2030 w 1048019"/>
              <a:gd name="connsiteY1" fmla="*/ 326116 h 327249"/>
              <a:gd name="connsiteX2" fmla="*/ 184063 w 1048019"/>
              <a:gd name="connsiteY2" fmla="*/ 300716 h 327249"/>
              <a:gd name="connsiteX3" fmla="*/ 194647 w 1048019"/>
              <a:gd name="connsiteY3" fmla="*/ 292249 h 327249"/>
              <a:gd name="connsiteX4" fmla="*/ 442297 w 1048019"/>
              <a:gd name="connsiteY4" fmla="*/ 224516 h 327249"/>
              <a:gd name="connsiteX5" fmla="*/ 653963 w 1048019"/>
              <a:gd name="connsiteY5" fmla="*/ 120799 h 327249"/>
              <a:gd name="connsiteX6" fmla="*/ 1047663 w 1048019"/>
              <a:gd name="connsiteY6" fmla="*/ 149 h 327249"/>
              <a:gd name="connsiteX7" fmla="*/ 717463 w 1048019"/>
              <a:gd name="connsiteY7" fmla="*/ 99632 h 327249"/>
              <a:gd name="connsiteX8" fmla="*/ 368213 w 1048019"/>
              <a:gd name="connsiteY8" fmla="*/ 260499 h 327249"/>
              <a:gd name="connsiteX9" fmla="*/ 27430 w 1048019"/>
              <a:gd name="connsiteY9" fmla="*/ 313416 h 327249"/>
              <a:gd name="connsiteX10" fmla="*/ 319530 w 1048019"/>
              <a:gd name="connsiteY10" fmla="*/ 321882 h 32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019" h="327249">
                <a:moveTo>
                  <a:pt x="319530" y="321882"/>
                </a:moveTo>
                <a:cubicBezTo>
                  <a:pt x="315297" y="323999"/>
                  <a:pt x="24608" y="329644"/>
                  <a:pt x="2030" y="326116"/>
                </a:cubicBezTo>
                <a:cubicBezTo>
                  <a:pt x="-20548" y="322588"/>
                  <a:pt x="151960" y="306360"/>
                  <a:pt x="184063" y="300716"/>
                </a:cubicBezTo>
                <a:cubicBezTo>
                  <a:pt x="216166" y="295072"/>
                  <a:pt x="151608" y="304949"/>
                  <a:pt x="194647" y="292249"/>
                </a:cubicBezTo>
                <a:cubicBezTo>
                  <a:pt x="237686" y="279549"/>
                  <a:pt x="365744" y="253091"/>
                  <a:pt x="442297" y="224516"/>
                </a:cubicBezTo>
                <a:cubicBezTo>
                  <a:pt x="518850" y="195941"/>
                  <a:pt x="553069" y="158193"/>
                  <a:pt x="653963" y="120799"/>
                </a:cubicBezTo>
                <a:cubicBezTo>
                  <a:pt x="754857" y="83404"/>
                  <a:pt x="1037080" y="3677"/>
                  <a:pt x="1047663" y="149"/>
                </a:cubicBezTo>
                <a:cubicBezTo>
                  <a:pt x="1058246" y="-3379"/>
                  <a:pt x="830705" y="56240"/>
                  <a:pt x="717463" y="99632"/>
                </a:cubicBezTo>
                <a:cubicBezTo>
                  <a:pt x="604221" y="143024"/>
                  <a:pt x="483219" y="224868"/>
                  <a:pt x="368213" y="260499"/>
                </a:cubicBezTo>
                <a:cubicBezTo>
                  <a:pt x="253207" y="296130"/>
                  <a:pt x="41188" y="305655"/>
                  <a:pt x="27430" y="313416"/>
                </a:cubicBezTo>
                <a:cubicBezTo>
                  <a:pt x="13672" y="321177"/>
                  <a:pt x="323763" y="319765"/>
                  <a:pt x="319530" y="321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0B7F3EA3-3EED-434F-A409-B9144D79C34F}"/>
              </a:ext>
            </a:extLst>
          </p:cNvPr>
          <p:cNvSpPr/>
          <p:nvPr/>
        </p:nvSpPr>
        <p:spPr>
          <a:xfrm>
            <a:off x="4629487" y="1720805"/>
            <a:ext cx="105983" cy="172557"/>
          </a:xfrm>
          <a:custGeom>
            <a:avLst/>
            <a:gdLst>
              <a:gd name="connsiteX0" fmla="*/ 105496 w 105983"/>
              <a:gd name="connsiteY0" fmla="*/ 45 h 172557"/>
              <a:gd name="connsiteX1" fmla="*/ 41996 w 105983"/>
              <a:gd name="connsiteY1" fmla="*/ 76245 h 172557"/>
              <a:gd name="connsiteX2" fmla="*/ 71630 w 105983"/>
              <a:gd name="connsiteY2" fmla="*/ 171495 h 172557"/>
              <a:gd name="connsiteX3" fmla="*/ 39880 w 105983"/>
              <a:gd name="connsiteY3" fmla="*/ 124928 h 172557"/>
              <a:gd name="connsiteX4" fmla="*/ 1780 w 105983"/>
              <a:gd name="connsiteY4" fmla="*/ 86828 h 172557"/>
              <a:gd name="connsiteX5" fmla="*/ 105496 w 105983"/>
              <a:gd name="connsiteY5" fmla="*/ 45 h 17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983" h="172557">
                <a:moveTo>
                  <a:pt x="105496" y="45"/>
                </a:moveTo>
                <a:cubicBezTo>
                  <a:pt x="112199" y="-1719"/>
                  <a:pt x="47640" y="47670"/>
                  <a:pt x="41996" y="76245"/>
                </a:cubicBezTo>
                <a:cubicBezTo>
                  <a:pt x="36352" y="104820"/>
                  <a:pt x="71983" y="163381"/>
                  <a:pt x="71630" y="171495"/>
                </a:cubicBezTo>
                <a:cubicBezTo>
                  <a:pt x="71277" y="179609"/>
                  <a:pt x="51522" y="139039"/>
                  <a:pt x="39880" y="124928"/>
                </a:cubicBezTo>
                <a:cubicBezTo>
                  <a:pt x="28238" y="110817"/>
                  <a:pt x="-8450" y="105525"/>
                  <a:pt x="1780" y="86828"/>
                </a:cubicBezTo>
                <a:cubicBezTo>
                  <a:pt x="12010" y="68131"/>
                  <a:pt x="98793" y="1809"/>
                  <a:pt x="105496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8A0D77F3-7238-4FC9-93C8-7B640D34C359}"/>
              </a:ext>
            </a:extLst>
          </p:cNvPr>
          <p:cNvSpPr/>
          <p:nvPr/>
        </p:nvSpPr>
        <p:spPr>
          <a:xfrm>
            <a:off x="3988986" y="1898470"/>
            <a:ext cx="735339" cy="159235"/>
          </a:xfrm>
          <a:custGeom>
            <a:avLst/>
            <a:gdLst>
              <a:gd name="connsiteX0" fmla="*/ 13631 w 735339"/>
              <a:gd name="connsiteY0" fmla="*/ 127180 h 159235"/>
              <a:gd name="connsiteX1" fmla="*/ 134281 w 735339"/>
              <a:gd name="connsiteY1" fmla="*/ 158930 h 159235"/>
              <a:gd name="connsiteX2" fmla="*/ 280331 w 735339"/>
              <a:gd name="connsiteY2" fmla="*/ 144113 h 159235"/>
              <a:gd name="connsiteX3" fmla="*/ 678264 w 735339"/>
              <a:gd name="connsiteY3" fmla="*/ 112363 h 159235"/>
              <a:gd name="connsiteX4" fmla="*/ 731181 w 735339"/>
              <a:gd name="connsiteY4" fmla="*/ 180 h 159235"/>
              <a:gd name="connsiteX5" fmla="*/ 663447 w 735339"/>
              <a:gd name="connsiteY5" fmla="*/ 86963 h 159235"/>
              <a:gd name="connsiteX6" fmla="*/ 470831 w 735339"/>
              <a:gd name="connsiteY6" fmla="*/ 116597 h 159235"/>
              <a:gd name="connsiteX7" fmla="*/ 13631 w 735339"/>
              <a:gd name="connsiteY7" fmla="*/ 127180 h 15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339" h="159235">
                <a:moveTo>
                  <a:pt x="13631" y="127180"/>
                </a:moveTo>
                <a:cubicBezTo>
                  <a:pt x="-42461" y="134235"/>
                  <a:pt x="89831" y="156108"/>
                  <a:pt x="134281" y="158930"/>
                </a:cubicBezTo>
                <a:cubicBezTo>
                  <a:pt x="178731" y="161752"/>
                  <a:pt x="280331" y="144113"/>
                  <a:pt x="280331" y="144113"/>
                </a:cubicBezTo>
                <a:cubicBezTo>
                  <a:pt x="370995" y="136352"/>
                  <a:pt x="603122" y="136352"/>
                  <a:pt x="678264" y="112363"/>
                </a:cubicBezTo>
                <a:cubicBezTo>
                  <a:pt x="753406" y="88374"/>
                  <a:pt x="733650" y="4413"/>
                  <a:pt x="731181" y="180"/>
                </a:cubicBezTo>
                <a:cubicBezTo>
                  <a:pt x="728712" y="-4053"/>
                  <a:pt x="706839" y="67560"/>
                  <a:pt x="663447" y="86963"/>
                </a:cubicBezTo>
                <a:cubicBezTo>
                  <a:pt x="620055" y="106366"/>
                  <a:pt x="584073" y="107072"/>
                  <a:pt x="470831" y="116597"/>
                </a:cubicBezTo>
                <a:cubicBezTo>
                  <a:pt x="357589" y="126122"/>
                  <a:pt x="69723" y="120125"/>
                  <a:pt x="13631" y="127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1495F622-B84D-4ACE-A710-F0690550292C}"/>
              </a:ext>
            </a:extLst>
          </p:cNvPr>
          <p:cNvSpPr/>
          <p:nvPr/>
        </p:nvSpPr>
        <p:spPr>
          <a:xfrm>
            <a:off x="4135216" y="1959504"/>
            <a:ext cx="564397" cy="51586"/>
          </a:xfrm>
          <a:custGeom>
            <a:avLst/>
            <a:gdLst>
              <a:gd name="connsiteX0" fmla="*/ 751 w 564397"/>
              <a:gd name="connsiteY0" fmla="*/ 49213 h 51586"/>
              <a:gd name="connsiteX1" fmla="*/ 328834 w 564397"/>
              <a:gd name="connsiteY1" fmla="*/ 44979 h 51586"/>
              <a:gd name="connsiteX2" fmla="*/ 561667 w 564397"/>
              <a:gd name="connsiteY2" fmla="*/ 529 h 51586"/>
              <a:gd name="connsiteX3" fmla="*/ 426201 w 564397"/>
              <a:gd name="connsiteY3" fmla="*/ 23813 h 51586"/>
              <a:gd name="connsiteX4" fmla="*/ 751 w 564397"/>
              <a:gd name="connsiteY4" fmla="*/ 49213 h 5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397" h="51586">
                <a:moveTo>
                  <a:pt x="751" y="49213"/>
                </a:moveTo>
                <a:cubicBezTo>
                  <a:pt x="-15477" y="52741"/>
                  <a:pt x="235348" y="53093"/>
                  <a:pt x="328834" y="44979"/>
                </a:cubicBezTo>
                <a:cubicBezTo>
                  <a:pt x="422320" y="36865"/>
                  <a:pt x="545439" y="4057"/>
                  <a:pt x="561667" y="529"/>
                </a:cubicBezTo>
                <a:cubicBezTo>
                  <a:pt x="577895" y="-2999"/>
                  <a:pt x="520393" y="11819"/>
                  <a:pt x="426201" y="23813"/>
                </a:cubicBezTo>
                <a:cubicBezTo>
                  <a:pt x="332009" y="35807"/>
                  <a:pt x="16979" y="45685"/>
                  <a:pt x="751" y="49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CDD51D74-C147-4B5F-9703-9E710AA0FF5E}"/>
              </a:ext>
            </a:extLst>
          </p:cNvPr>
          <p:cNvSpPr/>
          <p:nvPr/>
        </p:nvSpPr>
        <p:spPr>
          <a:xfrm>
            <a:off x="3573643" y="1690206"/>
            <a:ext cx="665329" cy="228858"/>
          </a:xfrm>
          <a:custGeom>
            <a:avLst/>
            <a:gdLst>
              <a:gd name="connsiteX0" fmla="*/ 24690 w 665329"/>
              <a:gd name="connsiteY0" fmla="*/ 225377 h 228858"/>
              <a:gd name="connsiteX1" fmla="*/ 291390 w 665329"/>
              <a:gd name="connsiteY1" fmla="*/ 104727 h 228858"/>
              <a:gd name="connsiteX2" fmla="*/ 655457 w 665329"/>
              <a:gd name="connsiteY2" fmla="*/ 5244 h 228858"/>
              <a:gd name="connsiteX3" fmla="*/ 553857 w 665329"/>
              <a:gd name="connsiteY3" fmla="*/ 15827 h 228858"/>
              <a:gd name="connsiteX4" fmla="*/ 467074 w 665329"/>
              <a:gd name="connsiteY4" fmla="*/ 32761 h 228858"/>
              <a:gd name="connsiteX5" fmla="*/ 60674 w 665329"/>
              <a:gd name="connsiteY5" fmla="*/ 183044 h 228858"/>
              <a:gd name="connsiteX6" fmla="*/ 24690 w 665329"/>
              <a:gd name="connsiteY6" fmla="*/ 225377 h 22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329" h="228858">
                <a:moveTo>
                  <a:pt x="24690" y="225377"/>
                </a:moveTo>
                <a:cubicBezTo>
                  <a:pt x="63143" y="212324"/>
                  <a:pt x="186262" y="141416"/>
                  <a:pt x="291390" y="104727"/>
                </a:cubicBezTo>
                <a:cubicBezTo>
                  <a:pt x="396518" y="68038"/>
                  <a:pt x="611712" y="20061"/>
                  <a:pt x="655457" y="5244"/>
                </a:cubicBezTo>
                <a:cubicBezTo>
                  <a:pt x="699202" y="-9573"/>
                  <a:pt x="585254" y="11241"/>
                  <a:pt x="553857" y="15827"/>
                </a:cubicBezTo>
                <a:cubicBezTo>
                  <a:pt x="522460" y="20413"/>
                  <a:pt x="549271" y="4892"/>
                  <a:pt x="467074" y="32761"/>
                </a:cubicBezTo>
                <a:cubicBezTo>
                  <a:pt x="384877" y="60630"/>
                  <a:pt x="132641" y="153411"/>
                  <a:pt x="60674" y="183044"/>
                </a:cubicBezTo>
                <a:cubicBezTo>
                  <a:pt x="-11293" y="212677"/>
                  <a:pt x="-13763" y="238430"/>
                  <a:pt x="24690" y="225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1FE64880-0AE3-423E-A10B-FB6F13795805}"/>
              </a:ext>
            </a:extLst>
          </p:cNvPr>
          <p:cNvSpPr/>
          <p:nvPr/>
        </p:nvSpPr>
        <p:spPr>
          <a:xfrm>
            <a:off x="3568810" y="1695600"/>
            <a:ext cx="611654" cy="218303"/>
          </a:xfrm>
          <a:custGeom>
            <a:avLst/>
            <a:gdLst>
              <a:gd name="connsiteX0" fmla="*/ 6240 w 611654"/>
              <a:gd name="connsiteY0" fmla="*/ 217867 h 218303"/>
              <a:gd name="connsiteX1" fmla="*/ 116307 w 611654"/>
              <a:gd name="connsiteY1" fmla="*/ 122617 h 218303"/>
              <a:gd name="connsiteX2" fmla="*/ 374540 w 611654"/>
              <a:gd name="connsiteY2" fmla="*/ 40067 h 218303"/>
              <a:gd name="connsiteX3" fmla="*/ 520590 w 611654"/>
              <a:gd name="connsiteY3" fmla="*/ 1967 h 218303"/>
              <a:gd name="connsiteX4" fmla="*/ 611607 w 611654"/>
              <a:gd name="connsiteY4" fmla="*/ 6200 h 218303"/>
              <a:gd name="connsiteX5" fmla="*/ 529057 w 611654"/>
              <a:gd name="connsiteY5" fmla="*/ 12550 h 218303"/>
              <a:gd name="connsiteX6" fmla="*/ 289873 w 611654"/>
              <a:gd name="connsiteY6" fmla="*/ 82400 h 218303"/>
              <a:gd name="connsiteX7" fmla="*/ 6240 w 611654"/>
              <a:gd name="connsiteY7" fmla="*/ 217867 h 2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654" h="218303">
                <a:moveTo>
                  <a:pt x="6240" y="217867"/>
                </a:moveTo>
                <a:cubicBezTo>
                  <a:pt x="-22687" y="224570"/>
                  <a:pt x="54924" y="152250"/>
                  <a:pt x="116307" y="122617"/>
                </a:cubicBezTo>
                <a:cubicBezTo>
                  <a:pt x="177690" y="92984"/>
                  <a:pt x="307160" y="60175"/>
                  <a:pt x="374540" y="40067"/>
                </a:cubicBezTo>
                <a:cubicBezTo>
                  <a:pt x="441920" y="19959"/>
                  <a:pt x="481079" y="7611"/>
                  <a:pt x="520590" y="1967"/>
                </a:cubicBezTo>
                <a:cubicBezTo>
                  <a:pt x="560101" y="-3677"/>
                  <a:pt x="610196" y="4436"/>
                  <a:pt x="611607" y="6200"/>
                </a:cubicBezTo>
                <a:cubicBezTo>
                  <a:pt x="613018" y="7964"/>
                  <a:pt x="582679" y="-150"/>
                  <a:pt x="529057" y="12550"/>
                </a:cubicBezTo>
                <a:cubicBezTo>
                  <a:pt x="475435" y="25250"/>
                  <a:pt x="373834" y="52414"/>
                  <a:pt x="289873" y="82400"/>
                </a:cubicBezTo>
                <a:cubicBezTo>
                  <a:pt x="205912" y="112386"/>
                  <a:pt x="35167" y="211164"/>
                  <a:pt x="6240" y="217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2E03F0C5-6CAA-4155-AC03-594316293BE8}"/>
              </a:ext>
            </a:extLst>
          </p:cNvPr>
          <p:cNvSpPr/>
          <p:nvPr/>
        </p:nvSpPr>
        <p:spPr>
          <a:xfrm>
            <a:off x="3680222" y="1523738"/>
            <a:ext cx="459494" cy="142122"/>
          </a:xfrm>
          <a:custGeom>
            <a:avLst/>
            <a:gdLst>
              <a:gd name="connsiteX0" fmla="*/ 2778 w 459494"/>
              <a:gd name="connsiteY0" fmla="*/ 120912 h 142122"/>
              <a:gd name="connsiteX1" fmla="*/ 186928 w 459494"/>
              <a:gd name="connsiteY1" fmla="*/ 118795 h 142122"/>
              <a:gd name="connsiteX2" fmla="*/ 208095 w 459494"/>
              <a:gd name="connsiteY2" fmla="*/ 76462 h 142122"/>
              <a:gd name="connsiteX3" fmla="*/ 364728 w 459494"/>
              <a:gd name="connsiteY3" fmla="*/ 36245 h 142122"/>
              <a:gd name="connsiteX4" fmla="*/ 457861 w 459494"/>
              <a:gd name="connsiteY4" fmla="*/ 262 h 142122"/>
              <a:gd name="connsiteX5" fmla="*/ 288528 w 459494"/>
              <a:gd name="connsiteY5" fmla="*/ 55295 h 142122"/>
              <a:gd name="connsiteX6" fmla="*/ 203861 w 459494"/>
              <a:gd name="connsiteY6" fmla="*/ 123029 h 142122"/>
              <a:gd name="connsiteX7" fmla="*/ 85328 w 459494"/>
              <a:gd name="connsiteY7" fmla="*/ 142079 h 142122"/>
              <a:gd name="connsiteX8" fmla="*/ 2778 w 459494"/>
              <a:gd name="connsiteY8" fmla="*/ 120912 h 1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494" h="142122">
                <a:moveTo>
                  <a:pt x="2778" y="120912"/>
                </a:moveTo>
                <a:cubicBezTo>
                  <a:pt x="19711" y="117031"/>
                  <a:pt x="152709" y="126203"/>
                  <a:pt x="186928" y="118795"/>
                </a:cubicBezTo>
                <a:cubicBezTo>
                  <a:pt x="221147" y="111387"/>
                  <a:pt x="178462" y="90220"/>
                  <a:pt x="208095" y="76462"/>
                </a:cubicBezTo>
                <a:cubicBezTo>
                  <a:pt x="237728" y="62704"/>
                  <a:pt x="323100" y="48945"/>
                  <a:pt x="364728" y="36245"/>
                </a:cubicBezTo>
                <a:cubicBezTo>
                  <a:pt x="406356" y="23545"/>
                  <a:pt x="470561" y="-2913"/>
                  <a:pt x="457861" y="262"/>
                </a:cubicBezTo>
                <a:cubicBezTo>
                  <a:pt x="445161" y="3437"/>
                  <a:pt x="330861" y="34834"/>
                  <a:pt x="288528" y="55295"/>
                </a:cubicBezTo>
                <a:cubicBezTo>
                  <a:pt x="246195" y="75756"/>
                  <a:pt x="237728" y="108565"/>
                  <a:pt x="203861" y="123029"/>
                </a:cubicBezTo>
                <a:cubicBezTo>
                  <a:pt x="169994" y="137493"/>
                  <a:pt x="120253" y="141021"/>
                  <a:pt x="85328" y="142079"/>
                </a:cubicBezTo>
                <a:cubicBezTo>
                  <a:pt x="50403" y="143137"/>
                  <a:pt x="-14155" y="124793"/>
                  <a:pt x="2778" y="120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E1B79B0A-795D-463B-929D-F0F241F0F144}"/>
              </a:ext>
            </a:extLst>
          </p:cNvPr>
          <p:cNvSpPr/>
          <p:nvPr/>
        </p:nvSpPr>
        <p:spPr>
          <a:xfrm>
            <a:off x="3691467" y="1551139"/>
            <a:ext cx="417023" cy="153044"/>
          </a:xfrm>
          <a:custGeom>
            <a:avLst/>
            <a:gdLst>
              <a:gd name="connsiteX0" fmla="*/ 0 w 417023"/>
              <a:gd name="connsiteY0" fmla="*/ 152778 h 153044"/>
              <a:gd name="connsiteX1" fmla="*/ 201083 w 417023"/>
              <a:gd name="connsiteY1" fmla="*/ 112561 h 153044"/>
              <a:gd name="connsiteX2" fmla="*/ 289983 w 417023"/>
              <a:gd name="connsiteY2" fmla="*/ 85044 h 153044"/>
              <a:gd name="connsiteX3" fmla="*/ 416983 w 417023"/>
              <a:gd name="connsiteY3" fmla="*/ 378 h 153044"/>
              <a:gd name="connsiteX4" fmla="*/ 302683 w 417023"/>
              <a:gd name="connsiteY4" fmla="*/ 55411 h 153044"/>
              <a:gd name="connsiteX5" fmla="*/ 201083 w 417023"/>
              <a:gd name="connsiteY5" fmla="*/ 91394 h 153044"/>
              <a:gd name="connsiteX6" fmla="*/ 0 w 417023"/>
              <a:gd name="connsiteY6" fmla="*/ 152778 h 15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023" h="153044">
                <a:moveTo>
                  <a:pt x="0" y="152778"/>
                </a:moveTo>
                <a:cubicBezTo>
                  <a:pt x="0" y="156306"/>
                  <a:pt x="152753" y="123850"/>
                  <a:pt x="201083" y="112561"/>
                </a:cubicBezTo>
                <a:cubicBezTo>
                  <a:pt x="249414" y="101272"/>
                  <a:pt x="254000" y="103741"/>
                  <a:pt x="289983" y="85044"/>
                </a:cubicBezTo>
                <a:cubicBezTo>
                  <a:pt x="325966" y="66347"/>
                  <a:pt x="414866" y="5317"/>
                  <a:pt x="416983" y="378"/>
                </a:cubicBezTo>
                <a:cubicBezTo>
                  <a:pt x="419100" y="-4561"/>
                  <a:pt x="338666" y="40242"/>
                  <a:pt x="302683" y="55411"/>
                </a:cubicBezTo>
                <a:cubicBezTo>
                  <a:pt x="266700" y="70580"/>
                  <a:pt x="254352" y="75872"/>
                  <a:pt x="201083" y="91394"/>
                </a:cubicBezTo>
                <a:cubicBezTo>
                  <a:pt x="147814" y="106916"/>
                  <a:pt x="0" y="149250"/>
                  <a:pt x="0" y="152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A307DC1D-76BD-4326-89CA-F928F672F973}"/>
              </a:ext>
            </a:extLst>
          </p:cNvPr>
          <p:cNvSpPr/>
          <p:nvPr/>
        </p:nvSpPr>
        <p:spPr>
          <a:xfrm>
            <a:off x="4045499" y="1390144"/>
            <a:ext cx="685436" cy="251982"/>
          </a:xfrm>
          <a:custGeom>
            <a:avLst/>
            <a:gdLst>
              <a:gd name="connsiteX0" fmla="*/ 3684 w 685436"/>
              <a:gd name="connsiteY0" fmla="*/ 212173 h 251982"/>
              <a:gd name="connsiteX1" fmla="*/ 333884 w 685436"/>
              <a:gd name="connsiteY1" fmla="*/ 218523 h 251982"/>
              <a:gd name="connsiteX2" fmla="*/ 484168 w 685436"/>
              <a:gd name="connsiteY2" fmla="*/ 171956 h 251982"/>
              <a:gd name="connsiteX3" fmla="*/ 418551 w 685436"/>
              <a:gd name="connsiteY3" fmla="*/ 224873 h 251982"/>
              <a:gd name="connsiteX4" fmla="*/ 575184 w 685436"/>
              <a:gd name="connsiteY4" fmla="*/ 237573 h 251982"/>
              <a:gd name="connsiteX5" fmla="*/ 539201 w 685436"/>
              <a:gd name="connsiteY5" fmla="*/ 167723 h 251982"/>
              <a:gd name="connsiteX6" fmla="*/ 522268 w 685436"/>
              <a:gd name="connsiteY6" fmla="*/ 131739 h 251982"/>
              <a:gd name="connsiteX7" fmla="*/ 587884 w 685436"/>
              <a:gd name="connsiteY7" fmla="*/ 2623 h 251982"/>
              <a:gd name="connsiteX8" fmla="*/ 685251 w 685436"/>
              <a:gd name="connsiteY8" fmla="*/ 44956 h 251982"/>
              <a:gd name="connsiteX9" fmla="*/ 611168 w 685436"/>
              <a:gd name="connsiteY9" fmla="*/ 44956 h 251982"/>
              <a:gd name="connsiteX10" fmla="*/ 566718 w 685436"/>
              <a:gd name="connsiteY10" fmla="*/ 104223 h 251982"/>
              <a:gd name="connsiteX11" fmla="*/ 579418 w 685436"/>
              <a:gd name="connsiteY11" fmla="*/ 233339 h 251982"/>
              <a:gd name="connsiteX12" fmla="*/ 344468 w 685436"/>
              <a:gd name="connsiteY12" fmla="*/ 248156 h 251982"/>
              <a:gd name="connsiteX13" fmla="*/ 420668 w 685436"/>
              <a:gd name="connsiteY13" fmla="*/ 203706 h 251982"/>
              <a:gd name="connsiteX14" fmla="*/ 173018 w 685436"/>
              <a:gd name="connsiteY14" fmla="*/ 233339 h 251982"/>
              <a:gd name="connsiteX15" fmla="*/ 3684 w 685436"/>
              <a:gd name="connsiteY15" fmla="*/ 212173 h 25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436" h="251982">
                <a:moveTo>
                  <a:pt x="3684" y="212173"/>
                </a:moveTo>
                <a:cubicBezTo>
                  <a:pt x="30495" y="209704"/>
                  <a:pt x="253803" y="225226"/>
                  <a:pt x="333884" y="218523"/>
                </a:cubicBezTo>
                <a:cubicBezTo>
                  <a:pt x="413965" y="211820"/>
                  <a:pt x="470057" y="170898"/>
                  <a:pt x="484168" y="171956"/>
                </a:cubicBezTo>
                <a:cubicBezTo>
                  <a:pt x="498279" y="173014"/>
                  <a:pt x="403382" y="213937"/>
                  <a:pt x="418551" y="224873"/>
                </a:cubicBezTo>
                <a:cubicBezTo>
                  <a:pt x="433720" y="235809"/>
                  <a:pt x="555076" y="247098"/>
                  <a:pt x="575184" y="237573"/>
                </a:cubicBezTo>
                <a:cubicBezTo>
                  <a:pt x="595292" y="228048"/>
                  <a:pt x="548020" y="185362"/>
                  <a:pt x="539201" y="167723"/>
                </a:cubicBezTo>
                <a:cubicBezTo>
                  <a:pt x="530382" y="150084"/>
                  <a:pt x="514154" y="159256"/>
                  <a:pt x="522268" y="131739"/>
                </a:cubicBezTo>
                <a:cubicBezTo>
                  <a:pt x="530382" y="104222"/>
                  <a:pt x="560720" y="17087"/>
                  <a:pt x="587884" y="2623"/>
                </a:cubicBezTo>
                <a:cubicBezTo>
                  <a:pt x="615048" y="-11841"/>
                  <a:pt x="681370" y="37901"/>
                  <a:pt x="685251" y="44956"/>
                </a:cubicBezTo>
                <a:cubicBezTo>
                  <a:pt x="689132" y="52011"/>
                  <a:pt x="630923" y="35078"/>
                  <a:pt x="611168" y="44956"/>
                </a:cubicBezTo>
                <a:cubicBezTo>
                  <a:pt x="591413" y="54834"/>
                  <a:pt x="572010" y="72826"/>
                  <a:pt x="566718" y="104223"/>
                </a:cubicBezTo>
                <a:cubicBezTo>
                  <a:pt x="561426" y="135620"/>
                  <a:pt x="616460" y="209350"/>
                  <a:pt x="579418" y="233339"/>
                </a:cubicBezTo>
                <a:cubicBezTo>
                  <a:pt x="542376" y="257328"/>
                  <a:pt x="370926" y="253095"/>
                  <a:pt x="344468" y="248156"/>
                </a:cubicBezTo>
                <a:cubicBezTo>
                  <a:pt x="318010" y="243217"/>
                  <a:pt x="449243" y="206176"/>
                  <a:pt x="420668" y="203706"/>
                </a:cubicBezTo>
                <a:cubicBezTo>
                  <a:pt x="392093" y="201236"/>
                  <a:pt x="243221" y="229106"/>
                  <a:pt x="173018" y="233339"/>
                </a:cubicBezTo>
                <a:cubicBezTo>
                  <a:pt x="102815" y="237572"/>
                  <a:pt x="-23127" y="214642"/>
                  <a:pt x="3684" y="212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EB007FD2-CDA7-47D1-8A60-32BCE65C697B}"/>
              </a:ext>
            </a:extLst>
          </p:cNvPr>
          <p:cNvSpPr/>
          <p:nvPr/>
        </p:nvSpPr>
        <p:spPr>
          <a:xfrm>
            <a:off x="3969997" y="1426491"/>
            <a:ext cx="708776" cy="265043"/>
          </a:xfrm>
          <a:custGeom>
            <a:avLst/>
            <a:gdLst>
              <a:gd name="connsiteX0" fmla="*/ 2986 w 708776"/>
              <a:gd name="connsiteY0" fmla="*/ 232976 h 265043"/>
              <a:gd name="connsiteX1" fmla="*/ 62253 w 708776"/>
              <a:gd name="connsiteY1" fmla="*/ 232976 h 265043"/>
              <a:gd name="connsiteX2" fmla="*/ 415736 w 708776"/>
              <a:gd name="connsiteY2" fmla="*/ 230859 h 265043"/>
              <a:gd name="connsiteX3" fmla="*/ 693020 w 708776"/>
              <a:gd name="connsiteY3" fmla="*/ 264726 h 265043"/>
              <a:gd name="connsiteX4" fmla="*/ 661270 w 708776"/>
              <a:gd name="connsiteY4" fmla="*/ 241442 h 265043"/>
              <a:gd name="connsiteX5" fmla="*/ 703603 w 708776"/>
              <a:gd name="connsiteY5" fmla="*/ 146192 h 265043"/>
              <a:gd name="connsiteX6" fmla="*/ 667620 w 708776"/>
              <a:gd name="connsiteY6" fmla="*/ 82692 h 265043"/>
              <a:gd name="connsiteX7" fmla="*/ 703603 w 708776"/>
              <a:gd name="connsiteY7" fmla="*/ 142 h 265043"/>
              <a:gd name="connsiteX8" fmla="*/ 676086 w 708776"/>
              <a:gd name="connsiteY8" fmla="*/ 67876 h 265043"/>
              <a:gd name="connsiteX9" fmla="*/ 671853 w 708776"/>
              <a:gd name="connsiteY9" fmla="*/ 241442 h 265043"/>
              <a:gd name="connsiteX10" fmla="*/ 176553 w 708776"/>
              <a:gd name="connsiteY10" fmla="*/ 207576 h 265043"/>
              <a:gd name="connsiteX11" fmla="*/ 2986 w 708776"/>
              <a:gd name="connsiteY11" fmla="*/ 232976 h 26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8776" h="265043">
                <a:moveTo>
                  <a:pt x="2986" y="232976"/>
                </a:moveTo>
                <a:cubicBezTo>
                  <a:pt x="-16064" y="237209"/>
                  <a:pt x="62253" y="232976"/>
                  <a:pt x="62253" y="232976"/>
                </a:cubicBezTo>
                <a:cubicBezTo>
                  <a:pt x="131045" y="232623"/>
                  <a:pt x="310608" y="225567"/>
                  <a:pt x="415736" y="230859"/>
                </a:cubicBezTo>
                <a:cubicBezTo>
                  <a:pt x="520864" y="236151"/>
                  <a:pt x="652098" y="262962"/>
                  <a:pt x="693020" y="264726"/>
                </a:cubicBezTo>
                <a:cubicBezTo>
                  <a:pt x="733942" y="266490"/>
                  <a:pt x="659506" y="261198"/>
                  <a:pt x="661270" y="241442"/>
                </a:cubicBezTo>
                <a:cubicBezTo>
                  <a:pt x="663034" y="221686"/>
                  <a:pt x="702545" y="172650"/>
                  <a:pt x="703603" y="146192"/>
                </a:cubicBezTo>
                <a:cubicBezTo>
                  <a:pt x="704661" y="119734"/>
                  <a:pt x="667620" y="107034"/>
                  <a:pt x="667620" y="82692"/>
                </a:cubicBezTo>
                <a:cubicBezTo>
                  <a:pt x="667620" y="58350"/>
                  <a:pt x="702192" y="2611"/>
                  <a:pt x="703603" y="142"/>
                </a:cubicBezTo>
                <a:cubicBezTo>
                  <a:pt x="705014" y="-2327"/>
                  <a:pt x="681378" y="27659"/>
                  <a:pt x="676086" y="67876"/>
                </a:cubicBezTo>
                <a:cubicBezTo>
                  <a:pt x="670794" y="108093"/>
                  <a:pt x="755108" y="218159"/>
                  <a:pt x="671853" y="241442"/>
                </a:cubicBezTo>
                <a:cubicBezTo>
                  <a:pt x="588598" y="264725"/>
                  <a:pt x="290853" y="208987"/>
                  <a:pt x="176553" y="207576"/>
                </a:cubicBezTo>
                <a:cubicBezTo>
                  <a:pt x="62253" y="206165"/>
                  <a:pt x="22036" y="228743"/>
                  <a:pt x="2986" y="232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7FDE197B-5276-4FA8-A586-AEDDC690E53C}"/>
              </a:ext>
            </a:extLst>
          </p:cNvPr>
          <p:cNvSpPr/>
          <p:nvPr/>
        </p:nvSpPr>
        <p:spPr>
          <a:xfrm>
            <a:off x="3754115" y="1155689"/>
            <a:ext cx="889723" cy="458008"/>
          </a:xfrm>
          <a:custGeom>
            <a:avLst/>
            <a:gdLst>
              <a:gd name="connsiteX0" fmla="*/ 646435 w 889723"/>
              <a:gd name="connsiteY0" fmla="*/ 78328 h 458008"/>
              <a:gd name="connsiteX1" fmla="*/ 718402 w 889723"/>
              <a:gd name="connsiteY1" fmla="*/ 23294 h 458008"/>
              <a:gd name="connsiteX2" fmla="*/ 779785 w 889723"/>
              <a:gd name="connsiteY2" fmla="*/ 46578 h 458008"/>
              <a:gd name="connsiteX3" fmla="*/ 822118 w 889723"/>
              <a:gd name="connsiteY3" fmla="*/ 29644 h 458008"/>
              <a:gd name="connsiteX4" fmla="*/ 796718 w 889723"/>
              <a:gd name="connsiteY4" fmla="*/ 122778 h 458008"/>
              <a:gd name="connsiteX5" fmla="*/ 885618 w 889723"/>
              <a:gd name="connsiteY5" fmla="*/ 139711 h 458008"/>
              <a:gd name="connsiteX6" fmla="*/ 868685 w 889723"/>
              <a:gd name="connsiteY6" fmla="*/ 184161 h 458008"/>
              <a:gd name="connsiteX7" fmla="*/ 813652 w 889723"/>
              <a:gd name="connsiteY7" fmla="*/ 256128 h 458008"/>
              <a:gd name="connsiteX8" fmla="*/ 650668 w 889723"/>
              <a:gd name="connsiteY8" fmla="*/ 258244 h 458008"/>
              <a:gd name="connsiteX9" fmla="*/ 506735 w 889723"/>
              <a:gd name="connsiteY9" fmla="*/ 281528 h 458008"/>
              <a:gd name="connsiteX10" fmla="*/ 852 w 889723"/>
              <a:gd name="connsiteY10" fmla="*/ 457211 h 458008"/>
              <a:gd name="connsiteX11" fmla="*/ 396668 w 889723"/>
              <a:gd name="connsiteY11" fmla="*/ 342911 h 458008"/>
              <a:gd name="connsiteX12" fmla="*/ 790368 w 889723"/>
              <a:gd name="connsiteY12" fmla="*/ 256128 h 458008"/>
              <a:gd name="connsiteX13" fmla="*/ 836935 w 889723"/>
              <a:gd name="connsiteY13" fmla="*/ 179928 h 458008"/>
              <a:gd name="connsiteX14" fmla="*/ 779785 w 889723"/>
              <a:gd name="connsiteY14" fmla="*/ 65628 h 458008"/>
              <a:gd name="connsiteX15" fmla="*/ 788252 w 889723"/>
              <a:gd name="connsiteY15" fmla="*/ 11 h 458008"/>
              <a:gd name="connsiteX16" fmla="*/ 646435 w 889723"/>
              <a:gd name="connsiteY16" fmla="*/ 78328 h 4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9723" h="458008">
                <a:moveTo>
                  <a:pt x="646435" y="78328"/>
                </a:moveTo>
                <a:cubicBezTo>
                  <a:pt x="634793" y="82209"/>
                  <a:pt x="696177" y="28586"/>
                  <a:pt x="718402" y="23294"/>
                </a:cubicBezTo>
                <a:cubicBezTo>
                  <a:pt x="740627" y="18002"/>
                  <a:pt x="762499" y="45520"/>
                  <a:pt x="779785" y="46578"/>
                </a:cubicBezTo>
                <a:cubicBezTo>
                  <a:pt x="797071" y="47636"/>
                  <a:pt x="819296" y="16944"/>
                  <a:pt x="822118" y="29644"/>
                </a:cubicBezTo>
                <a:cubicBezTo>
                  <a:pt x="824940" y="42344"/>
                  <a:pt x="786135" y="104434"/>
                  <a:pt x="796718" y="122778"/>
                </a:cubicBezTo>
                <a:cubicBezTo>
                  <a:pt x="807301" y="141123"/>
                  <a:pt x="873624" y="129481"/>
                  <a:pt x="885618" y="139711"/>
                </a:cubicBezTo>
                <a:cubicBezTo>
                  <a:pt x="897613" y="149942"/>
                  <a:pt x="880679" y="164758"/>
                  <a:pt x="868685" y="184161"/>
                </a:cubicBezTo>
                <a:cubicBezTo>
                  <a:pt x="856691" y="203564"/>
                  <a:pt x="849988" y="243781"/>
                  <a:pt x="813652" y="256128"/>
                </a:cubicBezTo>
                <a:cubicBezTo>
                  <a:pt x="777316" y="268475"/>
                  <a:pt x="701821" y="254011"/>
                  <a:pt x="650668" y="258244"/>
                </a:cubicBezTo>
                <a:cubicBezTo>
                  <a:pt x="599515" y="262477"/>
                  <a:pt x="615038" y="248367"/>
                  <a:pt x="506735" y="281528"/>
                </a:cubicBezTo>
                <a:cubicBezTo>
                  <a:pt x="398432" y="314689"/>
                  <a:pt x="19196" y="446981"/>
                  <a:pt x="852" y="457211"/>
                </a:cubicBezTo>
                <a:cubicBezTo>
                  <a:pt x="-17493" y="467442"/>
                  <a:pt x="265082" y="376425"/>
                  <a:pt x="396668" y="342911"/>
                </a:cubicBezTo>
                <a:cubicBezTo>
                  <a:pt x="528254" y="309397"/>
                  <a:pt x="716990" y="283292"/>
                  <a:pt x="790368" y="256128"/>
                </a:cubicBezTo>
                <a:cubicBezTo>
                  <a:pt x="863746" y="228964"/>
                  <a:pt x="838699" y="211678"/>
                  <a:pt x="836935" y="179928"/>
                </a:cubicBezTo>
                <a:cubicBezTo>
                  <a:pt x="835171" y="148178"/>
                  <a:pt x="787899" y="95614"/>
                  <a:pt x="779785" y="65628"/>
                </a:cubicBezTo>
                <a:cubicBezTo>
                  <a:pt x="771671" y="35642"/>
                  <a:pt x="808007" y="1069"/>
                  <a:pt x="788252" y="11"/>
                </a:cubicBezTo>
                <a:cubicBezTo>
                  <a:pt x="768497" y="-1047"/>
                  <a:pt x="658077" y="74447"/>
                  <a:pt x="646435" y="78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EBB30A67-B496-4F1A-BA5B-3B2A94692A8F}"/>
              </a:ext>
            </a:extLst>
          </p:cNvPr>
          <p:cNvSpPr/>
          <p:nvPr/>
        </p:nvSpPr>
        <p:spPr>
          <a:xfrm>
            <a:off x="3741951" y="1229408"/>
            <a:ext cx="828496" cy="378411"/>
          </a:xfrm>
          <a:custGeom>
            <a:avLst/>
            <a:gdLst>
              <a:gd name="connsiteX0" fmla="*/ 601449 w 828496"/>
              <a:gd name="connsiteY0" fmla="*/ 72342 h 378411"/>
              <a:gd name="connsiteX1" fmla="*/ 743266 w 828496"/>
              <a:gd name="connsiteY1" fmla="*/ 2492 h 378411"/>
              <a:gd name="connsiteX2" fmla="*/ 743266 w 828496"/>
              <a:gd name="connsiteY2" fmla="*/ 61759 h 378411"/>
              <a:gd name="connsiteX3" fmla="*/ 806766 w 828496"/>
              <a:gd name="connsiteY3" fmla="*/ 85042 h 378411"/>
              <a:gd name="connsiteX4" fmla="*/ 785599 w 828496"/>
              <a:gd name="connsiteY4" fmla="*/ 144309 h 378411"/>
              <a:gd name="connsiteX5" fmla="*/ 732682 w 828496"/>
              <a:gd name="connsiteY5" fmla="*/ 157009 h 378411"/>
              <a:gd name="connsiteX6" fmla="*/ 679766 w 828496"/>
              <a:gd name="connsiteY6" fmla="*/ 121025 h 378411"/>
              <a:gd name="connsiteX7" fmla="*/ 654366 w 828496"/>
              <a:gd name="connsiteY7" fmla="*/ 152775 h 378411"/>
              <a:gd name="connsiteX8" fmla="*/ 523132 w 828496"/>
              <a:gd name="connsiteY8" fmla="*/ 169709 h 378411"/>
              <a:gd name="connsiteX9" fmla="*/ 4549 w 828496"/>
              <a:gd name="connsiteY9" fmla="*/ 377142 h 378411"/>
              <a:gd name="connsiteX10" fmla="*/ 286066 w 828496"/>
              <a:gd name="connsiteY10" fmla="*/ 254375 h 378411"/>
              <a:gd name="connsiteX11" fmla="*/ 561232 w 828496"/>
              <a:gd name="connsiteY11" fmla="*/ 201459 h 378411"/>
              <a:gd name="connsiteX12" fmla="*/ 815232 w 828496"/>
              <a:gd name="connsiteY12" fmla="*/ 161242 h 378411"/>
              <a:gd name="connsiteX13" fmla="*/ 787716 w 828496"/>
              <a:gd name="connsiteY13" fmla="*/ 34242 h 378411"/>
              <a:gd name="connsiteX14" fmla="*/ 745382 w 828496"/>
              <a:gd name="connsiteY14" fmla="*/ 375 h 378411"/>
              <a:gd name="connsiteX15" fmla="*/ 601449 w 828496"/>
              <a:gd name="connsiteY15" fmla="*/ 72342 h 37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8496" h="378411">
                <a:moveTo>
                  <a:pt x="601449" y="72342"/>
                </a:moveTo>
                <a:cubicBezTo>
                  <a:pt x="601096" y="72695"/>
                  <a:pt x="719630" y="4256"/>
                  <a:pt x="743266" y="2492"/>
                </a:cubicBezTo>
                <a:cubicBezTo>
                  <a:pt x="766902" y="728"/>
                  <a:pt x="732683" y="48001"/>
                  <a:pt x="743266" y="61759"/>
                </a:cubicBezTo>
                <a:cubicBezTo>
                  <a:pt x="753849" y="75517"/>
                  <a:pt x="799711" y="71284"/>
                  <a:pt x="806766" y="85042"/>
                </a:cubicBezTo>
                <a:cubicBezTo>
                  <a:pt x="813821" y="98800"/>
                  <a:pt x="797946" y="132315"/>
                  <a:pt x="785599" y="144309"/>
                </a:cubicBezTo>
                <a:cubicBezTo>
                  <a:pt x="773252" y="156303"/>
                  <a:pt x="750321" y="160890"/>
                  <a:pt x="732682" y="157009"/>
                </a:cubicBezTo>
                <a:cubicBezTo>
                  <a:pt x="715043" y="153128"/>
                  <a:pt x="692819" y="121731"/>
                  <a:pt x="679766" y="121025"/>
                </a:cubicBezTo>
                <a:cubicBezTo>
                  <a:pt x="666713" y="120319"/>
                  <a:pt x="680472" y="144661"/>
                  <a:pt x="654366" y="152775"/>
                </a:cubicBezTo>
                <a:cubicBezTo>
                  <a:pt x="628260" y="160889"/>
                  <a:pt x="631435" y="132315"/>
                  <a:pt x="523132" y="169709"/>
                </a:cubicBezTo>
                <a:cubicBezTo>
                  <a:pt x="414829" y="207103"/>
                  <a:pt x="44060" y="363031"/>
                  <a:pt x="4549" y="377142"/>
                </a:cubicBezTo>
                <a:cubicBezTo>
                  <a:pt x="-34962" y="391253"/>
                  <a:pt x="193285" y="283656"/>
                  <a:pt x="286066" y="254375"/>
                </a:cubicBezTo>
                <a:cubicBezTo>
                  <a:pt x="378847" y="225094"/>
                  <a:pt x="473038" y="216981"/>
                  <a:pt x="561232" y="201459"/>
                </a:cubicBezTo>
                <a:cubicBezTo>
                  <a:pt x="649426" y="185937"/>
                  <a:pt x="777485" y="189112"/>
                  <a:pt x="815232" y="161242"/>
                </a:cubicBezTo>
                <a:cubicBezTo>
                  <a:pt x="852979" y="133373"/>
                  <a:pt x="799358" y="61053"/>
                  <a:pt x="787716" y="34242"/>
                </a:cubicBezTo>
                <a:cubicBezTo>
                  <a:pt x="776074" y="7431"/>
                  <a:pt x="773957" y="-2095"/>
                  <a:pt x="745382" y="375"/>
                </a:cubicBezTo>
                <a:cubicBezTo>
                  <a:pt x="716807" y="2845"/>
                  <a:pt x="601802" y="71989"/>
                  <a:pt x="601449" y="72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C401873E-B9A2-4CD8-ABDB-07D83DE87DCA}"/>
              </a:ext>
            </a:extLst>
          </p:cNvPr>
          <p:cNvSpPr/>
          <p:nvPr/>
        </p:nvSpPr>
        <p:spPr>
          <a:xfrm>
            <a:off x="3692913" y="2900908"/>
            <a:ext cx="605571" cy="388926"/>
          </a:xfrm>
          <a:custGeom>
            <a:avLst/>
            <a:gdLst>
              <a:gd name="connsiteX0" fmla="*/ 595454 w 605571"/>
              <a:gd name="connsiteY0" fmla="*/ 1042 h 388926"/>
              <a:gd name="connsiteX1" fmla="*/ 589104 w 605571"/>
              <a:gd name="connsiteY1" fmla="*/ 128042 h 388926"/>
              <a:gd name="connsiteX2" fmla="*/ 601804 w 605571"/>
              <a:gd name="connsiteY2" fmla="*/ 197892 h 388926"/>
              <a:gd name="connsiteX3" fmla="*/ 589104 w 605571"/>
              <a:gd name="connsiteY3" fmla="*/ 265625 h 388926"/>
              <a:gd name="connsiteX4" fmla="*/ 498087 w 605571"/>
              <a:gd name="connsiteY4" fmla="*/ 276209 h 388926"/>
              <a:gd name="connsiteX5" fmla="*/ 402837 w 605571"/>
              <a:gd name="connsiteY5" fmla="*/ 341825 h 388926"/>
              <a:gd name="connsiteX6" fmla="*/ 375320 w 605571"/>
              <a:gd name="connsiteY6" fmla="*/ 331242 h 388926"/>
              <a:gd name="connsiteX7" fmla="*/ 360504 w 605571"/>
              <a:gd name="connsiteY7" fmla="*/ 316425 h 388926"/>
              <a:gd name="connsiteX8" fmla="*/ 248320 w 605571"/>
              <a:gd name="connsiteY8" fmla="*/ 367225 h 388926"/>
              <a:gd name="connsiteX9" fmla="*/ 227154 w 605571"/>
              <a:gd name="connsiteY9" fmla="*/ 346059 h 388926"/>
              <a:gd name="connsiteX10" fmla="*/ 146720 w 605571"/>
              <a:gd name="connsiteY10" fmla="*/ 369342 h 388926"/>
              <a:gd name="connsiteX11" fmla="*/ 68404 w 605571"/>
              <a:gd name="connsiteY11" fmla="*/ 367225 h 388926"/>
              <a:gd name="connsiteX12" fmla="*/ 670 w 605571"/>
              <a:gd name="connsiteY12" fmla="*/ 388392 h 388926"/>
              <a:gd name="connsiteX13" fmla="*/ 110737 w 605571"/>
              <a:gd name="connsiteY13" fmla="*/ 341825 h 388926"/>
              <a:gd name="connsiteX14" fmla="*/ 462104 w 605571"/>
              <a:gd name="connsiteY14" fmla="*/ 339709 h 388926"/>
              <a:gd name="connsiteX15" fmla="*/ 595454 w 605571"/>
              <a:gd name="connsiteY15" fmla="*/ 204242 h 388926"/>
              <a:gd name="connsiteX16" fmla="*/ 595454 w 605571"/>
              <a:gd name="connsiteY16" fmla="*/ 1042 h 3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5571" h="388926">
                <a:moveTo>
                  <a:pt x="595454" y="1042"/>
                </a:moveTo>
                <a:cubicBezTo>
                  <a:pt x="594396" y="-11658"/>
                  <a:pt x="588046" y="95234"/>
                  <a:pt x="589104" y="128042"/>
                </a:cubicBezTo>
                <a:cubicBezTo>
                  <a:pt x="590162" y="160850"/>
                  <a:pt x="601804" y="174962"/>
                  <a:pt x="601804" y="197892"/>
                </a:cubicBezTo>
                <a:cubicBezTo>
                  <a:pt x="601804" y="220822"/>
                  <a:pt x="606390" y="252572"/>
                  <a:pt x="589104" y="265625"/>
                </a:cubicBezTo>
                <a:cubicBezTo>
                  <a:pt x="571818" y="278678"/>
                  <a:pt x="529131" y="263509"/>
                  <a:pt x="498087" y="276209"/>
                </a:cubicBezTo>
                <a:cubicBezTo>
                  <a:pt x="467042" y="288909"/>
                  <a:pt x="423298" y="332653"/>
                  <a:pt x="402837" y="341825"/>
                </a:cubicBezTo>
                <a:cubicBezTo>
                  <a:pt x="382376" y="350997"/>
                  <a:pt x="382376" y="335475"/>
                  <a:pt x="375320" y="331242"/>
                </a:cubicBezTo>
                <a:cubicBezTo>
                  <a:pt x="368264" y="327009"/>
                  <a:pt x="381671" y="310428"/>
                  <a:pt x="360504" y="316425"/>
                </a:cubicBezTo>
                <a:cubicBezTo>
                  <a:pt x="339337" y="322422"/>
                  <a:pt x="270545" y="362286"/>
                  <a:pt x="248320" y="367225"/>
                </a:cubicBezTo>
                <a:cubicBezTo>
                  <a:pt x="226095" y="372164"/>
                  <a:pt x="244087" y="345706"/>
                  <a:pt x="227154" y="346059"/>
                </a:cubicBezTo>
                <a:cubicBezTo>
                  <a:pt x="210221" y="346412"/>
                  <a:pt x="173178" y="365814"/>
                  <a:pt x="146720" y="369342"/>
                </a:cubicBezTo>
                <a:cubicBezTo>
                  <a:pt x="120262" y="372870"/>
                  <a:pt x="92746" y="364050"/>
                  <a:pt x="68404" y="367225"/>
                </a:cubicBezTo>
                <a:cubicBezTo>
                  <a:pt x="44062" y="370400"/>
                  <a:pt x="-6386" y="392625"/>
                  <a:pt x="670" y="388392"/>
                </a:cubicBezTo>
                <a:cubicBezTo>
                  <a:pt x="7726" y="384159"/>
                  <a:pt x="33831" y="349939"/>
                  <a:pt x="110737" y="341825"/>
                </a:cubicBezTo>
                <a:cubicBezTo>
                  <a:pt x="187643" y="333711"/>
                  <a:pt x="381318" y="362640"/>
                  <a:pt x="462104" y="339709"/>
                </a:cubicBezTo>
                <a:cubicBezTo>
                  <a:pt x="542890" y="316778"/>
                  <a:pt x="573229" y="256453"/>
                  <a:pt x="595454" y="204242"/>
                </a:cubicBezTo>
                <a:cubicBezTo>
                  <a:pt x="617679" y="152031"/>
                  <a:pt x="596512" y="13742"/>
                  <a:pt x="595454" y="1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9407D1DE-70BF-400F-B729-9E7A6CED4A79}"/>
              </a:ext>
            </a:extLst>
          </p:cNvPr>
          <p:cNvSpPr/>
          <p:nvPr/>
        </p:nvSpPr>
        <p:spPr>
          <a:xfrm>
            <a:off x="4315475" y="2927342"/>
            <a:ext cx="54064" cy="235789"/>
          </a:xfrm>
          <a:custGeom>
            <a:avLst/>
            <a:gdLst>
              <a:gd name="connsiteX0" fmla="*/ 27925 w 54064"/>
              <a:gd name="connsiteY0" fmla="*/ 8 h 235789"/>
              <a:gd name="connsiteX1" fmla="*/ 408 w 54064"/>
              <a:gd name="connsiteY1" fmla="*/ 131241 h 235789"/>
              <a:gd name="connsiteX2" fmla="*/ 53325 w 54064"/>
              <a:gd name="connsiteY2" fmla="*/ 234958 h 235789"/>
              <a:gd name="connsiteX3" fmla="*/ 30042 w 54064"/>
              <a:gd name="connsiteY3" fmla="*/ 177808 h 235789"/>
              <a:gd name="connsiteX4" fmla="*/ 10992 w 54064"/>
              <a:gd name="connsiteY4" fmla="*/ 137591 h 235789"/>
              <a:gd name="connsiteX5" fmla="*/ 27925 w 54064"/>
              <a:gd name="connsiteY5" fmla="*/ 8 h 23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64" h="235789">
                <a:moveTo>
                  <a:pt x="27925" y="8"/>
                </a:moveTo>
                <a:cubicBezTo>
                  <a:pt x="26161" y="-1050"/>
                  <a:pt x="-3825" y="92083"/>
                  <a:pt x="408" y="131241"/>
                </a:cubicBezTo>
                <a:cubicBezTo>
                  <a:pt x="4641" y="170399"/>
                  <a:pt x="48386" y="227197"/>
                  <a:pt x="53325" y="234958"/>
                </a:cubicBezTo>
                <a:cubicBezTo>
                  <a:pt x="58264" y="242719"/>
                  <a:pt x="37098" y="194036"/>
                  <a:pt x="30042" y="177808"/>
                </a:cubicBezTo>
                <a:cubicBezTo>
                  <a:pt x="22986" y="161580"/>
                  <a:pt x="10992" y="167224"/>
                  <a:pt x="10992" y="137591"/>
                </a:cubicBezTo>
                <a:cubicBezTo>
                  <a:pt x="10992" y="107958"/>
                  <a:pt x="29689" y="1066"/>
                  <a:pt x="2792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9684EC98-3F8A-41BA-9E95-4954B97FF196}"/>
              </a:ext>
            </a:extLst>
          </p:cNvPr>
          <p:cNvSpPr/>
          <p:nvPr/>
        </p:nvSpPr>
        <p:spPr>
          <a:xfrm>
            <a:off x="4351695" y="3179211"/>
            <a:ext cx="96125" cy="250557"/>
          </a:xfrm>
          <a:custGeom>
            <a:avLst/>
            <a:gdLst>
              <a:gd name="connsiteX0" fmla="*/ 14988 w 96125"/>
              <a:gd name="connsiteY0" fmla="*/ 22 h 250557"/>
              <a:gd name="connsiteX1" fmla="*/ 50972 w 96125"/>
              <a:gd name="connsiteY1" fmla="*/ 105856 h 250557"/>
              <a:gd name="connsiteX2" fmla="*/ 172 w 96125"/>
              <a:gd name="connsiteY2" fmla="*/ 249789 h 250557"/>
              <a:gd name="connsiteX3" fmla="*/ 72138 w 96125"/>
              <a:gd name="connsiteY3" fmla="*/ 160889 h 250557"/>
              <a:gd name="connsiteX4" fmla="*/ 93305 w 96125"/>
              <a:gd name="connsiteY4" fmla="*/ 114322 h 250557"/>
              <a:gd name="connsiteX5" fmla="*/ 14988 w 96125"/>
              <a:gd name="connsiteY5" fmla="*/ 22 h 25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25" h="250557">
                <a:moveTo>
                  <a:pt x="14988" y="22"/>
                </a:moveTo>
                <a:cubicBezTo>
                  <a:pt x="7932" y="-1389"/>
                  <a:pt x="53441" y="64228"/>
                  <a:pt x="50972" y="105856"/>
                </a:cubicBezTo>
                <a:cubicBezTo>
                  <a:pt x="48503" y="147484"/>
                  <a:pt x="-3356" y="240617"/>
                  <a:pt x="172" y="249789"/>
                </a:cubicBezTo>
                <a:cubicBezTo>
                  <a:pt x="3700" y="258961"/>
                  <a:pt x="56616" y="183467"/>
                  <a:pt x="72138" y="160889"/>
                </a:cubicBezTo>
                <a:cubicBezTo>
                  <a:pt x="87660" y="138311"/>
                  <a:pt x="102477" y="140428"/>
                  <a:pt x="93305" y="114322"/>
                </a:cubicBezTo>
                <a:cubicBezTo>
                  <a:pt x="84133" y="88216"/>
                  <a:pt x="22044" y="1433"/>
                  <a:pt x="1498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45BF2C65-F352-4AC6-B6C7-4383CDF74316}"/>
              </a:ext>
            </a:extLst>
          </p:cNvPr>
          <p:cNvSpPr/>
          <p:nvPr/>
        </p:nvSpPr>
        <p:spPr>
          <a:xfrm>
            <a:off x="3489134" y="3217318"/>
            <a:ext cx="886125" cy="185187"/>
          </a:xfrm>
          <a:custGeom>
            <a:avLst/>
            <a:gdLst>
              <a:gd name="connsiteX0" fmla="*/ 58399 w 886125"/>
              <a:gd name="connsiteY0" fmla="*/ 97382 h 185187"/>
              <a:gd name="connsiteX1" fmla="*/ 41466 w 886125"/>
              <a:gd name="connsiteY1" fmla="*/ 182049 h 185187"/>
              <a:gd name="connsiteX2" fmla="*/ 143066 w 886125"/>
              <a:gd name="connsiteY2" fmla="*/ 167232 h 185187"/>
              <a:gd name="connsiteX3" fmla="*/ 187516 w 886125"/>
              <a:gd name="connsiteY3" fmla="*/ 169349 h 185187"/>
              <a:gd name="connsiteX4" fmla="*/ 253133 w 886125"/>
              <a:gd name="connsiteY4" fmla="*/ 167232 h 185187"/>
              <a:gd name="connsiteX5" fmla="*/ 284883 w 886125"/>
              <a:gd name="connsiteY5" fmla="*/ 137599 h 185187"/>
              <a:gd name="connsiteX6" fmla="*/ 295466 w 886125"/>
              <a:gd name="connsiteY6" fmla="*/ 148182 h 185187"/>
              <a:gd name="connsiteX7" fmla="*/ 333566 w 886125"/>
              <a:gd name="connsiteY7" fmla="*/ 173582 h 185187"/>
              <a:gd name="connsiteX8" fmla="*/ 380133 w 886125"/>
              <a:gd name="connsiteY8" fmla="*/ 133365 h 185187"/>
              <a:gd name="connsiteX9" fmla="*/ 452099 w 886125"/>
              <a:gd name="connsiteY9" fmla="*/ 150299 h 185187"/>
              <a:gd name="connsiteX10" fmla="*/ 485966 w 886125"/>
              <a:gd name="connsiteY10" fmla="*/ 129132 h 185187"/>
              <a:gd name="connsiteX11" fmla="*/ 549466 w 886125"/>
              <a:gd name="connsiteY11" fmla="*/ 101615 h 185187"/>
              <a:gd name="connsiteX12" fmla="*/ 566399 w 886125"/>
              <a:gd name="connsiteY12" fmla="*/ 61399 h 185187"/>
              <a:gd name="connsiteX13" fmla="*/ 640483 w 886125"/>
              <a:gd name="connsiteY13" fmla="*/ 52932 h 185187"/>
              <a:gd name="connsiteX14" fmla="*/ 670116 w 886125"/>
              <a:gd name="connsiteY14" fmla="*/ 35999 h 185187"/>
              <a:gd name="connsiteX15" fmla="*/ 731499 w 886125"/>
              <a:gd name="connsiteY15" fmla="*/ 61399 h 185187"/>
              <a:gd name="connsiteX16" fmla="*/ 767483 w 886125"/>
              <a:gd name="connsiteY16" fmla="*/ 29649 h 185187"/>
              <a:gd name="connsiteX17" fmla="*/ 822516 w 886125"/>
              <a:gd name="connsiteY17" fmla="*/ 27532 h 185187"/>
              <a:gd name="connsiteX18" fmla="*/ 850033 w 886125"/>
              <a:gd name="connsiteY18" fmla="*/ 120665 h 185187"/>
              <a:gd name="connsiteX19" fmla="*/ 886016 w 886125"/>
              <a:gd name="connsiteY19" fmla="*/ 184165 h 185187"/>
              <a:gd name="connsiteX20" fmla="*/ 858499 w 886125"/>
              <a:gd name="connsiteY20" fmla="*/ 82565 h 185187"/>
              <a:gd name="connsiteX21" fmla="*/ 786533 w 886125"/>
              <a:gd name="connsiteY21" fmla="*/ 15 h 185187"/>
              <a:gd name="connsiteX22" fmla="*/ 543116 w 886125"/>
              <a:gd name="connsiteY22" fmla="*/ 76215 h 185187"/>
              <a:gd name="connsiteX23" fmla="*/ 348383 w 886125"/>
              <a:gd name="connsiteY23" fmla="*/ 133365 h 185187"/>
              <a:gd name="connsiteX24" fmla="*/ 320866 w 886125"/>
              <a:gd name="connsiteY24" fmla="*/ 114315 h 185187"/>
              <a:gd name="connsiteX25" fmla="*/ 316633 w 886125"/>
              <a:gd name="connsiteY25" fmla="*/ 139715 h 185187"/>
              <a:gd name="connsiteX26" fmla="*/ 195983 w 886125"/>
              <a:gd name="connsiteY26" fmla="*/ 150299 h 185187"/>
              <a:gd name="connsiteX27" fmla="*/ 3366 w 886125"/>
              <a:gd name="connsiteY27" fmla="*/ 177815 h 185187"/>
              <a:gd name="connsiteX28" fmla="*/ 58399 w 886125"/>
              <a:gd name="connsiteY28" fmla="*/ 97382 h 18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86125" h="185187">
                <a:moveTo>
                  <a:pt x="58399" y="97382"/>
                </a:moveTo>
                <a:cubicBezTo>
                  <a:pt x="64749" y="98088"/>
                  <a:pt x="27355" y="170407"/>
                  <a:pt x="41466" y="182049"/>
                </a:cubicBezTo>
                <a:cubicBezTo>
                  <a:pt x="55577" y="193691"/>
                  <a:pt x="118724" y="169349"/>
                  <a:pt x="143066" y="167232"/>
                </a:cubicBezTo>
                <a:cubicBezTo>
                  <a:pt x="167408" y="165115"/>
                  <a:pt x="169172" y="169349"/>
                  <a:pt x="187516" y="169349"/>
                </a:cubicBezTo>
                <a:cubicBezTo>
                  <a:pt x="205860" y="169349"/>
                  <a:pt x="236905" y="172524"/>
                  <a:pt x="253133" y="167232"/>
                </a:cubicBezTo>
                <a:cubicBezTo>
                  <a:pt x="269361" y="161940"/>
                  <a:pt x="277828" y="140774"/>
                  <a:pt x="284883" y="137599"/>
                </a:cubicBezTo>
                <a:cubicBezTo>
                  <a:pt x="291939" y="134424"/>
                  <a:pt x="287352" y="142185"/>
                  <a:pt x="295466" y="148182"/>
                </a:cubicBezTo>
                <a:cubicBezTo>
                  <a:pt x="303580" y="154179"/>
                  <a:pt x="319455" y="176052"/>
                  <a:pt x="333566" y="173582"/>
                </a:cubicBezTo>
                <a:cubicBezTo>
                  <a:pt x="347677" y="171112"/>
                  <a:pt x="360378" y="137245"/>
                  <a:pt x="380133" y="133365"/>
                </a:cubicBezTo>
                <a:cubicBezTo>
                  <a:pt x="399888" y="129485"/>
                  <a:pt x="434460" y="151004"/>
                  <a:pt x="452099" y="150299"/>
                </a:cubicBezTo>
                <a:cubicBezTo>
                  <a:pt x="469738" y="149594"/>
                  <a:pt x="469738" y="137246"/>
                  <a:pt x="485966" y="129132"/>
                </a:cubicBezTo>
                <a:cubicBezTo>
                  <a:pt x="502194" y="121018"/>
                  <a:pt x="536061" y="112904"/>
                  <a:pt x="549466" y="101615"/>
                </a:cubicBezTo>
                <a:cubicBezTo>
                  <a:pt x="562871" y="90326"/>
                  <a:pt x="551230" y="69513"/>
                  <a:pt x="566399" y="61399"/>
                </a:cubicBezTo>
                <a:cubicBezTo>
                  <a:pt x="581568" y="53285"/>
                  <a:pt x="623197" y="57165"/>
                  <a:pt x="640483" y="52932"/>
                </a:cubicBezTo>
                <a:cubicBezTo>
                  <a:pt x="657769" y="48699"/>
                  <a:pt x="654947" y="34588"/>
                  <a:pt x="670116" y="35999"/>
                </a:cubicBezTo>
                <a:cubicBezTo>
                  <a:pt x="685285" y="37410"/>
                  <a:pt x="715271" y="62457"/>
                  <a:pt x="731499" y="61399"/>
                </a:cubicBezTo>
                <a:cubicBezTo>
                  <a:pt x="747727" y="60341"/>
                  <a:pt x="752314" y="35293"/>
                  <a:pt x="767483" y="29649"/>
                </a:cubicBezTo>
                <a:cubicBezTo>
                  <a:pt x="782652" y="24005"/>
                  <a:pt x="808758" y="12363"/>
                  <a:pt x="822516" y="27532"/>
                </a:cubicBezTo>
                <a:cubicBezTo>
                  <a:pt x="836274" y="42701"/>
                  <a:pt x="839450" y="94560"/>
                  <a:pt x="850033" y="120665"/>
                </a:cubicBezTo>
                <a:cubicBezTo>
                  <a:pt x="860616" y="146770"/>
                  <a:pt x="884605" y="190515"/>
                  <a:pt x="886016" y="184165"/>
                </a:cubicBezTo>
                <a:cubicBezTo>
                  <a:pt x="887427" y="177815"/>
                  <a:pt x="875080" y="113257"/>
                  <a:pt x="858499" y="82565"/>
                </a:cubicBezTo>
                <a:cubicBezTo>
                  <a:pt x="841918" y="51873"/>
                  <a:pt x="839097" y="1073"/>
                  <a:pt x="786533" y="15"/>
                </a:cubicBezTo>
                <a:cubicBezTo>
                  <a:pt x="733969" y="-1043"/>
                  <a:pt x="616141" y="53990"/>
                  <a:pt x="543116" y="76215"/>
                </a:cubicBezTo>
                <a:cubicBezTo>
                  <a:pt x="470091" y="98440"/>
                  <a:pt x="385425" y="127015"/>
                  <a:pt x="348383" y="133365"/>
                </a:cubicBezTo>
                <a:cubicBezTo>
                  <a:pt x="311341" y="139715"/>
                  <a:pt x="326157" y="113257"/>
                  <a:pt x="320866" y="114315"/>
                </a:cubicBezTo>
                <a:cubicBezTo>
                  <a:pt x="315575" y="115373"/>
                  <a:pt x="337447" y="133718"/>
                  <a:pt x="316633" y="139715"/>
                </a:cubicBezTo>
                <a:cubicBezTo>
                  <a:pt x="295819" y="145712"/>
                  <a:pt x="248194" y="143949"/>
                  <a:pt x="195983" y="150299"/>
                </a:cubicBezTo>
                <a:cubicBezTo>
                  <a:pt x="143772" y="156649"/>
                  <a:pt x="22416" y="182754"/>
                  <a:pt x="3366" y="177815"/>
                </a:cubicBezTo>
                <a:cubicBezTo>
                  <a:pt x="-15684" y="172876"/>
                  <a:pt x="52049" y="96676"/>
                  <a:pt x="58399" y="97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E93B5B3F-7B28-4DA5-8142-78369B41E1A1}"/>
              </a:ext>
            </a:extLst>
          </p:cNvPr>
          <p:cNvSpPr/>
          <p:nvPr/>
        </p:nvSpPr>
        <p:spPr>
          <a:xfrm>
            <a:off x="3342826" y="1556688"/>
            <a:ext cx="361366" cy="106219"/>
          </a:xfrm>
          <a:custGeom>
            <a:avLst/>
            <a:gdLst>
              <a:gd name="connsiteX0" fmla="*/ 361341 w 361366"/>
              <a:gd name="connsiteY0" fmla="*/ 1179 h 106219"/>
              <a:gd name="connsiteX1" fmla="*/ 71357 w 361366"/>
              <a:gd name="connsiteY1" fmla="*/ 35045 h 106219"/>
              <a:gd name="connsiteX2" fmla="*/ 1507 w 361366"/>
              <a:gd name="connsiteY2" fmla="*/ 104895 h 106219"/>
              <a:gd name="connsiteX3" fmla="*/ 54424 w 361366"/>
              <a:gd name="connsiteY3" fmla="*/ 75262 h 106219"/>
              <a:gd name="connsiteX4" fmla="*/ 361341 w 361366"/>
              <a:gd name="connsiteY4" fmla="*/ 1179 h 10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66" h="106219">
                <a:moveTo>
                  <a:pt x="361341" y="1179"/>
                </a:moveTo>
                <a:cubicBezTo>
                  <a:pt x="364163" y="-5524"/>
                  <a:pt x="131329" y="17759"/>
                  <a:pt x="71357" y="35045"/>
                </a:cubicBezTo>
                <a:cubicBezTo>
                  <a:pt x="11385" y="52331"/>
                  <a:pt x="4329" y="98192"/>
                  <a:pt x="1507" y="104895"/>
                </a:cubicBezTo>
                <a:cubicBezTo>
                  <a:pt x="-1315" y="111598"/>
                  <a:pt x="-6607" y="91490"/>
                  <a:pt x="54424" y="75262"/>
                </a:cubicBezTo>
                <a:cubicBezTo>
                  <a:pt x="115455" y="59034"/>
                  <a:pt x="358519" y="7882"/>
                  <a:pt x="361341" y="1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9F25F81E-8A7C-45FF-A438-DE72B3A9435C}"/>
              </a:ext>
            </a:extLst>
          </p:cNvPr>
          <p:cNvSpPr/>
          <p:nvPr/>
        </p:nvSpPr>
        <p:spPr>
          <a:xfrm>
            <a:off x="3219209" y="1699682"/>
            <a:ext cx="235778" cy="383923"/>
          </a:xfrm>
          <a:custGeom>
            <a:avLst/>
            <a:gdLst>
              <a:gd name="connsiteX0" fmla="*/ 241 w 235778"/>
              <a:gd name="connsiteY0" fmla="*/ 55035 h 383923"/>
              <a:gd name="connsiteX1" fmla="*/ 173808 w 235778"/>
              <a:gd name="connsiteY1" fmla="*/ 1 h 383923"/>
              <a:gd name="connsiteX2" fmla="*/ 184391 w 235778"/>
              <a:gd name="connsiteY2" fmla="*/ 57151 h 383923"/>
              <a:gd name="connsiteX3" fmla="*/ 127241 w 235778"/>
              <a:gd name="connsiteY3" fmla="*/ 222251 h 383923"/>
              <a:gd name="connsiteX4" fmla="*/ 190741 w 235778"/>
              <a:gd name="connsiteY4" fmla="*/ 330201 h 383923"/>
              <a:gd name="connsiteX5" fmla="*/ 235191 w 235778"/>
              <a:gd name="connsiteY5" fmla="*/ 383118 h 383923"/>
              <a:gd name="connsiteX6" fmla="*/ 158991 w 235778"/>
              <a:gd name="connsiteY6" fmla="*/ 292101 h 383923"/>
              <a:gd name="connsiteX7" fmla="*/ 118774 w 235778"/>
              <a:gd name="connsiteY7" fmla="*/ 211668 h 383923"/>
              <a:gd name="connsiteX8" fmla="*/ 216141 w 235778"/>
              <a:gd name="connsiteY8" fmla="*/ 31751 h 383923"/>
              <a:gd name="connsiteX9" fmla="*/ 241 w 235778"/>
              <a:gd name="connsiteY9" fmla="*/ 55035 h 3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78" h="383923">
                <a:moveTo>
                  <a:pt x="241" y="55035"/>
                </a:moveTo>
                <a:cubicBezTo>
                  <a:pt x="-6815" y="49743"/>
                  <a:pt x="143116" y="-352"/>
                  <a:pt x="173808" y="1"/>
                </a:cubicBezTo>
                <a:cubicBezTo>
                  <a:pt x="204500" y="354"/>
                  <a:pt x="192152" y="20109"/>
                  <a:pt x="184391" y="57151"/>
                </a:cubicBezTo>
                <a:cubicBezTo>
                  <a:pt x="176630" y="94193"/>
                  <a:pt x="126183" y="176743"/>
                  <a:pt x="127241" y="222251"/>
                </a:cubicBezTo>
                <a:cubicBezTo>
                  <a:pt x="128299" y="267759"/>
                  <a:pt x="172749" y="303390"/>
                  <a:pt x="190741" y="330201"/>
                </a:cubicBezTo>
                <a:cubicBezTo>
                  <a:pt x="208733" y="357012"/>
                  <a:pt x="240483" y="389468"/>
                  <a:pt x="235191" y="383118"/>
                </a:cubicBezTo>
                <a:cubicBezTo>
                  <a:pt x="229899" y="376768"/>
                  <a:pt x="178394" y="320676"/>
                  <a:pt x="158991" y="292101"/>
                </a:cubicBezTo>
                <a:cubicBezTo>
                  <a:pt x="139588" y="263526"/>
                  <a:pt x="109249" y="255060"/>
                  <a:pt x="118774" y="211668"/>
                </a:cubicBezTo>
                <a:cubicBezTo>
                  <a:pt x="128299" y="168276"/>
                  <a:pt x="235544" y="61384"/>
                  <a:pt x="216141" y="31751"/>
                </a:cubicBezTo>
                <a:cubicBezTo>
                  <a:pt x="196738" y="2118"/>
                  <a:pt x="7297" y="60327"/>
                  <a:pt x="241" y="55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312F0B7C-1FBF-4F2E-AB2E-48C44399C000}"/>
              </a:ext>
            </a:extLst>
          </p:cNvPr>
          <p:cNvSpPr/>
          <p:nvPr/>
        </p:nvSpPr>
        <p:spPr>
          <a:xfrm>
            <a:off x="3420534" y="1588789"/>
            <a:ext cx="254838" cy="378653"/>
          </a:xfrm>
          <a:custGeom>
            <a:avLst/>
            <a:gdLst>
              <a:gd name="connsiteX0" fmla="*/ 253999 w 254838"/>
              <a:gd name="connsiteY0" fmla="*/ 828 h 378653"/>
              <a:gd name="connsiteX1" fmla="*/ 143933 w 254838"/>
              <a:gd name="connsiteY1" fmla="*/ 98194 h 378653"/>
              <a:gd name="connsiteX2" fmla="*/ 122766 w 254838"/>
              <a:gd name="connsiteY2" fmla="*/ 191328 h 378653"/>
              <a:gd name="connsiteX3" fmla="*/ 122766 w 254838"/>
              <a:gd name="connsiteY3" fmla="*/ 136294 h 378653"/>
              <a:gd name="connsiteX4" fmla="*/ 67733 w 254838"/>
              <a:gd name="connsiteY4" fmla="*/ 229428 h 378653"/>
              <a:gd name="connsiteX5" fmla="*/ 55033 w 254838"/>
              <a:gd name="connsiteY5" fmla="*/ 320444 h 378653"/>
              <a:gd name="connsiteX6" fmla="*/ 14816 w 254838"/>
              <a:gd name="connsiteY6" fmla="*/ 371244 h 378653"/>
              <a:gd name="connsiteX7" fmla="*/ 2116 w 254838"/>
              <a:gd name="connsiteY7" fmla="*/ 364894 h 378653"/>
              <a:gd name="connsiteX8" fmla="*/ 55033 w 254838"/>
              <a:gd name="connsiteY8" fmla="*/ 246361 h 378653"/>
              <a:gd name="connsiteX9" fmla="*/ 78316 w 254838"/>
              <a:gd name="connsiteY9" fmla="*/ 155344 h 378653"/>
              <a:gd name="connsiteX10" fmla="*/ 253999 w 254838"/>
              <a:gd name="connsiteY10" fmla="*/ 828 h 37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838" h="378653">
                <a:moveTo>
                  <a:pt x="253999" y="828"/>
                </a:moveTo>
                <a:cubicBezTo>
                  <a:pt x="264935" y="-8697"/>
                  <a:pt x="165805" y="66444"/>
                  <a:pt x="143933" y="98194"/>
                </a:cubicBezTo>
                <a:cubicBezTo>
                  <a:pt x="122061" y="129944"/>
                  <a:pt x="126294" y="184978"/>
                  <a:pt x="122766" y="191328"/>
                </a:cubicBezTo>
                <a:cubicBezTo>
                  <a:pt x="119238" y="197678"/>
                  <a:pt x="131938" y="129944"/>
                  <a:pt x="122766" y="136294"/>
                </a:cubicBezTo>
                <a:cubicBezTo>
                  <a:pt x="113594" y="142644"/>
                  <a:pt x="79022" y="198736"/>
                  <a:pt x="67733" y="229428"/>
                </a:cubicBezTo>
                <a:cubicBezTo>
                  <a:pt x="56444" y="260120"/>
                  <a:pt x="63852" y="296808"/>
                  <a:pt x="55033" y="320444"/>
                </a:cubicBezTo>
                <a:cubicBezTo>
                  <a:pt x="46213" y="344080"/>
                  <a:pt x="23635" y="363836"/>
                  <a:pt x="14816" y="371244"/>
                </a:cubicBezTo>
                <a:cubicBezTo>
                  <a:pt x="5997" y="378652"/>
                  <a:pt x="-4587" y="385708"/>
                  <a:pt x="2116" y="364894"/>
                </a:cubicBezTo>
                <a:cubicBezTo>
                  <a:pt x="8819" y="344080"/>
                  <a:pt x="42333" y="281286"/>
                  <a:pt x="55033" y="246361"/>
                </a:cubicBezTo>
                <a:cubicBezTo>
                  <a:pt x="67733" y="211436"/>
                  <a:pt x="45861" y="195913"/>
                  <a:pt x="78316" y="155344"/>
                </a:cubicBezTo>
                <a:cubicBezTo>
                  <a:pt x="110771" y="114775"/>
                  <a:pt x="243063" y="10353"/>
                  <a:pt x="253999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2E116C50-3115-4CFC-A10D-5E7906CFC8A6}"/>
              </a:ext>
            </a:extLst>
          </p:cNvPr>
          <p:cNvSpPr/>
          <p:nvPr/>
        </p:nvSpPr>
        <p:spPr>
          <a:xfrm>
            <a:off x="3130359" y="1786460"/>
            <a:ext cx="136148" cy="220250"/>
          </a:xfrm>
          <a:custGeom>
            <a:avLst/>
            <a:gdLst>
              <a:gd name="connsiteX0" fmla="*/ 103908 w 136148"/>
              <a:gd name="connsiteY0" fmla="*/ 7 h 220250"/>
              <a:gd name="connsiteX1" fmla="*/ 191 w 136148"/>
              <a:gd name="connsiteY1" fmla="*/ 139707 h 220250"/>
              <a:gd name="connsiteX2" fmla="*/ 135658 w 136148"/>
              <a:gd name="connsiteY2" fmla="*/ 220140 h 220250"/>
              <a:gd name="connsiteX3" fmla="*/ 44641 w 136148"/>
              <a:gd name="connsiteY3" fmla="*/ 156640 h 220250"/>
              <a:gd name="connsiteX4" fmla="*/ 17124 w 136148"/>
              <a:gd name="connsiteY4" fmla="*/ 133357 h 220250"/>
              <a:gd name="connsiteX5" fmla="*/ 103908 w 136148"/>
              <a:gd name="connsiteY5" fmla="*/ 7 h 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148" h="220250">
                <a:moveTo>
                  <a:pt x="103908" y="7"/>
                </a:moveTo>
                <a:cubicBezTo>
                  <a:pt x="101086" y="1065"/>
                  <a:pt x="-5101" y="103018"/>
                  <a:pt x="191" y="139707"/>
                </a:cubicBezTo>
                <a:cubicBezTo>
                  <a:pt x="5483" y="176396"/>
                  <a:pt x="128250" y="217318"/>
                  <a:pt x="135658" y="220140"/>
                </a:cubicBezTo>
                <a:cubicBezTo>
                  <a:pt x="143066" y="222962"/>
                  <a:pt x="64397" y="171104"/>
                  <a:pt x="44641" y="156640"/>
                </a:cubicBezTo>
                <a:cubicBezTo>
                  <a:pt x="24885" y="142176"/>
                  <a:pt x="9010" y="159815"/>
                  <a:pt x="17124" y="133357"/>
                </a:cubicBezTo>
                <a:cubicBezTo>
                  <a:pt x="25238" y="106899"/>
                  <a:pt x="106730" y="-1051"/>
                  <a:pt x="10390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3A1E1686-AE85-4D6E-8710-8D631C39AB6F}"/>
              </a:ext>
            </a:extLst>
          </p:cNvPr>
          <p:cNvSpPr/>
          <p:nvPr/>
        </p:nvSpPr>
        <p:spPr>
          <a:xfrm>
            <a:off x="3241527" y="1754241"/>
            <a:ext cx="164866" cy="349762"/>
          </a:xfrm>
          <a:custGeom>
            <a:avLst/>
            <a:gdLst>
              <a:gd name="connsiteX0" fmla="*/ 1206 w 164866"/>
              <a:gd name="connsiteY0" fmla="*/ 51276 h 349762"/>
              <a:gd name="connsiteX1" fmla="*/ 145140 w 164866"/>
              <a:gd name="connsiteY1" fmla="*/ 476 h 349762"/>
              <a:gd name="connsiteX2" fmla="*/ 100690 w 164866"/>
              <a:gd name="connsiteY2" fmla="*/ 83026 h 349762"/>
              <a:gd name="connsiteX3" fmla="*/ 60473 w 164866"/>
              <a:gd name="connsiteY3" fmla="*/ 186742 h 349762"/>
              <a:gd name="connsiteX4" fmla="*/ 115506 w 164866"/>
              <a:gd name="connsiteY4" fmla="*/ 237542 h 349762"/>
              <a:gd name="connsiteX5" fmla="*/ 123973 w 164866"/>
              <a:gd name="connsiteY5" fmla="*/ 241776 h 349762"/>
              <a:gd name="connsiteX6" fmla="*/ 109156 w 164866"/>
              <a:gd name="connsiteY6" fmla="*/ 275642 h 349762"/>
              <a:gd name="connsiteX7" fmla="*/ 164190 w 164866"/>
              <a:gd name="connsiteY7" fmla="*/ 349726 h 349762"/>
              <a:gd name="connsiteX8" fmla="*/ 64706 w 164866"/>
              <a:gd name="connsiteY8" fmla="*/ 286226 h 349762"/>
              <a:gd name="connsiteX9" fmla="*/ 39306 w 164866"/>
              <a:gd name="connsiteY9" fmla="*/ 332792 h 349762"/>
              <a:gd name="connsiteX10" fmla="*/ 35073 w 164866"/>
              <a:gd name="connsiteY10" fmla="*/ 337026 h 349762"/>
              <a:gd name="connsiteX11" fmla="*/ 5440 w 164866"/>
              <a:gd name="connsiteY11" fmla="*/ 241776 h 349762"/>
              <a:gd name="connsiteX12" fmla="*/ 71056 w 164866"/>
              <a:gd name="connsiteY12" fmla="*/ 123242 h 349762"/>
              <a:gd name="connsiteX13" fmla="*/ 75290 w 164866"/>
              <a:gd name="connsiteY13" fmla="*/ 95726 h 349762"/>
              <a:gd name="connsiteX14" fmla="*/ 1206 w 164866"/>
              <a:gd name="connsiteY14" fmla="*/ 51276 h 34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4866" h="349762">
                <a:moveTo>
                  <a:pt x="1206" y="51276"/>
                </a:moveTo>
                <a:cubicBezTo>
                  <a:pt x="12848" y="35401"/>
                  <a:pt x="128559" y="-4816"/>
                  <a:pt x="145140" y="476"/>
                </a:cubicBezTo>
                <a:cubicBezTo>
                  <a:pt x="161721" y="5768"/>
                  <a:pt x="114801" y="51982"/>
                  <a:pt x="100690" y="83026"/>
                </a:cubicBezTo>
                <a:cubicBezTo>
                  <a:pt x="86579" y="114070"/>
                  <a:pt x="58004" y="160989"/>
                  <a:pt x="60473" y="186742"/>
                </a:cubicBezTo>
                <a:cubicBezTo>
                  <a:pt x="62942" y="212495"/>
                  <a:pt x="104923" y="228370"/>
                  <a:pt x="115506" y="237542"/>
                </a:cubicBezTo>
                <a:cubicBezTo>
                  <a:pt x="126089" y="246714"/>
                  <a:pt x="125031" y="235426"/>
                  <a:pt x="123973" y="241776"/>
                </a:cubicBezTo>
                <a:cubicBezTo>
                  <a:pt x="122915" y="248126"/>
                  <a:pt x="102453" y="257650"/>
                  <a:pt x="109156" y="275642"/>
                </a:cubicBezTo>
                <a:cubicBezTo>
                  <a:pt x="115859" y="293634"/>
                  <a:pt x="171598" y="347962"/>
                  <a:pt x="164190" y="349726"/>
                </a:cubicBezTo>
                <a:cubicBezTo>
                  <a:pt x="156782" y="351490"/>
                  <a:pt x="85520" y="289048"/>
                  <a:pt x="64706" y="286226"/>
                </a:cubicBezTo>
                <a:cubicBezTo>
                  <a:pt x="43892" y="283404"/>
                  <a:pt x="44245" y="324325"/>
                  <a:pt x="39306" y="332792"/>
                </a:cubicBezTo>
                <a:cubicBezTo>
                  <a:pt x="34367" y="341259"/>
                  <a:pt x="40717" y="352195"/>
                  <a:pt x="35073" y="337026"/>
                </a:cubicBezTo>
                <a:cubicBezTo>
                  <a:pt x="29429" y="321857"/>
                  <a:pt x="-557" y="277407"/>
                  <a:pt x="5440" y="241776"/>
                </a:cubicBezTo>
                <a:cubicBezTo>
                  <a:pt x="11437" y="206145"/>
                  <a:pt x="59414" y="147584"/>
                  <a:pt x="71056" y="123242"/>
                </a:cubicBezTo>
                <a:cubicBezTo>
                  <a:pt x="82698" y="98900"/>
                  <a:pt x="84815" y="104898"/>
                  <a:pt x="75290" y="95726"/>
                </a:cubicBezTo>
                <a:cubicBezTo>
                  <a:pt x="65765" y="86554"/>
                  <a:pt x="-10436" y="67151"/>
                  <a:pt x="1206" y="5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7A07028A-38A2-4395-BE6E-687D9FD1EDE6}"/>
              </a:ext>
            </a:extLst>
          </p:cNvPr>
          <p:cNvSpPr/>
          <p:nvPr/>
        </p:nvSpPr>
        <p:spPr>
          <a:xfrm>
            <a:off x="3229863" y="2067667"/>
            <a:ext cx="76598" cy="195322"/>
          </a:xfrm>
          <a:custGeom>
            <a:avLst/>
            <a:gdLst>
              <a:gd name="connsiteX0" fmla="*/ 25570 w 76598"/>
              <a:gd name="connsiteY0" fmla="*/ 316 h 195322"/>
              <a:gd name="connsiteX1" fmla="*/ 76370 w 76598"/>
              <a:gd name="connsiteY1" fmla="*/ 95566 h 195322"/>
              <a:gd name="connsiteX2" fmla="*/ 42504 w 76598"/>
              <a:gd name="connsiteY2" fmla="*/ 169650 h 195322"/>
              <a:gd name="connsiteX3" fmla="*/ 170 w 76598"/>
              <a:gd name="connsiteY3" fmla="*/ 192933 h 195322"/>
              <a:gd name="connsiteX4" fmla="*/ 27687 w 76598"/>
              <a:gd name="connsiteY4" fmla="*/ 118850 h 195322"/>
              <a:gd name="connsiteX5" fmla="*/ 29804 w 76598"/>
              <a:gd name="connsiteY5" fmla="*/ 65933 h 195322"/>
              <a:gd name="connsiteX6" fmla="*/ 25570 w 76598"/>
              <a:gd name="connsiteY6" fmla="*/ 316 h 19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98" h="195322">
                <a:moveTo>
                  <a:pt x="25570" y="316"/>
                </a:moveTo>
                <a:cubicBezTo>
                  <a:pt x="33331" y="5255"/>
                  <a:pt x="73548" y="67344"/>
                  <a:pt x="76370" y="95566"/>
                </a:cubicBezTo>
                <a:cubicBezTo>
                  <a:pt x="79192" y="123788"/>
                  <a:pt x="55204" y="153422"/>
                  <a:pt x="42504" y="169650"/>
                </a:cubicBezTo>
                <a:cubicBezTo>
                  <a:pt x="29804" y="185878"/>
                  <a:pt x="2639" y="201400"/>
                  <a:pt x="170" y="192933"/>
                </a:cubicBezTo>
                <a:cubicBezTo>
                  <a:pt x="-2299" y="184466"/>
                  <a:pt x="22748" y="140017"/>
                  <a:pt x="27687" y="118850"/>
                </a:cubicBezTo>
                <a:cubicBezTo>
                  <a:pt x="32626" y="97683"/>
                  <a:pt x="30862" y="82161"/>
                  <a:pt x="29804" y="65933"/>
                </a:cubicBezTo>
                <a:cubicBezTo>
                  <a:pt x="28746" y="49705"/>
                  <a:pt x="17809" y="-4623"/>
                  <a:pt x="25570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D86014BF-75BC-4B1B-B40B-0D3004F0D04D}"/>
              </a:ext>
            </a:extLst>
          </p:cNvPr>
          <p:cNvSpPr/>
          <p:nvPr/>
        </p:nvSpPr>
        <p:spPr>
          <a:xfrm>
            <a:off x="3260682" y="2042557"/>
            <a:ext cx="523522" cy="364123"/>
          </a:xfrm>
          <a:custGeom>
            <a:avLst/>
            <a:gdLst>
              <a:gd name="connsiteX0" fmla="*/ 13801 w 523522"/>
              <a:gd name="connsiteY0" fmla="*/ 364093 h 364123"/>
              <a:gd name="connsiteX1" fmla="*/ 159851 w 523522"/>
              <a:gd name="connsiteY1" fmla="*/ 254026 h 364123"/>
              <a:gd name="connsiteX2" fmla="*/ 515451 w 523522"/>
              <a:gd name="connsiteY2" fmla="*/ 59293 h 364123"/>
              <a:gd name="connsiteX3" fmla="*/ 394801 w 523522"/>
              <a:gd name="connsiteY3" fmla="*/ 61410 h 364123"/>
              <a:gd name="connsiteX4" fmla="*/ 238168 w 523522"/>
              <a:gd name="connsiteY4" fmla="*/ 21193 h 364123"/>
              <a:gd name="connsiteX5" fmla="*/ 384218 w 523522"/>
              <a:gd name="connsiteY5" fmla="*/ 71993 h 364123"/>
              <a:gd name="connsiteX6" fmla="*/ 291085 w 523522"/>
              <a:gd name="connsiteY6" fmla="*/ 59293 h 364123"/>
              <a:gd name="connsiteX7" fmla="*/ 189485 w 523522"/>
              <a:gd name="connsiteY7" fmla="*/ 2143 h 364123"/>
              <a:gd name="connsiteX8" fmla="*/ 252985 w 523522"/>
              <a:gd name="connsiteY8" fmla="*/ 71993 h 364123"/>
              <a:gd name="connsiteX9" fmla="*/ 117518 w 523522"/>
              <a:gd name="connsiteY9" fmla="*/ 26 h 364123"/>
              <a:gd name="connsiteX10" fmla="*/ 111168 w 523522"/>
              <a:gd name="connsiteY10" fmla="*/ 63526 h 364123"/>
              <a:gd name="connsiteX11" fmla="*/ 70951 w 523522"/>
              <a:gd name="connsiteY11" fmla="*/ 61410 h 364123"/>
              <a:gd name="connsiteX12" fmla="*/ 274151 w 523522"/>
              <a:gd name="connsiteY12" fmla="*/ 82576 h 364123"/>
              <a:gd name="connsiteX13" fmla="*/ 41318 w 523522"/>
              <a:gd name="connsiteY13" fmla="*/ 105860 h 364123"/>
              <a:gd name="connsiteX14" fmla="*/ 96351 w 523522"/>
              <a:gd name="connsiteY14" fmla="*/ 124910 h 364123"/>
              <a:gd name="connsiteX15" fmla="*/ 70951 w 523522"/>
              <a:gd name="connsiteY15" fmla="*/ 118560 h 364123"/>
              <a:gd name="connsiteX16" fmla="*/ 68835 w 523522"/>
              <a:gd name="connsiteY16" fmla="*/ 167243 h 364123"/>
              <a:gd name="connsiteX17" fmla="*/ 24385 w 523522"/>
              <a:gd name="connsiteY17" fmla="*/ 241326 h 364123"/>
              <a:gd name="connsiteX18" fmla="*/ 100585 w 523522"/>
              <a:gd name="connsiteY18" fmla="*/ 160893 h 364123"/>
              <a:gd name="connsiteX19" fmla="*/ 15918 w 523522"/>
              <a:gd name="connsiteY19" fmla="*/ 264610 h 364123"/>
              <a:gd name="connsiteX20" fmla="*/ 13801 w 523522"/>
              <a:gd name="connsiteY20" fmla="*/ 364093 h 36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3522" h="364123">
                <a:moveTo>
                  <a:pt x="13801" y="364093"/>
                </a:moveTo>
                <a:cubicBezTo>
                  <a:pt x="37790" y="362329"/>
                  <a:pt x="76243" y="304826"/>
                  <a:pt x="159851" y="254026"/>
                </a:cubicBezTo>
                <a:cubicBezTo>
                  <a:pt x="243459" y="203226"/>
                  <a:pt x="476293" y="91396"/>
                  <a:pt x="515451" y="59293"/>
                </a:cubicBezTo>
                <a:cubicBezTo>
                  <a:pt x="554609" y="27190"/>
                  <a:pt x="441015" y="67760"/>
                  <a:pt x="394801" y="61410"/>
                </a:cubicBezTo>
                <a:cubicBezTo>
                  <a:pt x="348587" y="55060"/>
                  <a:pt x="239932" y="19429"/>
                  <a:pt x="238168" y="21193"/>
                </a:cubicBezTo>
                <a:cubicBezTo>
                  <a:pt x="236404" y="22957"/>
                  <a:pt x="375399" y="65643"/>
                  <a:pt x="384218" y="71993"/>
                </a:cubicBezTo>
                <a:cubicBezTo>
                  <a:pt x="393037" y="78343"/>
                  <a:pt x="323541" y="70935"/>
                  <a:pt x="291085" y="59293"/>
                </a:cubicBezTo>
                <a:cubicBezTo>
                  <a:pt x="258630" y="47651"/>
                  <a:pt x="195835" y="26"/>
                  <a:pt x="189485" y="2143"/>
                </a:cubicBezTo>
                <a:cubicBezTo>
                  <a:pt x="183135" y="4260"/>
                  <a:pt x="264979" y="72346"/>
                  <a:pt x="252985" y="71993"/>
                </a:cubicBezTo>
                <a:cubicBezTo>
                  <a:pt x="240991" y="71640"/>
                  <a:pt x="141154" y="1437"/>
                  <a:pt x="117518" y="26"/>
                </a:cubicBezTo>
                <a:cubicBezTo>
                  <a:pt x="93882" y="-1385"/>
                  <a:pt x="118929" y="53295"/>
                  <a:pt x="111168" y="63526"/>
                </a:cubicBezTo>
                <a:cubicBezTo>
                  <a:pt x="103407" y="73757"/>
                  <a:pt x="43787" y="58235"/>
                  <a:pt x="70951" y="61410"/>
                </a:cubicBezTo>
                <a:cubicBezTo>
                  <a:pt x="98115" y="64585"/>
                  <a:pt x="279090" y="75168"/>
                  <a:pt x="274151" y="82576"/>
                </a:cubicBezTo>
                <a:cubicBezTo>
                  <a:pt x="269212" y="89984"/>
                  <a:pt x="70951" y="98804"/>
                  <a:pt x="41318" y="105860"/>
                </a:cubicBezTo>
                <a:cubicBezTo>
                  <a:pt x="11685" y="112916"/>
                  <a:pt x="91412" y="122793"/>
                  <a:pt x="96351" y="124910"/>
                </a:cubicBezTo>
                <a:cubicBezTo>
                  <a:pt x="101290" y="127027"/>
                  <a:pt x="75537" y="111505"/>
                  <a:pt x="70951" y="118560"/>
                </a:cubicBezTo>
                <a:cubicBezTo>
                  <a:pt x="66365" y="125615"/>
                  <a:pt x="76596" y="146782"/>
                  <a:pt x="68835" y="167243"/>
                </a:cubicBezTo>
                <a:cubicBezTo>
                  <a:pt x="61074" y="187704"/>
                  <a:pt x="19094" y="242384"/>
                  <a:pt x="24385" y="241326"/>
                </a:cubicBezTo>
                <a:cubicBezTo>
                  <a:pt x="29676" y="240268"/>
                  <a:pt x="101996" y="157012"/>
                  <a:pt x="100585" y="160893"/>
                </a:cubicBezTo>
                <a:cubicBezTo>
                  <a:pt x="99174" y="164774"/>
                  <a:pt x="30382" y="238504"/>
                  <a:pt x="15918" y="264610"/>
                </a:cubicBezTo>
                <a:cubicBezTo>
                  <a:pt x="1454" y="290716"/>
                  <a:pt x="-10188" y="365857"/>
                  <a:pt x="13801" y="364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BF9E99E8-F76B-4D2A-B4BB-33E20A48B2E5}"/>
              </a:ext>
            </a:extLst>
          </p:cNvPr>
          <p:cNvSpPr/>
          <p:nvPr/>
        </p:nvSpPr>
        <p:spPr>
          <a:xfrm>
            <a:off x="2765202" y="2030545"/>
            <a:ext cx="540912" cy="657968"/>
          </a:xfrm>
          <a:custGeom>
            <a:avLst/>
            <a:gdLst>
              <a:gd name="connsiteX0" fmla="*/ 182786 w 540912"/>
              <a:gd name="connsiteY0" fmla="*/ 231643 h 657968"/>
              <a:gd name="connsiteX1" fmla="*/ 370111 w 540912"/>
              <a:gd name="connsiteY1" fmla="*/ 30030 h 657968"/>
              <a:gd name="connsiteX2" fmla="*/ 432023 w 540912"/>
              <a:gd name="connsiteY2" fmla="*/ 6218 h 657968"/>
              <a:gd name="connsiteX3" fmla="*/ 433611 w 540912"/>
              <a:gd name="connsiteY3" fmla="*/ 82418 h 657968"/>
              <a:gd name="connsiteX4" fmla="*/ 379636 w 540912"/>
              <a:gd name="connsiteY4" fmla="*/ 164968 h 657968"/>
              <a:gd name="connsiteX5" fmla="*/ 446311 w 540912"/>
              <a:gd name="connsiteY5" fmla="*/ 125280 h 657968"/>
              <a:gd name="connsiteX6" fmla="*/ 405036 w 540912"/>
              <a:gd name="connsiteY6" fmla="*/ 236405 h 657968"/>
              <a:gd name="connsiteX7" fmla="*/ 454248 w 540912"/>
              <a:gd name="connsiteY7" fmla="*/ 247518 h 657968"/>
              <a:gd name="connsiteX8" fmla="*/ 438373 w 540912"/>
              <a:gd name="connsiteY8" fmla="*/ 325305 h 657968"/>
              <a:gd name="connsiteX9" fmla="*/ 532036 w 540912"/>
              <a:gd name="connsiteY9" fmla="*/ 384043 h 657968"/>
              <a:gd name="connsiteX10" fmla="*/ 533623 w 540912"/>
              <a:gd name="connsiteY10" fmla="*/ 396743 h 657968"/>
              <a:gd name="connsiteX11" fmla="*/ 501873 w 540912"/>
              <a:gd name="connsiteY11" fmla="*/ 434843 h 657968"/>
              <a:gd name="connsiteX12" fmla="*/ 506636 w 540912"/>
              <a:gd name="connsiteY12" fmla="*/ 496755 h 657968"/>
              <a:gd name="connsiteX13" fmla="*/ 493936 w 540912"/>
              <a:gd name="connsiteY13" fmla="*/ 477705 h 657968"/>
              <a:gd name="connsiteX14" fmla="*/ 417736 w 540912"/>
              <a:gd name="connsiteY14" fmla="*/ 333243 h 657968"/>
              <a:gd name="connsiteX15" fmla="*/ 417736 w 540912"/>
              <a:gd name="connsiteY15" fmla="*/ 472943 h 657968"/>
              <a:gd name="connsiteX16" fmla="*/ 317723 w 540912"/>
              <a:gd name="connsiteY16" fmla="*/ 333243 h 657968"/>
              <a:gd name="connsiteX17" fmla="*/ 109761 w 540912"/>
              <a:gd name="connsiteY17" fmla="*/ 607880 h 657968"/>
              <a:gd name="connsiteX18" fmla="*/ 276448 w 540912"/>
              <a:gd name="connsiteY18" fmla="*/ 339593 h 657968"/>
              <a:gd name="connsiteX19" fmla="*/ 49436 w 540912"/>
              <a:gd name="connsiteY19" fmla="*/ 593593 h 657968"/>
              <a:gd name="connsiteX20" fmla="*/ 223 w 540912"/>
              <a:gd name="connsiteY20" fmla="*/ 652330 h 657968"/>
              <a:gd name="connsiteX21" fmla="*/ 33561 w 540912"/>
              <a:gd name="connsiteY21" fmla="*/ 488818 h 657968"/>
              <a:gd name="connsiteX22" fmla="*/ 87536 w 540912"/>
              <a:gd name="connsiteY22" fmla="*/ 444368 h 657968"/>
              <a:gd name="connsiteX23" fmla="*/ 325661 w 540912"/>
              <a:gd name="connsiteY23" fmla="*/ 187193 h 657968"/>
              <a:gd name="connsiteX24" fmla="*/ 147861 w 540912"/>
              <a:gd name="connsiteY24" fmla="*/ 430080 h 657968"/>
              <a:gd name="connsiteX25" fmla="*/ 282798 w 540912"/>
              <a:gd name="connsiteY25" fmla="*/ 198305 h 657968"/>
              <a:gd name="connsiteX26" fmla="*/ 182786 w 540912"/>
              <a:gd name="connsiteY26" fmla="*/ 231643 h 65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0912" h="657968">
                <a:moveTo>
                  <a:pt x="182786" y="231643"/>
                </a:moveTo>
                <a:cubicBezTo>
                  <a:pt x="197338" y="203597"/>
                  <a:pt x="328572" y="67601"/>
                  <a:pt x="370111" y="30030"/>
                </a:cubicBezTo>
                <a:cubicBezTo>
                  <a:pt x="411651" y="-7541"/>
                  <a:pt x="421440" y="-2513"/>
                  <a:pt x="432023" y="6218"/>
                </a:cubicBezTo>
                <a:cubicBezTo>
                  <a:pt x="442606" y="14949"/>
                  <a:pt x="442342" y="55960"/>
                  <a:pt x="433611" y="82418"/>
                </a:cubicBezTo>
                <a:cubicBezTo>
                  <a:pt x="424880" y="108876"/>
                  <a:pt x="377519" y="157824"/>
                  <a:pt x="379636" y="164968"/>
                </a:cubicBezTo>
                <a:cubicBezTo>
                  <a:pt x="381753" y="172112"/>
                  <a:pt x="442078" y="113374"/>
                  <a:pt x="446311" y="125280"/>
                </a:cubicBezTo>
                <a:cubicBezTo>
                  <a:pt x="450544" y="137186"/>
                  <a:pt x="403713" y="216032"/>
                  <a:pt x="405036" y="236405"/>
                </a:cubicBezTo>
                <a:cubicBezTo>
                  <a:pt x="406359" y="256778"/>
                  <a:pt x="448692" y="232701"/>
                  <a:pt x="454248" y="247518"/>
                </a:cubicBezTo>
                <a:cubicBezTo>
                  <a:pt x="459804" y="262335"/>
                  <a:pt x="425408" y="302551"/>
                  <a:pt x="438373" y="325305"/>
                </a:cubicBezTo>
                <a:cubicBezTo>
                  <a:pt x="451338" y="348059"/>
                  <a:pt x="516161" y="372137"/>
                  <a:pt x="532036" y="384043"/>
                </a:cubicBezTo>
                <a:cubicBezTo>
                  <a:pt x="547911" y="395949"/>
                  <a:pt x="538650" y="388276"/>
                  <a:pt x="533623" y="396743"/>
                </a:cubicBezTo>
                <a:cubicBezTo>
                  <a:pt x="528596" y="405210"/>
                  <a:pt x="506371" y="418174"/>
                  <a:pt x="501873" y="434843"/>
                </a:cubicBezTo>
                <a:cubicBezTo>
                  <a:pt x="497375" y="451512"/>
                  <a:pt x="507959" y="489612"/>
                  <a:pt x="506636" y="496755"/>
                </a:cubicBezTo>
                <a:cubicBezTo>
                  <a:pt x="505313" y="503898"/>
                  <a:pt x="508753" y="504957"/>
                  <a:pt x="493936" y="477705"/>
                </a:cubicBezTo>
                <a:cubicBezTo>
                  <a:pt x="479119" y="450453"/>
                  <a:pt x="430436" y="334037"/>
                  <a:pt x="417736" y="333243"/>
                </a:cubicBezTo>
                <a:cubicBezTo>
                  <a:pt x="405036" y="332449"/>
                  <a:pt x="434405" y="472943"/>
                  <a:pt x="417736" y="472943"/>
                </a:cubicBezTo>
                <a:cubicBezTo>
                  <a:pt x="401067" y="472943"/>
                  <a:pt x="369052" y="310754"/>
                  <a:pt x="317723" y="333243"/>
                </a:cubicBezTo>
                <a:cubicBezTo>
                  <a:pt x="266394" y="355733"/>
                  <a:pt x="116640" y="606822"/>
                  <a:pt x="109761" y="607880"/>
                </a:cubicBezTo>
                <a:cubicBezTo>
                  <a:pt x="102882" y="608938"/>
                  <a:pt x="286502" y="341974"/>
                  <a:pt x="276448" y="339593"/>
                </a:cubicBezTo>
                <a:cubicBezTo>
                  <a:pt x="266394" y="337212"/>
                  <a:pt x="95473" y="541470"/>
                  <a:pt x="49436" y="593593"/>
                </a:cubicBezTo>
                <a:cubicBezTo>
                  <a:pt x="3399" y="645716"/>
                  <a:pt x="2869" y="669793"/>
                  <a:pt x="223" y="652330"/>
                </a:cubicBezTo>
                <a:cubicBezTo>
                  <a:pt x="-2423" y="634867"/>
                  <a:pt x="19009" y="523478"/>
                  <a:pt x="33561" y="488818"/>
                </a:cubicBezTo>
                <a:cubicBezTo>
                  <a:pt x="48113" y="454158"/>
                  <a:pt x="38853" y="494639"/>
                  <a:pt x="87536" y="444368"/>
                </a:cubicBezTo>
                <a:cubicBezTo>
                  <a:pt x="136219" y="394097"/>
                  <a:pt x="315607" y="189574"/>
                  <a:pt x="325661" y="187193"/>
                </a:cubicBezTo>
                <a:cubicBezTo>
                  <a:pt x="335715" y="184812"/>
                  <a:pt x="155005" y="428228"/>
                  <a:pt x="147861" y="430080"/>
                </a:cubicBezTo>
                <a:cubicBezTo>
                  <a:pt x="140717" y="431932"/>
                  <a:pt x="274067" y="232965"/>
                  <a:pt x="282798" y="198305"/>
                </a:cubicBezTo>
                <a:cubicBezTo>
                  <a:pt x="291529" y="163645"/>
                  <a:pt x="168234" y="259689"/>
                  <a:pt x="182786" y="231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F217207C-D117-49C9-8A5C-DB97BC1E3DAC}"/>
              </a:ext>
            </a:extLst>
          </p:cNvPr>
          <p:cNvSpPr/>
          <p:nvPr/>
        </p:nvSpPr>
        <p:spPr>
          <a:xfrm>
            <a:off x="4438610" y="1142163"/>
            <a:ext cx="519885" cy="307941"/>
          </a:xfrm>
          <a:custGeom>
            <a:avLst/>
            <a:gdLst>
              <a:gd name="connsiteX0" fmla="*/ 281557 w 519885"/>
              <a:gd name="connsiteY0" fmla="*/ 13537 h 307941"/>
              <a:gd name="connsiteX1" fmla="*/ 234990 w 519885"/>
              <a:gd name="connsiteY1" fmla="*/ 91854 h 307941"/>
              <a:gd name="connsiteX2" fmla="*/ 273090 w 519885"/>
              <a:gd name="connsiteY2" fmla="*/ 127837 h 307941"/>
              <a:gd name="connsiteX3" fmla="*/ 296373 w 519885"/>
              <a:gd name="connsiteY3" fmla="*/ 108787 h 307941"/>
              <a:gd name="connsiteX4" fmla="*/ 450890 w 519885"/>
              <a:gd name="connsiteY4" fmla="*/ 146887 h 307941"/>
              <a:gd name="connsiteX5" fmla="*/ 309073 w 519885"/>
              <a:gd name="connsiteY5" fmla="*/ 178637 h 307941"/>
              <a:gd name="connsiteX6" fmla="*/ 370457 w 519885"/>
              <a:gd name="connsiteY6" fmla="*/ 265420 h 307941"/>
              <a:gd name="connsiteX7" fmla="*/ 467823 w 519885"/>
              <a:gd name="connsiteY7" fmla="*/ 256954 h 307941"/>
              <a:gd name="connsiteX8" fmla="*/ 508040 w 519885"/>
              <a:gd name="connsiteY8" fmla="*/ 307754 h 307941"/>
              <a:gd name="connsiteX9" fmla="*/ 256157 w 519885"/>
              <a:gd name="connsiteY9" fmla="*/ 235787 h 307941"/>
              <a:gd name="connsiteX10" fmla="*/ 188423 w 519885"/>
              <a:gd name="connsiteY10" fmla="*/ 252720 h 307941"/>
              <a:gd name="connsiteX11" fmla="*/ 188423 w 519885"/>
              <a:gd name="connsiteY11" fmla="*/ 248487 h 307941"/>
              <a:gd name="connsiteX12" fmla="*/ 205357 w 519885"/>
              <a:gd name="connsiteY12" fmla="*/ 163820 h 307941"/>
              <a:gd name="connsiteX13" fmla="*/ 137623 w 519885"/>
              <a:gd name="connsiteY13" fmla="*/ 146887 h 307941"/>
              <a:gd name="connsiteX14" fmla="*/ 165140 w 519885"/>
              <a:gd name="connsiteY14" fmla="*/ 83387 h 307941"/>
              <a:gd name="connsiteX15" fmla="*/ 40 w 519885"/>
              <a:gd name="connsiteY15" fmla="*/ 7187 h 307941"/>
              <a:gd name="connsiteX16" fmla="*/ 182073 w 519885"/>
              <a:gd name="connsiteY16" fmla="*/ 2954 h 307941"/>
              <a:gd name="connsiteX17" fmla="*/ 177840 w 519885"/>
              <a:gd name="connsiteY17" fmla="*/ 5070 h 307941"/>
              <a:gd name="connsiteX18" fmla="*/ 281557 w 519885"/>
              <a:gd name="connsiteY18" fmla="*/ 13537 h 30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9885" h="307941">
                <a:moveTo>
                  <a:pt x="281557" y="13537"/>
                </a:moveTo>
                <a:cubicBezTo>
                  <a:pt x="291082" y="28001"/>
                  <a:pt x="236401" y="72804"/>
                  <a:pt x="234990" y="91854"/>
                </a:cubicBezTo>
                <a:cubicBezTo>
                  <a:pt x="233579" y="110904"/>
                  <a:pt x="262860" y="125015"/>
                  <a:pt x="273090" y="127837"/>
                </a:cubicBezTo>
                <a:cubicBezTo>
                  <a:pt x="283320" y="130659"/>
                  <a:pt x="266740" y="105612"/>
                  <a:pt x="296373" y="108787"/>
                </a:cubicBezTo>
                <a:cubicBezTo>
                  <a:pt x="326006" y="111962"/>
                  <a:pt x="448773" y="135245"/>
                  <a:pt x="450890" y="146887"/>
                </a:cubicBezTo>
                <a:cubicBezTo>
                  <a:pt x="453007" y="158529"/>
                  <a:pt x="322479" y="158881"/>
                  <a:pt x="309073" y="178637"/>
                </a:cubicBezTo>
                <a:cubicBezTo>
                  <a:pt x="295667" y="198393"/>
                  <a:pt x="343999" y="252367"/>
                  <a:pt x="370457" y="265420"/>
                </a:cubicBezTo>
                <a:cubicBezTo>
                  <a:pt x="396915" y="278473"/>
                  <a:pt x="444893" y="249898"/>
                  <a:pt x="467823" y="256954"/>
                </a:cubicBezTo>
                <a:cubicBezTo>
                  <a:pt x="490753" y="264010"/>
                  <a:pt x="543318" y="311282"/>
                  <a:pt x="508040" y="307754"/>
                </a:cubicBezTo>
                <a:cubicBezTo>
                  <a:pt x="472762" y="304226"/>
                  <a:pt x="309427" y="244959"/>
                  <a:pt x="256157" y="235787"/>
                </a:cubicBezTo>
                <a:cubicBezTo>
                  <a:pt x="202887" y="226615"/>
                  <a:pt x="199712" y="250603"/>
                  <a:pt x="188423" y="252720"/>
                </a:cubicBezTo>
                <a:cubicBezTo>
                  <a:pt x="177134" y="254837"/>
                  <a:pt x="185601" y="263304"/>
                  <a:pt x="188423" y="248487"/>
                </a:cubicBezTo>
                <a:cubicBezTo>
                  <a:pt x="191245" y="233670"/>
                  <a:pt x="213824" y="180753"/>
                  <a:pt x="205357" y="163820"/>
                </a:cubicBezTo>
                <a:cubicBezTo>
                  <a:pt x="196890" y="146887"/>
                  <a:pt x="144326" y="160293"/>
                  <a:pt x="137623" y="146887"/>
                </a:cubicBezTo>
                <a:cubicBezTo>
                  <a:pt x="130920" y="133482"/>
                  <a:pt x="188070" y="106670"/>
                  <a:pt x="165140" y="83387"/>
                </a:cubicBezTo>
                <a:cubicBezTo>
                  <a:pt x="142210" y="60104"/>
                  <a:pt x="-2782" y="20593"/>
                  <a:pt x="40" y="7187"/>
                </a:cubicBezTo>
                <a:cubicBezTo>
                  <a:pt x="2862" y="-6219"/>
                  <a:pt x="152440" y="3307"/>
                  <a:pt x="182073" y="2954"/>
                </a:cubicBezTo>
                <a:cubicBezTo>
                  <a:pt x="211706" y="2601"/>
                  <a:pt x="155615" y="-1280"/>
                  <a:pt x="177840" y="5070"/>
                </a:cubicBezTo>
                <a:cubicBezTo>
                  <a:pt x="200065" y="11420"/>
                  <a:pt x="272032" y="-927"/>
                  <a:pt x="281557" y="13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E61FB839-22E8-4424-96AB-784E59FAFC02}"/>
              </a:ext>
            </a:extLst>
          </p:cNvPr>
          <p:cNvSpPr/>
          <p:nvPr/>
        </p:nvSpPr>
        <p:spPr>
          <a:xfrm>
            <a:off x="4563533" y="1426620"/>
            <a:ext cx="438419" cy="712683"/>
          </a:xfrm>
          <a:custGeom>
            <a:avLst/>
            <a:gdLst>
              <a:gd name="connsiteX0" fmla="*/ 275167 w 438419"/>
              <a:gd name="connsiteY0" fmla="*/ 48697 h 712683"/>
              <a:gd name="connsiteX1" fmla="*/ 247650 w 438419"/>
              <a:gd name="connsiteY1" fmla="*/ 133363 h 712683"/>
              <a:gd name="connsiteX2" fmla="*/ 370417 w 438419"/>
              <a:gd name="connsiteY2" fmla="*/ 241313 h 712683"/>
              <a:gd name="connsiteX3" fmla="*/ 404284 w 438419"/>
              <a:gd name="connsiteY3" fmla="*/ 374663 h 712683"/>
              <a:gd name="connsiteX4" fmla="*/ 438150 w 438419"/>
              <a:gd name="connsiteY4" fmla="*/ 446630 h 712683"/>
              <a:gd name="connsiteX5" fmla="*/ 385234 w 438419"/>
              <a:gd name="connsiteY5" fmla="*/ 592680 h 712683"/>
              <a:gd name="connsiteX6" fmla="*/ 334434 w 438419"/>
              <a:gd name="connsiteY6" fmla="*/ 476263 h 712683"/>
              <a:gd name="connsiteX7" fmla="*/ 296334 w 438419"/>
              <a:gd name="connsiteY7" fmla="*/ 613847 h 712683"/>
              <a:gd name="connsiteX8" fmla="*/ 296334 w 438419"/>
              <a:gd name="connsiteY8" fmla="*/ 476263 h 712683"/>
              <a:gd name="connsiteX9" fmla="*/ 169334 w 438419"/>
              <a:gd name="connsiteY9" fmla="*/ 656180 h 712683"/>
              <a:gd name="connsiteX10" fmla="*/ 0 w 438419"/>
              <a:gd name="connsiteY10" fmla="*/ 711213 h 712683"/>
              <a:gd name="connsiteX11" fmla="*/ 171450 w 438419"/>
              <a:gd name="connsiteY11" fmla="*/ 609613 h 712683"/>
              <a:gd name="connsiteX12" fmla="*/ 137584 w 438419"/>
              <a:gd name="connsiteY12" fmla="*/ 579980 h 712683"/>
              <a:gd name="connsiteX13" fmla="*/ 129117 w 438419"/>
              <a:gd name="connsiteY13" fmla="*/ 455097 h 712683"/>
              <a:gd name="connsiteX14" fmla="*/ 124884 w 438419"/>
              <a:gd name="connsiteY14" fmla="*/ 444513 h 712683"/>
              <a:gd name="connsiteX15" fmla="*/ 120650 w 438419"/>
              <a:gd name="connsiteY15" fmla="*/ 393713 h 712683"/>
              <a:gd name="connsiteX16" fmla="*/ 124884 w 438419"/>
              <a:gd name="connsiteY16" fmla="*/ 357730 h 712683"/>
              <a:gd name="connsiteX17" fmla="*/ 173567 w 438419"/>
              <a:gd name="connsiteY17" fmla="*/ 266713 h 712683"/>
              <a:gd name="connsiteX18" fmla="*/ 105834 w 438419"/>
              <a:gd name="connsiteY18" fmla="*/ 289997 h 712683"/>
              <a:gd name="connsiteX19" fmla="*/ 127000 w 438419"/>
              <a:gd name="connsiteY19" fmla="*/ 139713 h 712683"/>
              <a:gd name="connsiteX20" fmla="*/ 91017 w 438419"/>
              <a:gd name="connsiteY20" fmla="*/ 21180 h 712683"/>
              <a:gd name="connsiteX21" fmla="*/ 192617 w 438419"/>
              <a:gd name="connsiteY21" fmla="*/ 13 h 712683"/>
              <a:gd name="connsiteX22" fmla="*/ 188384 w 438419"/>
              <a:gd name="connsiteY22" fmla="*/ 19063 h 712683"/>
              <a:gd name="connsiteX23" fmla="*/ 203200 w 438419"/>
              <a:gd name="connsiteY23" fmla="*/ 76213 h 712683"/>
              <a:gd name="connsiteX24" fmla="*/ 275167 w 438419"/>
              <a:gd name="connsiteY24" fmla="*/ 48697 h 71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8419" h="712683">
                <a:moveTo>
                  <a:pt x="275167" y="48697"/>
                </a:moveTo>
                <a:cubicBezTo>
                  <a:pt x="282575" y="58222"/>
                  <a:pt x="231775" y="101260"/>
                  <a:pt x="247650" y="133363"/>
                </a:cubicBezTo>
                <a:cubicBezTo>
                  <a:pt x="263525" y="165466"/>
                  <a:pt x="344311" y="201096"/>
                  <a:pt x="370417" y="241313"/>
                </a:cubicBezTo>
                <a:cubicBezTo>
                  <a:pt x="396523" y="281530"/>
                  <a:pt x="392995" y="340443"/>
                  <a:pt x="404284" y="374663"/>
                </a:cubicBezTo>
                <a:cubicBezTo>
                  <a:pt x="415573" y="408883"/>
                  <a:pt x="441325" y="410294"/>
                  <a:pt x="438150" y="446630"/>
                </a:cubicBezTo>
                <a:cubicBezTo>
                  <a:pt x="434975" y="482966"/>
                  <a:pt x="402520" y="587741"/>
                  <a:pt x="385234" y="592680"/>
                </a:cubicBezTo>
                <a:cubicBezTo>
                  <a:pt x="367948" y="597619"/>
                  <a:pt x="349251" y="472735"/>
                  <a:pt x="334434" y="476263"/>
                </a:cubicBezTo>
                <a:cubicBezTo>
                  <a:pt x="319617" y="479791"/>
                  <a:pt x="302684" y="613847"/>
                  <a:pt x="296334" y="613847"/>
                </a:cubicBezTo>
                <a:cubicBezTo>
                  <a:pt x="289984" y="613847"/>
                  <a:pt x="317501" y="469208"/>
                  <a:pt x="296334" y="476263"/>
                </a:cubicBezTo>
                <a:cubicBezTo>
                  <a:pt x="275167" y="483318"/>
                  <a:pt x="218723" y="617022"/>
                  <a:pt x="169334" y="656180"/>
                </a:cubicBezTo>
                <a:cubicBezTo>
                  <a:pt x="119945" y="695338"/>
                  <a:pt x="-353" y="718974"/>
                  <a:pt x="0" y="711213"/>
                </a:cubicBezTo>
                <a:cubicBezTo>
                  <a:pt x="353" y="703452"/>
                  <a:pt x="148519" y="631485"/>
                  <a:pt x="171450" y="609613"/>
                </a:cubicBezTo>
                <a:cubicBezTo>
                  <a:pt x="194381" y="587741"/>
                  <a:pt x="144639" y="605733"/>
                  <a:pt x="137584" y="579980"/>
                </a:cubicBezTo>
                <a:cubicBezTo>
                  <a:pt x="130529" y="554227"/>
                  <a:pt x="131234" y="477675"/>
                  <a:pt x="129117" y="455097"/>
                </a:cubicBezTo>
                <a:cubicBezTo>
                  <a:pt x="127000" y="432519"/>
                  <a:pt x="126295" y="454744"/>
                  <a:pt x="124884" y="444513"/>
                </a:cubicBezTo>
                <a:cubicBezTo>
                  <a:pt x="123473" y="434282"/>
                  <a:pt x="120650" y="408177"/>
                  <a:pt x="120650" y="393713"/>
                </a:cubicBezTo>
                <a:cubicBezTo>
                  <a:pt x="120650" y="379249"/>
                  <a:pt x="116064" y="378897"/>
                  <a:pt x="124884" y="357730"/>
                </a:cubicBezTo>
                <a:cubicBezTo>
                  <a:pt x="133703" y="336563"/>
                  <a:pt x="176742" y="278002"/>
                  <a:pt x="173567" y="266713"/>
                </a:cubicBezTo>
                <a:cubicBezTo>
                  <a:pt x="170392" y="255424"/>
                  <a:pt x="113595" y="311164"/>
                  <a:pt x="105834" y="289997"/>
                </a:cubicBezTo>
                <a:cubicBezTo>
                  <a:pt x="98073" y="268830"/>
                  <a:pt x="129469" y="184516"/>
                  <a:pt x="127000" y="139713"/>
                </a:cubicBezTo>
                <a:cubicBezTo>
                  <a:pt x="124531" y="94910"/>
                  <a:pt x="80081" y="44463"/>
                  <a:pt x="91017" y="21180"/>
                </a:cubicBezTo>
                <a:cubicBezTo>
                  <a:pt x="101953" y="-2103"/>
                  <a:pt x="176389" y="366"/>
                  <a:pt x="192617" y="13"/>
                </a:cubicBezTo>
                <a:cubicBezTo>
                  <a:pt x="208845" y="-340"/>
                  <a:pt x="186620" y="6363"/>
                  <a:pt x="188384" y="19063"/>
                </a:cubicBezTo>
                <a:cubicBezTo>
                  <a:pt x="190148" y="31763"/>
                  <a:pt x="191911" y="70216"/>
                  <a:pt x="203200" y="76213"/>
                </a:cubicBezTo>
                <a:cubicBezTo>
                  <a:pt x="214489" y="82210"/>
                  <a:pt x="267759" y="39172"/>
                  <a:pt x="275167" y="48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8B5A9350-C3B3-4918-886B-1780E203E690}"/>
              </a:ext>
            </a:extLst>
          </p:cNvPr>
          <p:cNvSpPr/>
          <p:nvPr/>
        </p:nvSpPr>
        <p:spPr>
          <a:xfrm>
            <a:off x="4939465" y="1686256"/>
            <a:ext cx="542583" cy="348321"/>
          </a:xfrm>
          <a:custGeom>
            <a:avLst/>
            <a:gdLst>
              <a:gd name="connsiteX0" fmla="*/ 125718 w 542583"/>
              <a:gd name="connsiteY0" fmla="*/ 727 h 348321"/>
              <a:gd name="connsiteX1" fmla="*/ 305635 w 542583"/>
              <a:gd name="connsiteY1" fmla="*/ 66344 h 348321"/>
              <a:gd name="connsiteX2" fmla="*/ 422052 w 542583"/>
              <a:gd name="connsiteY2" fmla="*/ 214511 h 348321"/>
              <a:gd name="connsiteX3" fmla="*/ 286585 w 542583"/>
              <a:gd name="connsiteY3" fmla="*/ 146777 h 348321"/>
              <a:gd name="connsiteX4" fmla="*/ 470735 w 542583"/>
              <a:gd name="connsiteY4" fmla="*/ 275894 h 348321"/>
              <a:gd name="connsiteX5" fmla="*/ 530002 w 542583"/>
              <a:gd name="connsiteY5" fmla="*/ 345744 h 348321"/>
              <a:gd name="connsiteX6" fmla="*/ 242135 w 542583"/>
              <a:gd name="connsiteY6" fmla="*/ 333044 h 348321"/>
              <a:gd name="connsiteX7" fmla="*/ 341618 w 542583"/>
              <a:gd name="connsiteY7" fmla="*/ 330927 h 348321"/>
              <a:gd name="connsiteX8" fmla="*/ 163818 w 542583"/>
              <a:gd name="connsiteY8" fmla="*/ 343627 h 348321"/>
              <a:gd name="connsiteX9" fmla="*/ 87618 w 542583"/>
              <a:gd name="connsiteY9" fmla="*/ 303411 h 348321"/>
              <a:gd name="connsiteX10" fmla="*/ 835 w 542583"/>
              <a:gd name="connsiteY10" fmla="*/ 288594 h 348321"/>
              <a:gd name="connsiteX11" fmla="*/ 142652 w 542583"/>
              <a:gd name="connsiteY11" fmla="*/ 231444 h 348321"/>
              <a:gd name="connsiteX12" fmla="*/ 113018 w 542583"/>
              <a:gd name="connsiteY12" fmla="*/ 110794 h 348321"/>
              <a:gd name="connsiteX13" fmla="*/ 225202 w 542583"/>
              <a:gd name="connsiteY13" fmla="*/ 242027 h 348321"/>
              <a:gd name="connsiteX14" fmla="*/ 41052 w 542583"/>
              <a:gd name="connsiteY14" fmla="*/ 93861 h 348321"/>
              <a:gd name="connsiteX15" fmla="*/ 123602 w 542583"/>
              <a:gd name="connsiteY15" fmla="*/ 104444 h 348321"/>
              <a:gd name="connsiteX16" fmla="*/ 125718 w 542583"/>
              <a:gd name="connsiteY16" fmla="*/ 727 h 34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583" h="348321">
                <a:moveTo>
                  <a:pt x="125718" y="727"/>
                </a:moveTo>
                <a:cubicBezTo>
                  <a:pt x="156057" y="-5623"/>
                  <a:pt x="256246" y="30713"/>
                  <a:pt x="305635" y="66344"/>
                </a:cubicBezTo>
                <a:cubicBezTo>
                  <a:pt x="355024" y="101975"/>
                  <a:pt x="425227" y="201106"/>
                  <a:pt x="422052" y="214511"/>
                </a:cubicBezTo>
                <a:cubicBezTo>
                  <a:pt x="418877" y="227916"/>
                  <a:pt x="278471" y="136547"/>
                  <a:pt x="286585" y="146777"/>
                </a:cubicBezTo>
                <a:cubicBezTo>
                  <a:pt x="294699" y="157007"/>
                  <a:pt x="430166" y="242733"/>
                  <a:pt x="470735" y="275894"/>
                </a:cubicBezTo>
                <a:cubicBezTo>
                  <a:pt x="511304" y="309055"/>
                  <a:pt x="568102" y="336219"/>
                  <a:pt x="530002" y="345744"/>
                </a:cubicBezTo>
                <a:cubicBezTo>
                  <a:pt x="491902" y="355269"/>
                  <a:pt x="273532" y="335514"/>
                  <a:pt x="242135" y="333044"/>
                </a:cubicBezTo>
                <a:cubicBezTo>
                  <a:pt x="210738" y="330574"/>
                  <a:pt x="354671" y="329163"/>
                  <a:pt x="341618" y="330927"/>
                </a:cubicBezTo>
                <a:cubicBezTo>
                  <a:pt x="328565" y="332691"/>
                  <a:pt x="206151" y="348213"/>
                  <a:pt x="163818" y="343627"/>
                </a:cubicBezTo>
                <a:cubicBezTo>
                  <a:pt x="121485" y="339041"/>
                  <a:pt x="114782" y="312583"/>
                  <a:pt x="87618" y="303411"/>
                </a:cubicBezTo>
                <a:cubicBezTo>
                  <a:pt x="60454" y="294239"/>
                  <a:pt x="-8337" y="300589"/>
                  <a:pt x="835" y="288594"/>
                </a:cubicBezTo>
                <a:cubicBezTo>
                  <a:pt x="10007" y="276600"/>
                  <a:pt x="123955" y="261077"/>
                  <a:pt x="142652" y="231444"/>
                </a:cubicBezTo>
                <a:cubicBezTo>
                  <a:pt x="161349" y="201811"/>
                  <a:pt x="99260" y="109030"/>
                  <a:pt x="113018" y="110794"/>
                </a:cubicBezTo>
                <a:cubicBezTo>
                  <a:pt x="126776" y="112558"/>
                  <a:pt x="237196" y="244849"/>
                  <a:pt x="225202" y="242027"/>
                </a:cubicBezTo>
                <a:cubicBezTo>
                  <a:pt x="213208" y="239205"/>
                  <a:pt x="57985" y="116792"/>
                  <a:pt x="41052" y="93861"/>
                </a:cubicBezTo>
                <a:cubicBezTo>
                  <a:pt x="24119" y="70931"/>
                  <a:pt x="108080" y="118202"/>
                  <a:pt x="123602" y="104444"/>
                </a:cubicBezTo>
                <a:cubicBezTo>
                  <a:pt x="139124" y="90686"/>
                  <a:pt x="95379" y="7077"/>
                  <a:pt x="125718" y="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2198BCAB-D7EF-4B57-9B1A-EB7101EFA26C}"/>
              </a:ext>
            </a:extLst>
          </p:cNvPr>
          <p:cNvSpPr/>
          <p:nvPr/>
        </p:nvSpPr>
        <p:spPr>
          <a:xfrm>
            <a:off x="4112680" y="1822017"/>
            <a:ext cx="597553" cy="184046"/>
          </a:xfrm>
          <a:custGeom>
            <a:avLst/>
            <a:gdLst>
              <a:gd name="connsiteX0" fmla="*/ 3 w 597553"/>
              <a:gd name="connsiteY0" fmla="*/ 182466 h 184046"/>
              <a:gd name="connsiteX1" fmla="*/ 455087 w 597553"/>
              <a:gd name="connsiteY1" fmla="*/ 25833 h 184046"/>
              <a:gd name="connsiteX2" fmla="*/ 190503 w 597553"/>
              <a:gd name="connsiteY2" fmla="*/ 78750 h 184046"/>
              <a:gd name="connsiteX3" fmla="*/ 512237 w 597553"/>
              <a:gd name="connsiteY3" fmla="*/ 433 h 184046"/>
              <a:gd name="connsiteX4" fmla="*/ 596903 w 597553"/>
              <a:gd name="connsiteY4" fmla="*/ 47000 h 184046"/>
              <a:gd name="connsiteX5" fmla="*/ 550337 w 597553"/>
              <a:gd name="connsiteY5" fmla="*/ 42766 h 184046"/>
              <a:gd name="connsiteX6" fmla="*/ 531287 w 597553"/>
              <a:gd name="connsiteY6" fmla="*/ 127433 h 184046"/>
              <a:gd name="connsiteX7" fmla="*/ 541870 w 597553"/>
              <a:gd name="connsiteY7" fmla="*/ 97800 h 184046"/>
              <a:gd name="connsiteX8" fmla="*/ 527053 w 597553"/>
              <a:gd name="connsiteY8" fmla="*/ 138016 h 184046"/>
              <a:gd name="connsiteX9" fmla="*/ 372537 w 597553"/>
              <a:gd name="connsiteY9" fmla="*/ 159183 h 184046"/>
              <a:gd name="connsiteX10" fmla="*/ 162987 w 597553"/>
              <a:gd name="connsiteY10" fmla="*/ 178233 h 184046"/>
              <a:gd name="connsiteX11" fmla="*/ 463553 w 597553"/>
              <a:gd name="connsiteY11" fmla="*/ 110500 h 184046"/>
              <a:gd name="connsiteX12" fmla="*/ 3 w 597553"/>
              <a:gd name="connsiteY12" fmla="*/ 182466 h 18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7553" h="184046">
                <a:moveTo>
                  <a:pt x="3" y="182466"/>
                </a:moveTo>
                <a:cubicBezTo>
                  <a:pt x="-1408" y="168355"/>
                  <a:pt x="423337" y="43119"/>
                  <a:pt x="455087" y="25833"/>
                </a:cubicBezTo>
                <a:cubicBezTo>
                  <a:pt x="486837" y="8547"/>
                  <a:pt x="180978" y="82983"/>
                  <a:pt x="190503" y="78750"/>
                </a:cubicBezTo>
                <a:cubicBezTo>
                  <a:pt x="200028" y="74517"/>
                  <a:pt x="444504" y="5725"/>
                  <a:pt x="512237" y="433"/>
                </a:cubicBezTo>
                <a:cubicBezTo>
                  <a:pt x="579970" y="-4859"/>
                  <a:pt x="590553" y="39945"/>
                  <a:pt x="596903" y="47000"/>
                </a:cubicBezTo>
                <a:cubicBezTo>
                  <a:pt x="603253" y="54055"/>
                  <a:pt x="561273" y="29360"/>
                  <a:pt x="550337" y="42766"/>
                </a:cubicBezTo>
                <a:cubicBezTo>
                  <a:pt x="539401" y="56171"/>
                  <a:pt x="532698" y="118261"/>
                  <a:pt x="531287" y="127433"/>
                </a:cubicBezTo>
                <a:cubicBezTo>
                  <a:pt x="529876" y="136605"/>
                  <a:pt x="542576" y="96036"/>
                  <a:pt x="541870" y="97800"/>
                </a:cubicBezTo>
                <a:cubicBezTo>
                  <a:pt x="541164" y="99564"/>
                  <a:pt x="555275" y="127785"/>
                  <a:pt x="527053" y="138016"/>
                </a:cubicBezTo>
                <a:cubicBezTo>
                  <a:pt x="498831" y="148246"/>
                  <a:pt x="433215" y="152480"/>
                  <a:pt x="372537" y="159183"/>
                </a:cubicBezTo>
                <a:cubicBezTo>
                  <a:pt x="311859" y="165886"/>
                  <a:pt x="147818" y="186347"/>
                  <a:pt x="162987" y="178233"/>
                </a:cubicBezTo>
                <a:cubicBezTo>
                  <a:pt x="178156" y="170119"/>
                  <a:pt x="491070" y="109442"/>
                  <a:pt x="463553" y="110500"/>
                </a:cubicBezTo>
                <a:cubicBezTo>
                  <a:pt x="436036" y="111558"/>
                  <a:pt x="1414" y="196577"/>
                  <a:pt x="3" y="182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DC63CFD5-1C30-4F22-BD99-00CA0069732D}"/>
              </a:ext>
            </a:extLst>
          </p:cNvPr>
          <p:cNvSpPr/>
          <p:nvPr/>
        </p:nvSpPr>
        <p:spPr>
          <a:xfrm>
            <a:off x="5473388" y="1412622"/>
            <a:ext cx="674478" cy="661227"/>
          </a:xfrm>
          <a:custGeom>
            <a:avLst/>
            <a:gdLst>
              <a:gd name="connsiteX0" fmla="*/ 312 w 674478"/>
              <a:gd name="connsiteY0" fmla="*/ 1311 h 661227"/>
              <a:gd name="connsiteX1" fmla="*/ 317812 w 674478"/>
              <a:gd name="connsiteY1" fmla="*/ 90211 h 661227"/>
              <a:gd name="connsiteX2" fmla="*/ 237379 w 674478"/>
              <a:gd name="connsiteY2" fmla="*/ 111378 h 661227"/>
              <a:gd name="connsiteX3" fmla="*/ 468095 w 674478"/>
              <a:gd name="connsiteY3" fmla="*/ 204511 h 661227"/>
              <a:gd name="connsiteX4" fmla="*/ 385545 w 674478"/>
              <a:gd name="connsiteY4" fmla="*/ 244728 h 661227"/>
              <a:gd name="connsiteX5" fmla="*/ 410945 w 674478"/>
              <a:gd name="connsiteY5" fmla="*/ 261661 h 661227"/>
              <a:gd name="connsiteX6" fmla="*/ 398245 w 674478"/>
              <a:gd name="connsiteY6" fmla="*/ 268011 h 661227"/>
              <a:gd name="connsiteX7" fmla="*/ 472329 w 674478"/>
              <a:gd name="connsiteY7" fmla="*/ 306111 h 661227"/>
              <a:gd name="connsiteX8" fmla="*/ 673412 w 674478"/>
              <a:gd name="connsiteY8" fmla="*/ 657478 h 661227"/>
              <a:gd name="connsiteX9" fmla="*/ 546412 w 674478"/>
              <a:gd name="connsiteY9" fmla="*/ 486028 h 661227"/>
              <a:gd name="connsiteX10" fmla="*/ 425762 w 674478"/>
              <a:gd name="connsiteY10" fmla="*/ 399245 h 661227"/>
              <a:gd name="connsiteX11" fmla="*/ 195045 w 674478"/>
              <a:gd name="connsiteY11" fmla="*/ 284945 h 661227"/>
              <a:gd name="connsiteX12" fmla="*/ 70162 w 674478"/>
              <a:gd name="connsiteY12" fmla="*/ 202395 h 661227"/>
              <a:gd name="connsiteX13" fmla="*/ 362262 w 674478"/>
              <a:gd name="connsiteY13" fmla="*/ 320928 h 661227"/>
              <a:gd name="connsiteX14" fmla="*/ 239495 w 674478"/>
              <a:gd name="connsiteY14" fmla="*/ 244728 h 661227"/>
              <a:gd name="connsiteX15" fmla="*/ 368612 w 674478"/>
              <a:gd name="connsiteY15" fmla="*/ 240495 h 661227"/>
              <a:gd name="connsiteX16" fmla="*/ 260662 w 674478"/>
              <a:gd name="connsiteY16" fmla="*/ 166411 h 661227"/>
              <a:gd name="connsiteX17" fmla="*/ 312 w 674478"/>
              <a:gd name="connsiteY17" fmla="*/ 1311 h 6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4478" h="661227">
                <a:moveTo>
                  <a:pt x="312" y="1311"/>
                </a:moveTo>
                <a:cubicBezTo>
                  <a:pt x="9837" y="-11389"/>
                  <a:pt x="278301" y="71867"/>
                  <a:pt x="317812" y="90211"/>
                </a:cubicBezTo>
                <a:cubicBezTo>
                  <a:pt x="357323" y="108555"/>
                  <a:pt x="212332" y="92328"/>
                  <a:pt x="237379" y="111378"/>
                </a:cubicBezTo>
                <a:cubicBezTo>
                  <a:pt x="262426" y="130428"/>
                  <a:pt x="443401" y="182286"/>
                  <a:pt x="468095" y="204511"/>
                </a:cubicBezTo>
                <a:cubicBezTo>
                  <a:pt x="492789" y="226736"/>
                  <a:pt x="395070" y="235203"/>
                  <a:pt x="385545" y="244728"/>
                </a:cubicBezTo>
                <a:cubicBezTo>
                  <a:pt x="376020" y="254253"/>
                  <a:pt x="408828" y="257781"/>
                  <a:pt x="410945" y="261661"/>
                </a:cubicBezTo>
                <a:cubicBezTo>
                  <a:pt x="413062" y="265541"/>
                  <a:pt x="388014" y="260603"/>
                  <a:pt x="398245" y="268011"/>
                </a:cubicBezTo>
                <a:cubicBezTo>
                  <a:pt x="408476" y="275419"/>
                  <a:pt x="426468" y="241200"/>
                  <a:pt x="472329" y="306111"/>
                </a:cubicBezTo>
                <a:cubicBezTo>
                  <a:pt x="518190" y="371022"/>
                  <a:pt x="661065" y="627492"/>
                  <a:pt x="673412" y="657478"/>
                </a:cubicBezTo>
                <a:cubicBezTo>
                  <a:pt x="685759" y="687464"/>
                  <a:pt x="587687" y="529067"/>
                  <a:pt x="546412" y="486028"/>
                </a:cubicBezTo>
                <a:cubicBezTo>
                  <a:pt x="505137" y="442989"/>
                  <a:pt x="484323" y="432759"/>
                  <a:pt x="425762" y="399245"/>
                </a:cubicBezTo>
                <a:cubicBezTo>
                  <a:pt x="367201" y="365731"/>
                  <a:pt x="254312" y="317753"/>
                  <a:pt x="195045" y="284945"/>
                </a:cubicBezTo>
                <a:cubicBezTo>
                  <a:pt x="135778" y="252137"/>
                  <a:pt x="42293" y="196398"/>
                  <a:pt x="70162" y="202395"/>
                </a:cubicBezTo>
                <a:cubicBezTo>
                  <a:pt x="98031" y="208392"/>
                  <a:pt x="334040" y="313873"/>
                  <a:pt x="362262" y="320928"/>
                </a:cubicBezTo>
                <a:cubicBezTo>
                  <a:pt x="390484" y="327983"/>
                  <a:pt x="238437" y="258134"/>
                  <a:pt x="239495" y="244728"/>
                </a:cubicBezTo>
                <a:cubicBezTo>
                  <a:pt x="240553" y="231323"/>
                  <a:pt x="365084" y="253548"/>
                  <a:pt x="368612" y="240495"/>
                </a:cubicBezTo>
                <a:cubicBezTo>
                  <a:pt x="372140" y="227442"/>
                  <a:pt x="319576" y="200983"/>
                  <a:pt x="260662" y="166411"/>
                </a:cubicBezTo>
                <a:cubicBezTo>
                  <a:pt x="201748" y="131839"/>
                  <a:pt x="-9213" y="14011"/>
                  <a:pt x="312" y="1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69C2F401-F866-4CF0-95B0-C83FEE7BCED1}"/>
              </a:ext>
            </a:extLst>
          </p:cNvPr>
          <p:cNvSpPr/>
          <p:nvPr/>
        </p:nvSpPr>
        <p:spPr>
          <a:xfrm>
            <a:off x="5378440" y="1733462"/>
            <a:ext cx="715969" cy="287484"/>
          </a:xfrm>
          <a:custGeom>
            <a:avLst/>
            <a:gdLst>
              <a:gd name="connsiteX0" fmla="*/ 715443 w 715969"/>
              <a:gd name="connsiteY0" fmla="*/ 281605 h 287484"/>
              <a:gd name="connsiteX1" fmla="*/ 491077 w 715969"/>
              <a:gd name="connsiteY1" fmla="*/ 167305 h 287484"/>
              <a:gd name="connsiteX2" fmla="*/ 107960 w 715969"/>
              <a:gd name="connsiteY2" fmla="*/ 88 h 287484"/>
              <a:gd name="connsiteX3" fmla="*/ 486843 w 715969"/>
              <a:gd name="connsiteY3" fmla="*/ 190588 h 287484"/>
              <a:gd name="connsiteX4" fmla="*/ 120660 w 715969"/>
              <a:gd name="connsiteY4" fmla="*/ 50888 h 287484"/>
              <a:gd name="connsiteX5" fmla="*/ 137593 w 715969"/>
              <a:gd name="connsiteY5" fmla="*/ 150371 h 287484"/>
              <a:gd name="connsiteX6" fmla="*/ 243427 w 715969"/>
              <a:gd name="connsiteY6" fmla="*/ 190588 h 287484"/>
              <a:gd name="connsiteX7" fmla="*/ 10 w 715969"/>
              <a:gd name="connsiteY7" fmla="*/ 124971 h 287484"/>
              <a:gd name="connsiteX8" fmla="*/ 254010 w 715969"/>
              <a:gd name="connsiteY8" fmla="*/ 152488 h 287484"/>
              <a:gd name="connsiteX9" fmla="*/ 116427 w 715969"/>
              <a:gd name="connsiteY9" fmla="*/ 201171 h 287484"/>
              <a:gd name="connsiteX10" fmla="*/ 391593 w 715969"/>
              <a:gd name="connsiteY10" fmla="*/ 281605 h 287484"/>
              <a:gd name="connsiteX11" fmla="*/ 459327 w 715969"/>
              <a:gd name="connsiteY11" fmla="*/ 279488 h 287484"/>
              <a:gd name="connsiteX12" fmla="*/ 569393 w 715969"/>
              <a:gd name="connsiteY12" fmla="*/ 264671 h 287484"/>
              <a:gd name="connsiteX13" fmla="*/ 590560 w 715969"/>
              <a:gd name="connsiteY13" fmla="*/ 258321 h 287484"/>
              <a:gd name="connsiteX14" fmla="*/ 554577 w 715969"/>
              <a:gd name="connsiteY14" fmla="*/ 237155 h 287484"/>
              <a:gd name="connsiteX15" fmla="*/ 715443 w 715969"/>
              <a:gd name="connsiteY15" fmla="*/ 281605 h 28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5969" h="287484">
                <a:moveTo>
                  <a:pt x="715443" y="281605"/>
                </a:moveTo>
                <a:cubicBezTo>
                  <a:pt x="704860" y="269963"/>
                  <a:pt x="592324" y="214225"/>
                  <a:pt x="491077" y="167305"/>
                </a:cubicBezTo>
                <a:cubicBezTo>
                  <a:pt x="389830" y="120385"/>
                  <a:pt x="108666" y="-3792"/>
                  <a:pt x="107960" y="88"/>
                </a:cubicBezTo>
                <a:cubicBezTo>
                  <a:pt x="107254" y="3968"/>
                  <a:pt x="484726" y="182121"/>
                  <a:pt x="486843" y="190588"/>
                </a:cubicBezTo>
                <a:cubicBezTo>
                  <a:pt x="488960" y="199055"/>
                  <a:pt x="178868" y="57591"/>
                  <a:pt x="120660" y="50888"/>
                </a:cubicBezTo>
                <a:cubicBezTo>
                  <a:pt x="62452" y="44185"/>
                  <a:pt x="117132" y="127088"/>
                  <a:pt x="137593" y="150371"/>
                </a:cubicBezTo>
                <a:cubicBezTo>
                  <a:pt x="158054" y="173654"/>
                  <a:pt x="266357" y="194821"/>
                  <a:pt x="243427" y="190588"/>
                </a:cubicBezTo>
                <a:cubicBezTo>
                  <a:pt x="220497" y="186355"/>
                  <a:pt x="-1754" y="131321"/>
                  <a:pt x="10" y="124971"/>
                </a:cubicBezTo>
                <a:cubicBezTo>
                  <a:pt x="1774" y="118621"/>
                  <a:pt x="234607" y="139788"/>
                  <a:pt x="254010" y="152488"/>
                </a:cubicBezTo>
                <a:cubicBezTo>
                  <a:pt x="273413" y="165188"/>
                  <a:pt x="93497" y="179652"/>
                  <a:pt x="116427" y="201171"/>
                </a:cubicBezTo>
                <a:cubicBezTo>
                  <a:pt x="139357" y="222690"/>
                  <a:pt x="334443" y="268552"/>
                  <a:pt x="391593" y="281605"/>
                </a:cubicBezTo>
                <a:cubicBezTo>
                  <a:pt x="448743" y="294658"/>
                  <a:pt x="429694" y="282310"/>
                  <a:pt x="459327" y="279488"/>
                </a:cubicBezTo>
                <a:cubicBezTo>
                  <a:pt x="488960" y="276666"/>
                  <a:pt x="547521" y="268199"/>
                  <a:pt x="569393" y="264671"/>
                </a:cubicBezTo>
                <a:cubicBezTo>
                  <a:pt x="591265" y="261143"/>
                  <a:pt x="593029" y="262907"/>
                  <a:pt x="590560" y="258321"/>
                </a:cubicBezTo>
                <a:cubicBezTo>
                  <a:pt x="588091" y="253735"/>
                  <a:pt x="535527" y="234685"/>
                  <a:pt x="554577" y="237155"/>
                </a:cubicBezTo>
                <a:cubicBezTo>
                  <a:pt x="573627" y="239624"/>
                  <a:pt x="726026" y="293247"/>
                  <a:pt x="715443" y="281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728EE701-7FA4-4A5C-9E15-E4DB42F4DE25}"/>
              </a:ext>
            </a:extLst>
          </p:cNvPr>
          <p:cNvSpPr/>
          <p:nvPr/>
        </p:nvSpPr>
        <p:spPr>
          <a:xfrm>
            <a:off x="5829081" y="2066670"/>
            <a:ext cx="389368" cy="437612"/>
          </a:xfrm>
          <a:custGeom>
            <a:avLst/>
            <a:gdLst>
              <a:gd name="connsiteX0" fmla="*/ 219 w 389368"/>
              <a:gd name="connsiteY0" fmla="*/ 1313 h 437612"/>
              <a:gd name="connsiteX1" fmla="*/ 237286 w 389368"/>
              <a:gd name="connsiteY1" fmla="*/ 24597 h 437612"/>
              <a:gd name="connsiteX2" fmla="*/ 332536 w 389368"/>
              <a:gd name="connsiteY2" fmla="*/ 105030 h 437612"/>
              <a:gd name="connsiteX3" fmla="*/ 247869 w 389368"/>
              <a:gd name="connsiteY3" fmla="*/ 62697 h 437612"/>
              <a:gd name="connsiteX4" fmla="*/ 353702 w 389368"/>
              <a:gd name="connsiteY4" fmla="*/ 196047 h 437612"/>
              <a:gd name="connsiteX5" fmla="*/ 385452 w 389368"/>
              <a:gd name="connsiteY5" fmla="*/ 284947 h 437612"/>
              <a:gd name="connsiteX6" fmla="*/ 275386 w 389368"/>
              <a:gd name="connsiteY6" fmla="*/ 130430 h 437612"/>
              <a:gd name="connsiteX7" fmla="*/ 364286 w 389368"/>
              <a:gd name="connsiteY7" fmla="*/ 306113 h 437612"/>
              <a:gd name="connsiteX8" fmla="*/ 345236 w 389368"/>
              <a:gd name="connsiteY8" fmla="*/ 437347 h 437612"/>
              <a:gd name="connsiteX9" fmla="*/ 324069 w 389368"/>
              <a:gd name="connsiteY9" fmla="*/ 272247 h 437612"/>
              <a:gd name="connsiteX10" fmla="*/ 283852 w 389368"/>
              <a:gd name="connsiteY10" fmla="*/ 157947 h 437612"/>
              <a:gd name="connsiteX11" fmla="*/ 142036 w 389368"/>
              <a:gd name="connsiteY11" fmla="*/ 56347 h 437612"/>
              <a:gd name="connsiteX12" fmla="*/ 192836 w 389368"/>
              <a:gd name="connsiteY12" fmla="*/ 56347 h 437612"/>
              <a:gd name="connsiteX13" fmla="*/ 219 w 389368"/>
              <a:gd name="connsiteY13" fmla="*/ 1313 h 43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9368" h="437612">
                <a:moveTo>
                  <a:pt x="219" y="1313"/>
                </a:moveTo>
                <a:cubicBezTo>
                  <a:pt x="7627" y="-3979"/>
                  <a:pt x="181900" y="7311"/>
                  <a:pt x="237286" y="24597"/>
                </a:cubicBezTo>
                <a:cubicBezTo>
                  <a:pt x="292672" y="41883"/>
                  <a:pt x="330772" y="98680"/>
                  <a:pt x="332536" y="105030"/>
                </a:cubicBezTo>
                <a:cubicBezTo>
                  <a:pt x="334300" y="111380"/>
                  <a:pt x="244341" y="47528"/>
                  <a:pt x="247869" y="62697"/>
                </a:cubicBezTo>
                <a:cubicBezTo>
                  <a:pt x="251397" y="77866"/>
                  <a:pt x="330772" y="159005"/>
                  <a:pt x="353702" y="196047"/>
                </a:cubicBezTo>
                <a:cubicBezTo>
                  <a:pt x="376632" y="233089"/>
                  <a:pt x="398505" y="295883"/>
                  <a:pt x="385452" y="284947"/>
                </a:cubicBezTo>
                <a:cubicBezTo>
                  <a:pt x="372399" y="274011"/>
                  <a:pt x="278914" y="126902"/>
                  <a:pt x="275386" y="130430"/>
                </a:cubicBezTo>
                <a:cubicBezTo>
                  <a:pt x="271858" y="133958"/>
                  <a:pt x="352644" y="254960"/>
                  <a:pt x="364286" y="306113"/>
                </a:cubicBezTo>
                <a:cubicBezTo>
                  <a:pt x="375928" y="357266"/>
                  <a:pt x="351939" y="442991"/>
                  <a:pt x="345236" y="437347"/>
                </a:cubicBezTo>
                <a:cubicBezTo>
                  <a:pt x="338533" y="431703"/>
                  <a:pt x="334300" y="318814"/>
                  <a:pt x="324069" y="272247"/>
                </a:cubicBezTo>
                <a:cubicBezTo>
                  <a:pt x="313838" y="225680"/>
                  <a:pt x="314191" y="193930"/>
                  <a:pt x="283852" y="157947"/>
                </a:cubicBezTo>
                <a:cubicBezTo>
                  <a:pt x="253513" y="121964"/>
                  <a:pt x="157205" y="73280"/>
                  <a:pt x="142036" y="56347"/>
                </a:cubicBezTo>
                <a:cubicBezTo>
                  <a:pt x="126867" y="39414"/>
                  <a:pt x="210122" y="65166"/>
                  <a:pt x="192836" y="56347"/>
                </a:cubicBezTo>
                <a:cubicBezTo>
                  <a:pt x="175550" y="47528"/>
                  <a:pt x="-7189" y="6605"/>
                  <a:pt x="219" y="1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6F7B03A2-1378-4FDE-B615-7F625DFF09F8}"/>
              </a:ext>
            </a:extLst>
          </p:cNvPr>
          <p:cNvSpPr/>
          <p:nvPr/>
        </p:nvSpPr>
        <p:spPr>
          <a:xfrm>
            <a:off x="5415441" y="2023533"/>
            <a:ext cx="743137" cy="376794"/>
          </a:xfrm>
          <a:custGeom>
            <a:avLst/>
            <a:gdLst>
              <a:gd name="connsiteX0" fmla="*/ 153509 w 743137"/>
              <a:gd name="connsiteY0" fmla="*/ 0 h 376794"/>
              <a:gd name="connsiteX1" fmla="*/ 318609 w 743137"/>
              <a:gd name="connsiteY1" fmla="*/ 84667 h 376794"/>
              <a:gd name="connsiteX2" fmla="*/ 633992 w 743137"/>
              <a:gd name="connsiteY2" fmla="*/ 241300 h 376794"/>
              <a:gd name="connsiteX3" fmla="*/ 532392 w 743137"/>
              <a:gd name="connsiteY3" fmla="*/ 205317 h 376794"/>
              <a:gd name="connsiteX4" fmla="*/ 689026 w 743137"/>
              <a:gd name="connsiteY4" fmla="*/ 319617 h 376794"/>
              <a:gd name="connsiteX5" fmla="*/ 718659 w 743137"/>
              <a:gd name="connsiteY5" fmla="*/ 376767 h 376794"/>
              <a:gd name="connsiteX6" fmla="*/ 705959 w 743137"/>
              <a:gd name="connsiteY6" fmla="*/ 313267 h 376794"/>
              <a:gd name="connsiteX7" fmla="*/ 276276 w 743137"/>
              <a:gd name="connsiteY7" fmla="*/ 345017 h 376794"/>
              <a:gd name="connsiteX8" fmla="*/ 519692 w 743137"/>
              <a:gd name="connsiteY8" fmla="*/ 336550 h 376794"/>
              <a:gd name="connsiteX9" fmla="*/ 259342 w 743137"/>
              <a:gd name="connsiteY9" fmla="*/ 321734 h 376794"/>
              <a:gd name="connsiteX10" fmla="*/ 1109 w 743137"/>
              <a:gd name="connsiteY10" fmla="*/ 226484 h 376794"/>
              <a:gd name="connsiteX11" fmla="*/ 363059 w 743137"/>
              <a:gd name="connsiteY11" fmla="*/ 345017 h 376794"/>
              <a:gd name="connsiteX12" fmla="*/ 64609 w 743137"/>
              <a:gd name="connsiteY12" fmla="*/ 220134 h 376794"/>
              <a:gd name="connsiteX13" fmla="*/ 18042 w 743137"/>
              <a:gd name="connsiteY13" fmla="*/ 95250 h 376794"/>
              <a:gd name="connsiteX14" fmla="*/ 176792 w 743137"/>
              <a:gd name="connsiteY14" fmla="*/ 127000 h 376794"/>
              <a:gd name="connsiteX15" fmla="*/ 73076 w 743137"/>
              <a:gd name="connsiteY15" fmla="*/ 93134 h 376794"/>
              <a:gd name="connsiteX16" fmla="*/ 96359 w 743137"/>
              <a:gd name="connsiteY16" fmla="*/ 156634 h 376794"/>
              <a:gd name="connsiteX17" fmla="*/ 98476 w 743137"/>
              <a:gd name="connsiteY17" fmla="*/ 124884 h 376794"/>
              <a:gd name="connsiteX18" fmla="*/ 172559 w 743137"/>
              <a:gd name="connsiteY18" fmla="*/ 101600 h 376794"/>
              <a:gd name="connsiteX19" fmla="*/ 371526 w 743137"/>
              <a:gd name="connsiteY19" fmla="*/ 129117 h 376794"/>
              <a:gd name="connsiteX20" fmla="*/ 396926 w 743137"/>
              <a:gd name="connsiteY20" fmla="*/ 146050 h 376794"/>
              <a:gd name="connsiteX21" fmla="*/ 153509 w 743137"/>
              <a:gd name="connsiteY21" fmla="*/ 0 h 37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3137" h="376794">
                <a:moveTo>
                  <a:pt x="153509" y="0"/>
                </a:moveTo>
                <a:lnTo>
                  <a:pt x="318609" y="84667"/>
                </a:lnTo>
                <a:lnTo>
                  <a:pt x="633992" y="241300"/>
                </a:lnTo>
                <a:cubicBezTo>
                  <a:pt x="669623" y="261408"/>
                  <a:pt x="523220" y="192264"/>
                  <a:pt x="532392" y="205317"/>
                </a:cubicBezTo>
                <a:cubicBezTo>
                  <a:pt x="541564" y="218370"/>
                  <a:pt x="657982" y="291042"/>
                  <a:pt x="689026" y="319617"/>
                </a:cubicBezTo>
                <a:cubicBezTo>
                  <a:pt x="720070" y="348192"/>
                  <a:pt x="715837" y="377825"/>
                  <a:pt x="718659" y="376767"/>
                </a:cubicBezTo>
                <a:cubicBezTo>
                  <a:pt x="721481" y="375709"/>
                  <a:pt x="779689" y="318559"/>
                  <a:pt x="705959" y="313267"/>
                </a:cubicBezTo>
                <a:lnTo>
                  <a:pt x="276276" y="345017"/>
                </a:lnTo>
                <a:cubicBezTo>
                  <a:pt x="245232" y="348897"/>
                  <a:pt x="522514" y="340431"/>
                  <a:pt x="519692" y="336550"/>
                </a:cubicBezTo>
                <a:cubicBezTo>
                  <a:pt x="516870" y="332670"/>
                  <a:pt x="345772" y="340078"/>
                  <a:pt x="259342" y="321734"/>
                </a:cubicBezTo>
                <a:cubicBezTo>
                  <a:pt x="172912" y="303390"/>
                  <a:pt x="-16177" y="222604"/>
                  <a:pt x="1109" y="226484"/>
                </a:cubicBezTo>
                <a:cubicBezTo>
                  <a:pt x="18395" y="230364"/>
                  <a:pt x="352476" y="346075"/>
                  <a:pt x="363059" y="345017"/>
                </a:cubicBezTo>
                <a:cubicBezTo>
                  <a:pt x="373642" y="343959"/>
                  <a:pt x="122112" y="261762"/>
                  <a:pt x="64609" y="220134"/>
                </a:cubicBezTo>
                <a:cubicBezTo>
                  <a:pt x="7106" y="178506"/>
                  <a:pt x="-655" y="110772"/>
                  <a:pt x="18042" y="95250"/>
                </a:cubicBezTo>
                <a:cubicBezTo>
                  <a:pt x="36739" y="79728"/>
                  <a:pt x="167620" y="127353"/>
                  <a:pt x="176792" y="127000"/>
                </a:cubicBezTo>
                <a:cubicBezTo>
                  <a:pt x="185964" y="126647"/>
                  <a:pt x="86481" y="88195"/>
                  <a:pt x="73076" y="93134"/>
                </a:cubicBezTo>
                <a:cubicBezTo>
                  <a:pt x="59671" y="98073"/>
                  <a:pt x="92126" y="151342"/>
                  <a:pt x="96359" y="156634"/>
                </a:cubicBezTo>
                <a:cubicBezTo>
                  <a:pt x="100592" y="161926"/>
                  <a:pt x="85776" y="134056"/>
                  <a:pt x="98476" y="124884"/>
                </a:cubicBezTo>
                <a:cubicBezTo>
                  <a:pt x="111176" y="115712"/>
                  <a:pt x="127051" y="100895"/>
                  <a:pt x="172559" y="101600"/>
                </a:cubicBezTo>
                <a:cubicBezTo>
                  <a:pt x="218067" y="102306"/>
                  <a:pt x="334132" y="121709"/>
                  <a:pt x="371526" y="129117"/>
                </a:cubicBezTo>
                <a:cubicBezTo>
                  <a:pt x="408921" y="136525"/>
                  <a:pt x="431146" y="163689"/>
                  <a:pt x="396926" y="146050"/>
                </a:cubicBezTo>
                <a:cubicBezTo>
                  <a:pt x="362706" y="128411"/>
                  <a:pt x="264457" y="75847"/>
                  <a:pt x="15350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FFD0A41D-2031-4B7F-B6E2-3AA463E2441A}"/>
              </a:ext>
            </a:extLst>
          </p:cNvPr>
          <p:cNvSpPr/>
          <p:nvPr/>
        </p:nvSpPr>
        <p:spPr>
          <a:xfrm>
            <a:off x="5027131" y="2101850"/>
            <a:ext cx="382249" cy="154539"/>
          </a:xfrm>
          <a:custGeom>
            <a:avLst/>
            <a:gdLst>
              <a:gd name="connsiteX0" fmla="*/ 4186 w 382249"/>
              <a:gd name="connsiteY0" fmla="*/ 19050 h 154539"/>
              <a:gd name="connsiteX1" fmla="*/ 67686 w 382249"/>
              <a:gd name="connsiteY1" fmla="*/ 19050 h 154539"/>
              <a:gd name="connsiteX2" fmla="*/ 372486 w 382249"/>
              <a:gd name="connsiteY2" fmla="*/ 0 h 154539"/>
              <a:gd name="connsiteX3" fmla="*/ 311102 w 382249"/>
              <a:gd name="connsiteY3" fmla="*/ 19050 h 154539"/>
              <a:gd name="connsiteX4" fmla="*/ 353436 w 382249"/>
              <a:gd name="connsiteY4" fmla="*/ 91017 h 154539"/>
              <a:gd name="connsiteX5" fmla="*/ 353436 w 382249"/>
              <a:gd name="connsiteY5" fmla="*/ 67733 h 154539"/>
              <a:gd name="connsiteX6" fmla="*/ 308986 w 382249"/>
              <a:gd name="connsiteY6" fmla="*/ 120650 h 154539"/>
              <a:gd name="connsiteX7" fmla="*/ 86736 w 382249"/>
              <a:gd name="connsiteY7" fmla="*/ 84667 h 154539"/>
              <a:gd name="connsiteX8" fmla="*/ 340736 w 382249"/>
              <a:gd name="connsiteY8" fmla="*/ 154517 h 154539"/>
              <a:gd name="connsiteX9" fmla="*/ 76152 w 382249"/>
              <a:gd name="connsiteY9" fmla="*/ 76200 h 154539"/>
              <a:gd name="connsiteX10" fmla="*/ 143886 w 382249"/>
              <a:gd name="connsiteY10" fmla="*/ 63500 h 154539"/>
              <a:gd name="connsiteX11" fmla="*/ 4186 w 382249"/>
              <a:gd name="connsiteY11" fmla="*/ 19050 h 15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249" h="154539">
                <a:moveTo>
                  <a:pt x="4186" y="19050"/>
                </a:moveTo>
                <a:cubicBezTo>
                  <a:pt x="-8514" y="11642"/>
                  <a:pt x="6303" y="22225"/>
                  <a:pt x="67686" y="19050"/>
                </a:cubicBezTo>
                <a:cubicBezTo>
                  <a:pt x="129069" y="15875"/>
                  <a:pt x="331917" y="0"/>
                  <a:pt x="372486" y="0"/>
                </a:cubicBezTo>
                <a:cubicBezTo>
                  <a:pt x="413055" y="0"/>
                  <a:pt x="314277" y="3880"/>
                  <a:pt x="311102" y="19050"/>
                </a:cubicBezTo>
                <a:cubicBezTo>
                  <a:pt x="307927" y="34220"/>
                  <a:pt x="346380" y="82903"/>
                  <a:pt x="353436" y="91017"/>
                </a:cubicBezTo>
                <a:cubicBezTo>
                  <a:pt x="360492" y="99131"/>
                  <a:pt x="360844" y="62794"/>
                  <a:pt x="353436" y="67733"/>
                </a:cubicBezTo>
                <a:cubicBezTo>
                  <a:pt x="346028" y="72672"/>
                  <a:pt x="353436" y="117828"/>
                  <a:pt x="308986" y="120650"/>
                </a:cubicBezTo>
                <a:cubicBezTo>
                  <a:pt x="264536" y="123472"/>
                  <a:pt x="81444" y="79023"/>
                  <a:pt x="86736" y="84667"/>
                </a:cubicBezTo>
                <a:cubicBezTo>
                  <a:pt x="92028" y="90311"/>
                  <a:pt x="342500" y="155928"/>
                  <a:pt x="340736" y="154517"/>
                </a:cubicBezTo>
                <a:cubicBezTo>
                  <a:pt x="338972" y="153106"/>
                  <a:pt x="108960" y="91369"/>
                  <a:pt x="76152" y="76200"/>
                </a:cubicBezTo>
                <a:cubicBezTo>
                  <a:pt x="43344" y="61031"/>
                  <a:pt x="152353" y="70908"/>
                  <a:pt x="143886" y="63500"/>
                </a:cubicBezTo>
                <a:cubicBezTo>
                  <a:pt x="135419" y="56092"/>
                  <a:pt x="16886" y="26458"/>
                  <a:pt x="4186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8A9283BD-2113-4E4C-ACF1-720CD194DBB1}"/>
              </a:ext>
            </a:extLst>
          </p:cNvPr>
          <p:cNvSpPr/>
          <p:nvPr/>
        </p:nvSpPr>
        <p:spPr>
          <a:xfrm>
            <a:off x="5777901" y="2388288"/>
            <a:ext cx="324863" cy="274700"/>
          </a:xfrm>
          <a:custGeom>
            <a:avLst/>
            <a:gdLst>
              <a:gd name="connsiteX0" fmla="*/ 599 w 324863"/>
              <a:gd name="connsiteY0" fmla="*/ 52229 h 274700"/>
              <a:gd name="connsiteX1" fmla="*/ 292699 w 324863"/>
              <a:gd name="connsiteY1" fmla="*/ 35295 h 274700"/>
              <a:gd name="connsiteX2" fmla="*/ 318099 w 324863"/>
              <a:gd name="connsiteY2" fmla="*/ 5662 h 274700"/>
              <a:gd name="connsiteX3" fmla="*/ 299049 w 324863"/>
              <a:gd name="connsiteY3" fmla="*/ 160179 h 274700"/>
              <a:gd name="connsiteX4" fmla="*/ 303282 w 324863"/>
              <a:gd name="connsiteY4" fmla="*/ 274479 h 274700"/>
              <a:gd name="connsiteX5" fmla="*/ 305399 w 324863"/>
              <a:gd name="connsiteY5" fmla="*/ 189812 h 274700"/>
              <a:gd name="connsiteX6" fmla="*/ 269416 w 324863"/>
              <a:gd name="connsiteY6" fmla="*/ 213095 h 274700"/>
              <a:gd name="connsiteX7" fmla="*/ 104316 w 324863"/>
              <a:gd name="connsiteY7" fmla="*/ 109379 h 274700"/>
              <a:gd name="connsiteX8" fmla="*/ 299049 w 324863"/>
              <a:gd name="connsiteY8" fmla="*/ 244845 h 274700"/>
              <a:gd name="connsiteX9" fmla="*/ 218616 w 324863"/>
              <a:gd name="connsiteY9" fmla="*/ 147479 h 274700"/>
              <a:gd name="connsiteX10" fmla="*/ 599 w 324863"/>
              <a:gd name="connsiteY10" fmla="*/ 52229 h 2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863" h="274700">
                <a:moveTo>
                  <a:pt x="599" y="52229"/>
                </a:moveTo>
                <a:cubicBezTo>
                  <a:pt x="12946" y="33532"/>
                  <a:pt x="239783" y="43056"/>
                  <a:pt x="292699" y="35295"/>
                </a:cubicBezTo>
                <a:cubicBezTo>
                  <a:pt x="345615" y="27534"/>
                  <a:pt x="317041" y="-15152"/>
                  <a:pt x="318099" y="5662"/>
                </a:cubicBezTo>
                <a:cubicBezTo>
                  <a:pt x="319157" y="26476"/>
                  <a:pt x="301518" y="115376"/>
                  <a:pt x="299049" y="160179"/>
                </a:cubicBezTo>
                <a:cubicBezTo>
                  <a:pt x="296580" y="204982"/>
                  <a:pt x="302224" y="269540"/>
                  <a:pt x="303282" y="274479"/>
                </a:cubicBezTo>
                <a:cubicBezTo>
                  <a:pt x="304340" y="279418"/>
                  <a:pt x="311043" y="200043"/>
                  <a:pt x="305399" y="189812"/>
                </a:cubicBezTo>
                <a:cubicBezTo>
                  <a:pt x="299755" y="179581"/>
                  <a:pt x="302930" y="226500"/>
                  <a:pt x="269416" y="213095"/>
                </a:cubicBezTo>
                <a:cubicBezTo>
                  <a:pt x="235902" y="199690"/>
                  <a:pt x="99377" y="104087"/>
                  <a:pt x="104316" y="109379"/>
                </a:cubicBezTo>
                <a:cubicBezTo>
                  <a:pt x="109255" y="114671"/>
                  <a:pt x="279999" y="238495"/>
                  <a:pt x="299049" y="244845"/>
                </a:cubicBezTo>
                <a:cubicBezTo>
                  <a:pt x="318099" y="251195"/>
                  <a:pt x="266946" y="176407"/>
                  <a:pt x="218616" y="147479"/>
                </a:cubicBezTo>
                <a:cubicBezTo>
                  <a:pt x="170286" y="118551"/>
                  <a:pt x="-11748" y="70926"/>
                  <a:pt x="599" y="52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6F84E75F-A2BE-41C4-9D35-B2C791800A72}"/>
              </a:ext>
            </a:extLst>
          </p:cNvPr>
          <p:cNvSpPr/>
          <p:nvPr/>
        </p:nvSpPr>
        <p:spPr>
          <a:xfrm>
            <a:off x="5426668" y="2438778"/>
            <a:ext cx="590968" cy="370129"/>
          </a:xfrm>
          <a:custGeom>
            <a:avLst/>
            <a:gdLst>
              <a:gd name="connsiteX0" fmla="*/ 159215 w 590968"/>
              <a:gd name="connsiteY0" fmla="*/ 3855 h 370129"/>
              <a:gd name="connsiteX1" fmla="*/ 525399 w 590968"/>
              <a:gd name="connsiteY1" fmla="*/ 221872 h 370129"/>
              <a:gd name="connsiteX2" fmla="*/ 574082 w 590968"/>
              <a:gd name="connsiteY2" fmla="*/ 238805 h 370129"/>
              <a:gd name="connsiteX3" fmla="*/ 334899 w 590968"/>
              <a:gd name="connsiteY3" fmla="*/ 221872 h 370129"/>
              <a:gd name="connsiteX4" fmla="*/ 586782 w 590968"/>
              <a:gd name="connsiteY4" fmla="*/ 279022 h 370129"/>
              <a:gd name="connsiteX5" fmla="*/ 349715 w 590968"/>
              <a:gd name="connsiteY5" fmla="*/ 293839 h 370129"/>
              <a:gd name="connsiteX6" fmla="*/ 91482 w 590968"/>
              <a:gd name="connsiteY6" fmla="*/ 370039 h 370129"/>
              <a:gd name="connsiteX7" fmla="*/ 385699 w 590968"/>
              <a:gd name="connsiteY7" fmla="*/ 276905 h 370129"/>
              <a:gd name="connsiteX8" fmla="*/ 21632 w 590968"/>
              <a:gd name="connsiteY8" fmla="*/ 323472 h 370129"/>
              <a:gd name="connsiteX9" fmla="*/ 47032 w 590968"/>
              <a:gd name="connsiteY9" fmla="*/ 245155 h 370129"/>
              <a:gd name="connsiteX10" fmla="*/ 89365 w 590968"/>
              <a:gd name="connsiteY10" fmla="*/ 304422 h 370129"/>
              <a:gd name="connsiteX11" fmla="*/ 42799 w 590968"/>
              <a:gd name="connsiteY11" fmla="*/ 152022 h 370129"/>
              <a:gd name="connsiteX12" fmla="*/ 15282 w 590968"/>
              <a:gd name="connsiteY12" fmla="*/ 103339 h 370129"/>
              <a:gd name="connsiteX13" fmla="*/ 154982 w 590968"/>
              <a:gd name="connsiteY13" fmla="*/ 226105 h 370129"/>
              <a:gd name="connsiteX14" fmla="*/ 13165 w 590968"/>
              <a:gd name="connsiteY14" fmla="*/ 56772 h 370129"/>
              <a:gd name="connsiteX15" fmla="*/ 133815 w 590968"/>
              <a:gd name="connsiteY15" fmla="*/ 50422 h 370129"/>
              <a:gd name="connsiteX16" fmla="*/ 203665 w 590968"/>
              <a:gd name="connsiteY16" fmla="*/ 221872 h 370129"/>
              <a:gd name="connsiteX17" fmla="*/ 93599 w 590968"/>
              <a:gd name="connsiteY17" fmla="*/ 90639 h 370129"/>
              <a:gd name="connsiteX18" fmla="*/ 159215 w 590968"/>
              <a:gd name="connsiteY18" fmla="*/ 3855 h 37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0968" h="370129">
                <a:moveTo>
                  <a:pt x="159215" y="3855"/>
                </a:moveTo>
                <a:cubicBezTo>
                  <a:pt x="231182" y="25727"/>
                  <a:pt x="456255" y="182714"/>
                  <a:pt x="525399" y="221872"/>
                </a:cubicBezTo>
                <a:cubicBezTo>
                  <a:pt x="594543" y="261030"/>
                  <a:pt x="605832" y="238805"/>
                  <a:pt x="574082" y="238805"/>
                </a:cubicBezTo>
                <a:cubicBezTo>
                  <a:pt x="542332" y="238805"/>
                  <a:pt x="332782" y="215169"/>
                  <a:pt x="334899" y="221872"/>
                </a:cubicBezTo>
                <a:cubicBezTo>
                  <a:pt x="337016" y="228575"/>
                  <a:pt x="584313" y="267028"/>
                  <a:pt x="586782" y="279022"/>
                </a:cubicBezTo>
                <a:cubicBezTo>
                  <a:pt x="589251" y="291016"/>
                  <a:pt x="432265" y="278669"/>
                  <a:pt x="349715" y="293839"/>
                </a:cubicBezTo>
                <a:cubicBezTo>
                  <a:pt x="267165" y="309009"/>
                  <a:pt x="85485" y="372861"/>
                  <a:pt x="91482" y="370039"/>
                </a:cubicBezTo>
                <a:cubicBezTo>
                  <a:pt x="97479" y="367217"/>
                  <a:pt x="397341" y="284666"/>
                  <a:pt x="385699" y="276905"/>
                </a:cubicBezTo>
                <a:cubicBezTo>
                  <a:pt x="374057" y="269144"/>
                  <a:pt x="78077" y="328764"/>
                  <a:pt x="21632" y="323472"/>
                </a:cubicBezTo>
                <a:cubicBezTo>
                  <a:pt x="-34813" y="318180"/>
                  <a:pt x="35743" y="248330"/>
                  <a:pt x="47032" y="245155"/>
                </a:cubicBezTo>
                <a:cubicBezTo>
                  <a:pt x="58321" y="241980"/>
                  <a:pt x="90070" y="319944"/>
                  <a:pt x="89365" y="304422"/>
                </a:cubicBezTo>
                <a:cubicBezTo>
                  <a:pt x="88660" y="288900"/>
                  <a:pt x="55146" y="185536"/>
                  <a:pt x="42799" y="152022"/>
                </a:cubicBezTo>
                <a:cubicBezTo>
                  <a:pt x="30452" y="118508"/>
                  <a:pt x="-3415" y="90992"/>
                  <a:pt x="15282" y="103339"/>
                </a:cubicBezTo>
                <a:cubicBezTo>
                  <a:pt x="33979" y="115686"/>
                  <a:pt x="155335" y="233866"/>
                  <a:pt x="154982" y="226105"/>
                </a:cubicBezTo>
                <a:cubicBezTo>
                  <a:pt x="154629" y="218344"/>
                  <a:pt x="16693" y="86052"/>
                  <a:pt x="13165" y="56772"/>
                </a:cubicBezTo>
                <a:cubicBezTo>
                  <a:pt x="9637" y="27492"/>
                  <a:pt x="102065" y="22905"/>
                  <a:pt x="133815" y="50422"/>
                </a:cubicBezTo>
                <a:cubicBezTo>
                  <a:pt x="165565" y="77939"/>
                  <a:pt x="210368" y="215169"/>
                  <a:pt x="203665" y="221872"/>
                </a:cubicBezTo>
                <a:cubicBezTo>
                  <a:pt x="196962" y="228575"/>
                  <a:pt x="105241" y="122389"/>
                  <a:pt x="93599" y="90639"/>
                </a:cubicBezTo>
                <a:cubicBezTo>
                  <a:pt x="81957" y="58889"/>
                  <a:pt x="87248" y="-18017"/>
                  <a:pt x="159215" y="3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D2B7CA96-51B6-4BF1-9795-B0525363E1F1}"/>
              </a:ext>
            </a:extLst>
          </p:cNvPr>
          <p:cNvSpPr/>
          <p:nvPr/>
        </p:nvSpPr>
        <p:spPr>
          <a:xfrm>
            <a:off x="4954921" y="2478651"/>
            <a:ext cx="500722" cy="380983"/>
          </a:xfrm>
          <a:custGeom>
            <a:avLst/>
            <a:gdLst>
              <a:gd name="connsiteX0" fmla="*/ 10779 w 500722"/>
              <a:gd name="connsiteY0" fmla="*/ 122732 h 380983"/>
              <a:gd name="connsiteX1" fmla="*/ 493379 w 500722"/>
              <a:gd name="connsiteY1" fmla="*/ 4199 h 380983"/>
              <a:gd name="connsiteX2" fmla="*/ 311346 w 500722"/>
              <a:gd name="connsiteY2" fmla="*/ 27482 h 380983"/>
              <a:gd name="connsiteX3" fmla="*/ 434112 w 500722"/>
              <a:gd name="connsiteY3" fmla="*/ 35949 h 380983"/>
              <a:gd name="connsiteX4" fmla="*/ 410829 w 500722"/>
              <a:gd name="connsiteY4" fmla="*/ 143899 h 380983"/>
              <a:gd name="connsiteX5" fmla="*/ 423529 w 500722"/>
              <a:gd name="connsiteY5" fmla="*/ 273016 h 380983"/>
              <a:gd name="connsiteX6" fmla="*/ 404479 w 500722"/>
              <a:gd name="connsiteY6" fmla="*/ 211632 h 380983"/>
              <a:gd name="connsiteX7" fmla="*/ 404479 w 500722"/>
              <a:gd name="connsiteY7" fmla="*/ 315349 h 380983"/>
              <a:gd name="connsiteX8" fmla="*/ 197046 w 500722"/>
              <a:gd name="connsiteY8" fmla="*/ 344982 h 380983"/>
              <a:gd name="connsiteX9" fmla="*/ 61579 w 500722"/>
              <a:gd name="connsiteY9" fmla="*/ 380966 h 380983"/>
              <a:gd name="connsiteX10" fmla="*/ 355796 w 500722"/>
              <a:gd name="connsiteY10" fmla="*/ 349216 h 380983"/>
              <a:gd name="connsiteX11" fmla="*/ 131429 w 500722"/>
              <a:gd name="connsiteY11" fmla="*/ 308999 h 380983"/>
              <a:gd name="connsiteX12" fmla="*/ 95446 w 500722"/>
              <a:gd name="connsiteY12" fmla="*/ 198932 h 380983"/>
              <a:gd name="connsiteX13" fmla="*/ 226679 w 500722"/>
              <a:gd name="connsiteY13" fmla="*/ 283599 h 380983"/>
              <a:gd name="connsiteX14" fmla="*/ 163179 w 500722"/>
              <a:gd name="connsiteY14" fmla="*/ 192582 h 380983"/>
              <a:gd name="connsiteX15" fmla="*/ 10779 w 500722"/>
              <a:gd name="connsiteY15" fmla="*/ 122732 h 38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0722" h="380983">
                <a:moveTo>
                  <a:pt x="10779" y="122732"/>
                </a:moveTo>
                <a:cubicBezTo>
                  <a:pt x="65812" y="91335"/>
                  <a:pt x="443285" y="20074"/>
                  <a:pt x="493379" y="4199"/>
                </a:cubicBezTo>
                <a:cubicBezTo>
                  <a:pt x="543474" y="-11676"/>
                  <a:pt x="321224" y="22190"/>
                  <a:pt x="311346" y="27482"/>
                </a:cubicBezTo>
                <a:cubicBezTo>
                  <a:pt x="301468" y="32774"/>
                  <a:pt x="417532" y="16546"/>
                  <a:pt x="434112" y="35949"/>
                </a:cubicBezTo>
                <a:cubicBezTo>
                  <a:pt x="450692" y="55352"/>
                  <a:pt x="412593" y="104388"/>
                  <a:pt x="410829" y="143899"/>
                </a:cubicBezTo>
                <a:cubicBezTo>
                  <a:pt x="409065" y="183410"/>
                  <a:pt x="424587" y="261727"/>
                  <a:pt x="423529" y="273016"/>
                </a:cubicBezTo>
                <a:cubicBezTo>
                  <a:pt x="422471" y="284305"/>
                  <a:pt x="407654" y="204577"/>
                  <a:pt x="404479" y="211632"/>
                </a:cubicBezTo>
                <a:cubicBezTo>
                  <a:pt x="401304" y="218688"/>
                  <a:pt x="439051" y="293124"/>
                  <a:pt x="404479" y="315349"/>
                </a:cubicBezTo>
                <a:cubicBezTo>
                  <a:pt x="369907" y="337574"/>
                  <a:pt x="254196" y="334046"/>
                  <a:pt x="197046" y="344982"/>
                </a:cubicBezTo>
                <a:cubicBezTo>
                  <a:pt x="139896" y="355918"/>
                  <a:pt x="35121" y="380260"/>
                  <a:pt x="61579" y="380966"/>
                </a:cubicBezTo>
                <a:cubicBezTo>
                  <a:pt x="88037" y="381672"/>
                  <a:pt x="344154" y="361211"/>
                  <a:pt x="355796" y="349216"/>
                </a:cubicBezTo>
                <a:cubicBezTo>
                  <a:pt x="367438" y="337222"/>
                  <a:pt x="174820" y="334046"/>
                  <a:pt x="131429" y="308999"/>
                </a:cubicBezTo>
                <a:cubicBezTo>
                  <a:pt x="88038" y="283952"/>
                  <a:pt x="79571" y="203165"/>
                  <a:pt x="95446" y="198932"/>
                </a:cubicBezTo>
                <a:cubicBezTo>
                  <a:pt x="111321" y="194699"/>
                  <a:pt x="215390" y="284657"/>
                  <a:pt x="226679" y="283599"/>
                </a:cubicBezTo>
                <a:cubicBezTo>
                  <a:pt x="237968" y="282541"/>
                  <a:pt x="198809" y="216218"/>
                  <a:pt x="163179" y="192582"/>
                </a:cubicBezTo>
                <a:cubicBezTo>
                  <a:pt x="127549" y="168946"/>
                  <a:pt x="-44254" y="154129"/>
                  <a:pt x="10779" y="122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9175D989-ECC6-4B2D-8229-968F995A0C28}"/>
              </a:ext>
            </a:extLst>
          </p:cNvPr>
          <p:cNvSpPr/>
          <p:nvPr/>
        </p:nvSpPr>
        <p:spPr>
          <a:xfrm>
            <a:off x="4969769" y="2269181"/>
            <a:ext cx="485551" cy="207389"/>
          </a:xfrm>
          <a:custGeom>
            <a:avLst/>
            <a:gdLst>
              <a:gd name="connsiteX0" fmla="*/ 139864 w 485551"/>
              <a:gd name="connsiteY0" fmla="*/ 6236 h 207389"/>
              <a:gd name="connsiteX1" fmla="*/ 27681 w 485551"/>
              <a:gd name="connsiteY1" fmla="*/ 184036 h 207389"/>
              <a:gd name="connsiteX2" fmla="*/ 103881 w 485551"/>
              <a:gd name="connsiteY2" fmla="*/ 160752 h 207389"/>
              <a:gd name="connsiteX3" fmla="*/ 484881 w 485551"/>
              <a:gd name="connsiteY3" fmla="*/ 107836 h 207389"/>
              <a:gd name="connsiteX4" fmla="*/ 164 w 485551"/>
              <a:gd name="connsiteY4" fmla="*/ 207319 h 207389"/>
              <a:gd name="connsiteX5" fmla="*/ 427731 w 485551"/>
              <a:gd name="connsiteY5" fmla="*/ 122652 h 207389"/>
              <a:gd name="connsiteX6" fmla="*/ 182198 w 485551"/>
              <a:gd name="connsiteY6" fmla="*/ 61269 h 207389"/>
              <a:gd name="connsiteX7" fmla="*/ 474298 w 485551"/>
              <a:gd name="connsiteY7" fmla="*/ 135352 h 207389"/>
              <a:gd name="connsiteX8" fmla="*/ 271098 w 485551"/>
              <a:gd name="connsiteY8" fmla="*/ 48569 h 207389"/>
              <a:gd name="connsiteX9" fmla="*/ 139864 w 485551"/>
              <a:gd name="connsiteY9" fmla="*/ 6236 h 20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551" h="207389">
                <a:moveTo>
                  <a:pt x="139864" y="6236"/>
                </a:moveTo>
                <a:cubicBezTo>
                  <a:pt x="99295" y="28814"/>
                  <a:pt x="33678" y="158283"/>
                  <a:pt x="27681" y="184036"/>
                </a:cubicBezTo>
                <a:cubicBezTo>
                  <a:pt x="21684" y="209789"/>
                  <a:pt x="27681" y="173452"/>
                  <a:pt x="103881" y="160752"/>
                </a:cubicBezTo>
                <a:cubicBezTo>
                  <a:pt x="180081" y="148052"/>
                  <a:pt x="502167" y="100075"/>
                  <a:pt x="484881" y="107836"/>
                </a:cubicBezTo>
                <a:cubicBezTo>
                  <a:pt x="467595" y="115597"/>
                  <a:pt x="9689" y="204850"/>
                  <a:pt x="164" y="207319"/>
                </a:cubicBezTo>
                <a:cubicBezTo>
                  <a:pt x="-9361" y="209788"/>
                  <a:pt x="397392" y="146994"/>
                  <a:pt x="427731" y="122652"/>
                </a:cubicBezTo>
                <a:cubicBezTo>
                  <a:pt x="458070" y="98310"/>
                  <a:pt x="174437" y="59152"/>
                  <a:pt x="182198" y="61269"/>
                </a:cubicBezTo>
                <a:cubicBezTo>
                  <a:pt x="189959" y="63386"/>
                  <a:pt x="459481" y="137469"/>
                  <a:pt x="474298" y="135352"/>
                </a:cubicBezTo>
                <a:cubicBezTo>
                  <a:pt x="489115" y="133235"/>
                  <a:pt x="324367" y="69030"/>
                  <a:pt x="271098" y="48569"/>
                </a:cubicBezTo>
                <a:cubicBezTo>
                  <a:pt x="217829" y="28108"/>
                  <a:pt x="180433" y="-16342"/>
                  <a:pt x="139864" y="6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34720AF3-5451-491E-A120-E4BA6CD154EA}"/>
              </a:ext>
            </a:extLst>
          </p:cNvPr>
          <p:cNvSpPr/>
          <p:nvPr/>
        </p:nvSpPr>
        <p:spPr>
          <a:xfrm>
            <a:off x="4181239" y="2528834"/>
            <a:ext cx="765796" cy="337149"/>
          </a:xfrm>
          <a:custGeom>
            <a:avLst/>
            <a:gdLst>
              <a:gd name="connsiteX0" fmla="*/ 18228 w 765796"/>
              <a:gd name="connsiteY0" fmla="*/ 583 h 337149"/>
              <a:gd name="connsiteX1" fmla="*/ 613011 w 765796"/>
              <a:gd name="connsiteY1" fmla="*/ 119116 h 337149"/>
              <a:gd name="connsiteX2" fmla="*/ 261644 w 765796"/>
              <a:gd name="connsiteY2" fmla="*/ 42916 h 337149"/>
              <a:gd name="connsiteX3" fmla="*/ 754828 w 765796"/>
              <a:gd name="connsiteY3" fmla="*/ 165683 h 337149"/>
              <a:gd name="connsiteX4" fmla="*/ 613011 w 765796"/>
              <a:gd name="connsiteY4" fmla="*/ 220716 h 337149"/>
              <a:gd name="connsiteX5" fmla="*/ 720961 w 765796"/>
              <a:gd name="connsiteY5" fmla="*/ 337133 h 337149"/>
              <a:gd name="connsiteX6" fmla="*/ 162161 w 765796"/>
              <a:gd name="connsiteY6" fmla="*/ 212249 h 337149"/>
              <a:gd name="connsiteX7" fmla="*/ 629944 w 765796"/>
              <a:gd name="connsiteY7" fmla="*/ 275749 h 337149"/>
              <a:gd name="connsiteX8" fmla="*/ 109244 w 765796"/>
              <a:gd name="connsiteY8" fmla="*/ 176266 h 337149"/>
              <a:gd name="connsiteX9" fmla="*/ 505061 w 765796"/>
              <a:gd name="connsiteY9" fmla="*/ 218599 h 337149"/>
              <a:gd name="connsiteX10" fmla="*/ 100778 w 765796"/>
              <a:gd name="connsiteY10" fmla="*/ 165683 h 337149"/>
              <a:gd name="connsiteX11" fmla="*/ 98661 w 765796"/>
              <a:gd name="connsiteY11" fmla="*/ 102183 h 337149"/>
              <a:gd name="connsiteX12" fmla="*/ 204494 w 765796"/>
              <a:gd name="connsiteY12" fmla="*/ 216483 h 337149"/>
              <a:gd name="connsiteX13" fmla="*/ 155811 w 765796"/>
              <a:gd name="connsiteY13" fmla="*/ 78899 h 337149"/>
              <a:gd name="connsiteX14" fmla="*/ 18228 w 765796"/>
              <a:gd name="connsiteY14" fmla="*/ 583 h 33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5796" h="337149">
                <a:moveTo>
                  <a:pt x="18228" y="583"/>
                </a:moveTo>
                <a:cubicBezTo>
                  <a:pt x="94428" y="7286"/>
                  <a:pt x="572442" y="112061"/>
                  <a:pt x="613011" y="119116"/>
                </a:cubicBezTo>
                <a:cubicBezTo>
                  <a:pt x="653580" y="126171"/>
                  <a:pt x="238008" y="35155"/>
                  <a:pt x="261644" y="42916"/>
                </a:cubicBezTo>
                <a:cubicBezTo>
                  <a:pt x="285280" y="50677"/>
                  <a:pt x="696267" y="136050"/>
                  <a:pt x="754828" y="165683"/>
                </a:cubicBezTo>
                <a:cubicBezTo>
                  <a:pt x="813389" y="195316"/>
                  <a:pt x="618655" y="192141"/>
                  <a:pt x="613011" y="220716"/>
                </a:cubicBezTo>
                <a:cubicBezTo>
                  <a:pt x="607367" y="249291"/>
                  <a:pt x="796103" y="338544"/>
                  <a:pt x="720961" y="337133"/>
                </a:cubicBezTo>
                <a:cubicBezTo>
                  <a:pt x="645819" y="335722"/>
                  <a:pt x="177330" y="222480"/>
                  <a:pt x="162161" y="212249"/>
                </a:cubicBezTo>
                <a:cubicBezTo>
                  <a:pt x="146992" y="202018"/>
                  <a:pt x="638764" y="281746"/>
                  <a:pt x="629944" y="275749"/>
                </a:cubicBezTo>
                <a:cubicBezTo>
                  <a:pt x="621125" y="269752"/>
                  <a:pt x="130058" y="185791"/>
                  <a:pt x="109244" y="176266"/>
                </a:cubicBezTo>
                <a:cubicBezTo>
                  <a:pt x="88430" y="166741"/>
                  <a:pt x="506472" y="220363"/>
                  <a:pt x="505061" y="218599"/>
                </a:cubicBezTo>
                <a:cubicBezTo>
                  <a:pt x="503650" y="216835"/>
                  <a:pt x="168511" y="185086"/>
                  <a:pt x="100778" y="165683"/>
                </a:cubicBezTo>
                <a:cubicBezTo>
                  <a:pt x="33045" y="146280"/>
                  <a:pt x="81375" y="93716"/>
                  <a:pt x="98661" y="102183"/>
                </a:cubicBezTo>
                <a:cubicBezTo>
                  <a:pt x="115947" y="110650"/>
                  <a:pt x="194969" y="220364"/>
                  <a:pt x="204494" y="216483"/>
                </a:cubicBezTo>
                <a:cubicBezTo>
                  <a:pt x="214019" y="212602"/>
                  <a:pt x="184033" y="111355"/>
                  <a:pt x="155811" y="78899"/>
                </a:cubicBezTo>
                <a:cubicBezTo>
                  <a:pt x="127589" y="46443"/>
                  <a:pt x="-57972" y="-6120"/>
                  <a:pt x="18228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E45ACDD1-82BE-445B-926D-129D39FA0125}"/>
              </a:ext>
            </a:extLst>
          </p:cNvPr>
          <p:cNvSpPr/>
          <p:nvPr/>
        </p:nvSpPr>
        <p:spPr>
          <a:xfrm>
            <a:off x="3945787" y="2256443"/>
            <a:ext cx="1062502" cy="330130"/>
          </a:xfrm>
          <a:custGeom>
            <a:avLst/>
            <a:gdLst>
              <a:gd name="connsiteX0" fmla="*/ 257913 w 1062502"/>
              <a:gd name="connsiteY0" fmla="*/ 154440 h 330130"/>
              <a:gd name="connsiteX1" fmla="*/ 905613 w 1062502"/>
              <a:gd name="connsiteY1" fmla="*/ 2040 h 330130"/>
              <a:gd name="connsiteX2" fmla="*/ 850580 w 1062502"/>
              <a:gd name="connsiteY2" fmla="*/ 82474 h 330130"/>
              <a:gd name="connsiteX3" fmla="*/ 1058013 w 1062502"/>
              <a:gd name="connsiteY3" fmla="*/ 300490 h 330130"/>
              <a:gd name="connsiteX4" fmla="*/ 619863 w 1062502"/>
              <a:gd name="connsiteY4" fmla="*/ 141740 h 330130"/>
              <a:gd name="connsiteX5" fmla="*/ 1043196 w 1062502"/>
              <a:gd name="connsiteY5" fmla="*/ 328007 h 330130"/>
              <a:gd name="connsiteX6" fmla="*/ 700296 w 1062502"/>
              <a:gd name="connsiteY6" fmla="*/ 181957 h 330130"/>
              <a:gd name="connsiteX7" fmla="*/ 461113 w 1062502"/>
              <a:gd name="connsiteY7" fmla="*/ 171374 h 330130"/>
              <a:gd name="connsiteX8" fmla="*/ 3913 w 1062502"/>
              <a:gd name="connsiteY8" fmla="*/ 330124 h 330130"/>
              <a:gd name="connsiteX9" fmla="*/ 257913 w 1062502"/>
              <a:gd name="connsiteY9" fmla="*/ 154440 h 33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502" h="330130">
                <a:moveTo>
                  <a:pt x="257913" y="154440"/>
                </a:moveTo>
                <a:cubicBezTo>
                  <a:pt x="408196" y="99759"/>
                  <a:pt x="806835" y="14034"/>
                  <a:pt x="905613" y="2040"/>
                </a:cubicBezTo>
                <a:cubicBezTo>
                  <a:pt x="1004391" y="-9954"/>
                  <a:pt x="825180" y="32732"/>
                  <a:pt x="850580" y="82474"/>
                </a:cubicBezTo>
                <a:cubicBezTo>
                  <a:pt x="875980" y="132216"/>
                  <a:pt x="1096466" y="290612"/>
                  <a:pt x="1058013" y="300490"/>
                </a:cubicBezTo>
                <a:cubicBezTo>
                  <a:pt x="1019560" y="310368"/>
                  <a:pt x="622332" y="137154"/>
                  <a:pt x="619863" y="141740"/>
                </a:cubicBezTo>
                <a:cubicBezTo>
                  <a:pt x="617394" y="146326"/>
                  <a:pt x="1029791" y="321304"/>
                  <a:pt x="1043196" y="328007"/>
                </a:cubicBezTo>
                <a:cubicBezTo>
                  <a:pt x="1056602" y="334710"/>
                  <a:pt x="797310" y="208063"/>
                  <a:pt x="700296" y="181957"/>
                </a:cubicBezTo>
                <a:cubicBezTo>
                  <a:pt x="603282" y="155852"/>
                  <a:pt x="577177" y="146680"/>
                  <a:pt x="461113" y="171374"/>
                </a:cubicBezTo>
                <a:cubicBezTo>
                  <a:pt x="345049" y="196068"/>
                  <a:pt x="32488" y="331182"/>
                  <a:pt x="3913" y="330124"/>
                </a:cubicBezTo>
                <a:cubicBezTo>
                  <a:pt x="-24662" y="329066"/>
                  <a:pt x="107630" y="209121"/>
                  <a:pt x="257913" y="154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BB3C6231-5DDF-445D-A1DB-347AA810AA53}"/>
              </a:ext>
            </a:extLst>
          </p:cNvPr>
          <p:cNvSpPr/>
          <p:nvPr/>
        </p:nvSpPr>
        <p:spPr>
          <a:xfrm>
            <a:off x="3691090" y="2554793"/>
            <a:ext cx="746126" cy="236371"/>
          </a:xfrm>
          <a:custGeom>
            <a:avLst/>
            <a:gdLst>
              <a:gd name="connsiteX0" fmla="*/ 262843 w 746126"/>
              <a:gd name="connsiteY0" fmla="*/ 24 h 236371"/>
              <a:gd name="connsiteX1" fmla="*/ 377 w 746126"/>
              <a:gd name="connsiteY1" fmla="*/ 152424 h 236371"/>
              <a:gd name="connsiteX2" fmla="*/ 218393 w 746126"/>
              <a:gd name="connsiteY2" fmla="*/ 93157 h 236371"/>
              <a:gd name="connsiteX3" fmla="*/ 736977 w 746126"/>
              <a:gd name="connsiteY3" fmla="*/ 232857 h 236371"/>
              <a:gd name="connsiteX4" fmla="*/ 516843 w 746126"/>
              <a:gd name="connsiteY4" fmla="*/ 190524 h 236371"/>
              <a:gd name="connsiteX5" fmla="*/ 104093 w 746126"/>
              <a:gd name="connsiteY5" fmla="*/ 148190 h 236371"/>
              <a:gd name="connsiteX6" fmla="*/ 521077 w 746126"/>
              <a:gd name="connsiteY6" fmla="*/ 143957 h 236371"/>
              <a:gd name="connsiteX7" fmla="*/ 455460 w 746126"/>
              <a:gd name="connsiteY7" fmla="*/ 25424 h 236371"/>
              <a:gd name="connsiteX8" fmla="*/ 250143 w 746126"/>
              <a:gd name="connsiteY8" fmla="*/ 76224 h 236371"/>
              <a:gd name="connsiteX9" fmla="*/ 59643 w 746126"/>
              <a:gd name="connsiteY9" fmla="*/ 139724 h 236371"/>
              <a:gd name="connsiteX10" fmla="*/ 262843 w 746126"/>
              <a:gd name="connsiteY10" fmla="*/ 24 h 23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6126" h="236371">
                <a:moveTo>
                  <a:pt x="262843" y="24"/>
                </a:moveTo>
                <a:cubicBezTo>
                  <a:pt x="252965" y="2141"/>
                  <a:pt x="7785" y="136902"/>
                  <a:pt x="377" y="152424"/>
                </a:cubicBezTo>
                <a:cubicBezTo>
                  <a:pt x="-7031" y="167946"/>
                  <a:pt x="95626" y="79752"/>
                  <a:pt x="218393" y="93157"/>
                </a:cubicBezTo>
                <a:cubicBezTo>
                  <a:pt x="341160" y="106562"/>
                  <a:pt x="687235" y="216629"/>
                  <a:pt x="736977" y="232857"/>
                </a:cubicBezTo>
                <a:cubicBezTo>
                  <a:pt x="786719" y="249085"/>
                  <a:pt x="622324" y="204635"/>
                  <a:pt x="516843" y="190524"/>
                </a:cubicBezTo>
                <a:cubicBezTo>
                  <a:pt x="411362" y="176413"/>
                  <a:pt x="103387" y="155951"/>
                  <a:pt x="104093" y="148190"/>
                </a:cubicBezTo>
                <a:cubicBezTo>
                  <a:pt x="104799" y="140429"/>
                  <a:pt x="462516" y="164418"/>
                  <a:pt x="521077" y="143957"/>
                </a:cubicBezTo>
                <a:cubicBezTo>
                  <a:pt x="579638" y="123496"/>
                  <a:pt x="500616" y="36713"/>
                  <a:pt x="455460" y="25424"/>
                </a:cubicBezTo>
                <a:cubicBezTo>
                  <a:pt x="410304" y="14135"/>
                  <a:pt x="316112" y="57174"/>
                  <a:pt x="250143" y="76224"/>
                </a:cubicBezTo>
                <a:cubicBezTo>
                  <a:pt x="184174" y="95274"/>
                  <a:pt x="60348" y="147485"/>
                  <a:pt x="59643" y="139724"/>
                </a:cubicBezTo>
                <a:cubicBezTo>
                  <a:pt x="58938" y="131963"/>
                  <a:pt x="272721" y="-2093"/>
                  <a:pt x="26284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FD2FFB56-A572-415F-99D7-1565C7FF80B7}"/>
              </a:ext>
            </a:extLst>
          </p:cNvPr>
          <p:cNvSpPr/>
          <p:nvPr/>
        </p:nvSpPr>
        <p:spPr>
          <a:xfrm>
            <a:off x="4099488" y="1432563"/>
            <a:ext cx="511336" cy="174046"/>
          </a:xfrm>
          <a:custGeom>
            <a:avLst/>
            <a:gdLst>
              <a:gd name="connsiteX0" fmla="*/ 6845 w 511336"/>
              <a:gd name="connsiteY0" fmla="*/ 144354 h 174046"/>
              <a:gd name="connsiteX1" fmla="*/ 163479 w 511336"/>
              <a:gd name="connsiteY1" fmla="*/ 82970 h 174046"/>
              <a:gd name="connsiteX2" fmla="*/ 493679 w 511336"/>
              <a:gd name="connsiteY2" fmla="*/ 420 h 174046"/>
              <a:gd name="connsiteX3" fmla="*/ 440762 w 511336"/>
              <a:gd name="connsiteY3" fmla="*/ 55454 h 174046"/>
              <a:gd name="connsiteX4" fmla="*/ 483095 w 511336"/>
              <a:gd name="connsiteY4" fmla="*/ 154937 h 174046"/>
              <a:gd name="connsiteX5" fmla="*/ 400545 w 511336"/>
              <a:gd name="connsiteY5" fmla="*/ 173987 h 174046"/>
              <a:gd name="connsiteX6" fmla="*/ 510612 w 511336"/>
              <a:gd name="connsiteY6" fmla="*/ 159170 h 174046"/>
              <a:gd name="connsiteX7" fmla="*/ 334929 w 511336"/>
              <a:gd name="connsiteY7" fmla="*/ 114720 h 174046"/>
              <a:gd name="connsiteX8" fmla="*/ 190995 w 511336"/>
              <a:gd name="connsiteY8" fmla="*/ 131654 h 174046"/>
              <a:gd name="connsiteX9" fmla="*/ 377262 w 511336"/>
              <a:gd name="connsiteY9" fmla="*/ 57570 h 174046"/>
              <a:gd name="connsiteX10" fmla="*/ 6845 w 511336"/>
              <a:gd name="connsiteY10" fmla="*/ 144354 h 17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336" h="174046">
                <a:moveTo>
                  <a:pt x="6845" y="144354"/>
                </a:moveTo>
                <a:cubicBezTo>
                  <a:pt x="-28786" y="148587"/>
                  <a:pt x="82340" y="106959"/>
                  <a:pt x="163479" y="82970"/>
                </a:cubicBezTo>
                <a:cubicBezTo>
                  <a:pt x="244618" y="58981"/>
                  <a:pt x="447465" y="5006"/>
                  <a:pt x="493679" y="420"/>
                </a:cubicBezTo>
                <a:cubicBezTo>
                  <a:pt x="539893" y="-4166"/>
                  <a:pt x="442526" y="29701"/>
                  <a:pt x="440762" y="55454"/>
                </a:cubicBezTo>
                <a:cubicBezTo>
                  <a:pt x="438998" y="81207"/>
                  <a:pt x="489798" y="135182"/>
                  <a:pt x="483095" y="154937"/>
                </a:cubicBezTo>
                <a:cubicBezTo>
                  <a:pt x="476392" y="174692"/>
                  <a:pt x="395959" y="173282"/>
                  <a:pt x="400545" y="173987"/>
                </a:cubicBezTo>
                <a:cubicBezTo>
                  <a:pt x="405131" y="174693"/>
                  <a:pt x="521548" y="169048"/>
                  <a:pt x="510612" y="159170"/>
                </a:cubicBezTo>
                <a:cubicBezTo>
                  <a:pt x="499676" y="149292"/>
                  <a:pt x="388199" y="119306"/>
                  <a:pt x="334929" y="114720"/>
                </a:cubicBezTo>
                <a:cubicBezTo>
                  <a:pt x="281660" y="110134"/>
                  <a:pt x="183940" y="141179"/>
                  <a:pt x="190995" y="131654"/>
                </a:cubicBezTo>
                <a:cubicBezTo>
                  <a:pt x="198050" y="122129"/>
                  <a:pt x="403720" y="55101"/>
                  <a:pt x="377262" y="57570"/>
                </a:cubicBezTo>
                <a:cubicBezTo>
                  <a:pt x="350804" y="60039"/>
                  <a:pt x="42476" y="140121"/>
                  <a:pt x="6845" y="144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4EED15DC-CF3F-4A0B-966D-A16639041AE8}"/>
              </a:ext>
            </a:extLst>
          </p:cNvPr>
          <p:cNvSpPr/>
          <p:nvPr/>
        </p:nvSpPr>
        <p:spPr>
          <a:xfrm>
            <a:off x="4092531" y="1699782"/>
            <a:ext cx="541821" cy="158410"/>
          </a:xfrm>
          <a:custGeom>
            <a:avLst/>
            <a:gdLst>
              <a:gd name="connsiteX0" fmla="*/ 5336 w 541821"/>
              <a:gd name="connsiteY0" fmla="*/ 82451 h 158410"/>
              <a:gd name="connsiteX1" fmla="*/ 56136 w 541821"/>
              <a:gd name="connsiteY1" fmla="*/ 71868 h 158410"/>
              <a:gd name="connsiteX2" fmla="*/ 276269 w 541821"/>
              <a:gd name="connsiteY2" fmla="*/ 2018 h 158410"/>
              <a:gd name="connsiteX3" fmla="*/ 540852 w 541821"/>
              <a:gd name="connsiteY3" fmla="*/ 21068 h 158410"/>
              <a:gd name="connsiteX4" fmla="*/ 176786 w 541821"/>
              <a:gd name="connsiteY4" fmla="*/ 44351 h 158410"/>
              <a:gd name="connsiteX5" fmla="*/ 413852 w 541821"/>
              <a:gd name="connsiteY5" fmla="*/ 27418 h 158410"/>
              <a:gd name="connsiteX6" fmla="*/ 119636 w 541821"/>
              <a:gd name="connsiteY6" fmla="*/ 148068 h 158410"/>
              <a:gd name="connsiteX7" fmla="*/ 100586 w 541821"/>
              <a:gd name="connsiteY7" fmla="*/ 145951 h 158410"/>
              <a:gd name="connsiteX8" fmla="*/ 128102 w 541821"/>
              <a:gd name="connsiteY8" fmla="*/ 95151 h 158410"/>
              <a:gd name="connsiteX9" fmla="*/ 77302 w 541821"/>
              <a:gd name="connsiteY9" fmla="*/ 152301 h 158410"/>
              <a:gd name="connsiteX10" fmla="*/ 153502 w 541821"/>
              <a:gd name="connsiteY10" fmla="*/ 82451 h 158410"/>
              <a:gd name="connsiteX11" fmla="*/ 5336 w 541821"/>
              <a:gd name="connsiteY11" fmla="*/ 82451 h 15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821" h="158410">
                <a:moveTo>
                  <a:pt x="5336" y="82451"/>
                </a:moveTo>
                <a:cubicBezTo>
                  <a:pt x="-10892" y="80687"/>
                  <a:pt x="10981" y="85273"/>
                  <a:pt x="56136" y="71868"/>
                </a:cubicBezTo>
                <a:cubicBezTo>
                  <a:pt x="101291" y="58463"/>
                  <a:pt x="195483" y="10485"/>
                  <a:pt x="276269" y="2018"/>
                </a:cubicBezTo>
                <a:cubicBezTo>
                  <a:pt x="357055" y="-6449"/>
                  <a:pt x="557432" y="14013"/>
                  <a:pt x="540852" y="21068"/>
                </a:cubicBezTo>
                <a:cubicBezTo>
                  <a:pt x="524272" y="28123"/>
                  <a:pt x="197953" y="43293"/>
                  <a:pt x="176786" y="44351"/>
                </a:cubicBezTo>
                <a:cubicBezTo>
                  <a:pt x="155619" y="45409"/>
                  <a:pt x="423377" y="10132"/>
                  <a:pt x="413852" y="27418"/>
                </a:cubicBezTo>
                <a:cubicBezTo>
                  <a:pt x="404327" y="44704"/>
                  <a:pt x="171847" y="128313"/>
                  <a:pt x="119636" y="148068"/>
                </a:cubicBezTo>
                <a:cubicBezTo>
                  <a:pt x="67425" y="167823"/>
                  <a:pt x="99175" y="154770"/>
                  <a:pt x="100586" y="145951"/>
                </a:cubicBezTo>
                <a:cubicBezTo>
                  <a:pt x="101997" y="137132"/>
                  <a:pt x="131983" y="94093"/>
                  <a:pt x="128102" y="95151"/>
                </a:cubicBezTo>
                <a:cubicBezTo>
                  <a:pt x="124221" y="96209"/>
                  <a:pt x="73069" y="154418"/>
                  <a:pt x="77302" y="152301"/>
                </a:cubicBezTo>
                <a:cubicBezTo>
                  <a:pt x="81535" y="150184"/>
                  <a:pt x="164791" y="90918"/>
                  <a:pt x="153502" y="82451"/>
                </a:cubicBezTo>
                <a:cubicBezTo>
                  <a:pt x="142213" y="73984"/>
                  <a:pt x="21564" y="84215"/>
                  <a:pt x="5336" y="82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56ACA71D-85F0-49EF-B51E-657DD0378498}"/>
              </a:ext>
            </a:extLst>
          </p:cNvPr>
          <p:cNvSpPr/>
          <p:nvPr/>
        </p:nvSpPr>
        <p:spPr>
          <a:xfrm>
            <a:off x="3449290" y="1526807"/>
            <a:ext cx="571101" cy="472993"/>
          </a:xfrm>
          <a:custGeom>
            <a:avLst/>
            <a:gdLst>
              <a:gd name="connsiteX0" fmla="*/ 261227 w 571101"/>
              <a:gd name="connsiteY0" fmla="*/ 64926 h 472993"/>
              <a:gd name="connsiteX1" fmla="*/ 151160 w 571101"/>
              <a:gd name="connsiteY1" fmla="*/ 160176 h 472993"/>
              <a:gd name="connsiteX2" fmla="*/ 115177 w 571101"/>
              <a:gd name="connsiteY2" fmla="*/ 287176 h 472993"/>
              <a:gd name="connsiteX3" fmla="*/ 119410 w 571101"/>
              <a:gd name="connsiteY3" fmla="*/ 206743 h 472993"/>
              <a:gd name="connsiteX4" fmla="*/ 60143 w 571101"/>
              <a:gd name="connsiteY4" fmla="*/ 344326 h 472993"/>
              <a:gd name="connsiteX5" fmla="*/ 47443 w 571101"/>
              <a:gd name="connsiteY5" fmla="*/ 314693 h 472993"/>
              <a:gd name="connsiteX6" fmla="*/ 877 w 571101"/>
              <a:gd name="connsiteY6" fmla="*/ 471326 h 472993"/>
              <a:gd name="connsiteX7" fmla="*/ 60143 w 571101"/>
              <a:gd name="connsiteY7" fmla="*/ 384543 h 472993"/>
              <a:gd name="connsiteX8" fmla="*/ 464427 w 571101"/>
              <a:gd name="connsiteY8" fmla="*/ 189810 h 472993"/>
              <a:gd name="connsiteX9" fmla="*/ 553327 w 571101"/>
              <a:gd name="connsiteY9" fmla="*/ 145360 h 472993"/>
              <a:gd name="connsiteX10" fmla="*/ 178677 w 571101"/>
              <a:gd name="connsiteY10" fmla="*/ 223676 h 472993"/>
              <a:gd name="connsiteX11" fmla="*/ 269693 w 571101"/>
              <a:gd name="connsiteY11" fmla="*/ 230026 h 472993"/>
              <a:gd name="connsiteX12" fmla="*/ 153277 w 571101"/>
              <a:gd name="connsiteY12" fmla="*/ 234260 h 472993"/>
              <a:gd name="connsiteX13" fmla="*/ 242177 w 571101"/>
              <a:gd name="connsiteY13" fmla="*/ 139010 h 472993"/>
              <a:gd name="connsiteX14" fmla="*/ 307793 w 571101"/>
              <a:gd name="connsiteY14" fmla="*/ 1426 h 472993"/>
              <a:gd name="connsiteX15" fmla="*/ 261227 w 571101"/>
              <a:gd name="connsiteY15" fmla="*/ 64926 h 47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1101" h="472993">
                <a:moveTo>
                  <a:pt x="261227" y="64926"/>
                </a:moveTo>
                <a:cubicBezTo>
                  <a:pt x="235122" y="91384"/>
                  <a:pt x="175502" y="123134"/>
                  <a:pt x="151160" y="160176"/>
                </a:cubicBezTo>
                <a:cubicBezTo>
                  <a:pt x="126818" y="197218"/>
                  <a:pt x="120469" y="279415"/>
                  <a:pt x="115177" y="287176"/>
                </a:cubicBezTo>
                <a:cubicBezTo>
                  <a:pt x="109885" y="294937"/>
                  <a:pt x="128582" y="197218"/>
                  <a:pt x="119410" y="206743"/>
                </a:cubicBezTo>
                <a:cubicBezTo>
                  <a:pt x="110238" y="216268"/>
                  <a:pt x="72137" y="326334"/>
                  <a:pt x="60143" y="344326"/>
                </a:cubicBezTo>
                <a:cubicBezTo>
                  <a:pt x="48149" y="362318"/>
                  <a:pt x="57321" y="293526"/>
                  <a:pt x="47443" y="314693"/>
                </a:cubicBezTo>
                <a:cubicBezTo>
                  <a:pt x="37565" y="335860"/>
                  <a:pt x="-1240" y="459684"/>
                  <a:pt x="877" y="471326"/>
                </a:cubicBezTo>
                <a:cubicBezTo>
                  <a:pt x="2994" y="482968"/>
                  <a:pt x="-17115" y="431462"/>
                  <a:pt x="60143" y="384543"/>
                </a:cubicBezTo>
                <a:cubicBezTo>
                  <a:pt x="137401" y="337624"/>
                  <a:pt x="382230" y="229674"/>
                  <a:pt x="464427" y="189810"/>
                </a:cubicBezTo>
                <a:cubicBezTo>
                  <a:pt x="546624" y="149946"/>
                  <a:pt x="600952" y="139716"/>
                  <a:pt x="553327" y="145360"/>
                </a:cubicBezTo>
                <a:cubicBezTo>
                  <a:pt x="505702" y="151004"/>
                  <a:pt x="225949" y="209565"/>
                  <a:pt x="178677" y="223676"/>
                </a:cubicBezTo>
                <a:cubicBezTo>
                  <a:pt x="131405" y="237787"/>
                  <a:pt x="273926" y="228262"/>
                  <a:pt x="269693" y="230026"/>
                </a:cubicBezTo>
                <a:cubicBezTo>
                  <a:pt x="265460" y="231790"/>
                  <a:pt x="157863" y="249429"/>
                  <a:pt x="153277" y="234260"/>
                </a:cubicBezTo>
                <a:cubicBezTo>
                  <a:pt x="148691" y="219091"/>
                  <a:pt x="216424" y="177816"/>
                  <a:pt x="242177" y="139010"/>
                </a:cubicBezTo>
                <a:cubicBezTo>
                  <a:pt x="267930" y="100204"/>
                  <a:pt x="305676" y="11657"/>
                  <a:pt x="307793" y="1426"/>
                </a:cubicBezTo>
                <a:cubicBezTo>
                  <a:pt x="309910" y="-8805"/>
                  <a:pt x="287332" y="38468"/>
                  <a:pt x="261227" y="64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5AD348D8-A4EC-4898-A52B-C73ECA49F2BD}"/>
              </a:ext>
            </a:extLst>
          </p:cNvPr>
          <p:cNvSpPr/>
          <p:nvPr/>
        </p:nvSpPr>
        <p:spPr>
          <a:xfrm>
            <a:off x="3470043" y="1798179"/>
            <a:ext cx="638575" cy="244454"/>
          </a:xfrm>
          <a:custGeom>
            <a:avLst/>
            <a:gdLst>
              <a:gd name="connsiteX0" fmla="*/ 83840 w 638575"/>
              <a:gd name="connsiteY0" fmla="*/ 132221 h 244454"/>
              <a:gd name="connsiteX1" fmla="*/ 270107 w 638575"/>
              <a:gd name="connsiteY1" fmla="*/ 92004 h 244454"/>
              <a:gd name="connsiteX2" fmla="*/ 513524 w 638575"/>
              <a:gd name="connsiteY2" fmla="*/ 5221 h 244454"/>
              <a:gd name="connsiteX3" fmla="*/ 638407 w 638575"/>
              <a:gd name="connsiteY3" fmla="*/ 11571 h 244454"/>
              <a:gd name="connsiteX4" fmla="*/ 541040 w 638575"/>
              <a:gd name="connsiteY4" fmla="*/ 26388 h 244454"/>
              <a:gd name="connsiteX5" fmla="*/ 568557 w 638575"/>
              <a:gd name="connsiteY5" fmla="*/ 45438 h 244454"/>
              <a:gd name="connsiteX6" fmla="*/ 515640 w 638575"/>
              <a:gd name="connsiteY6" fmla="*/ 136454 h 244454"/>
              <a:gd name="connsiteX7" fmla="*/ 344190 w 638575"/>
              <a:gd name="connsiteY7" fmla="*/ 199954 h 244454"/>
              <a:gd name="connsiteX8" fmla="*/ 553740 w 638575"/>
              <a:gd name="connsiteY8" fmla="*/ 144921 h 244454"/>
              <a:gd name="connsiteX9" fmla="*/ 236240 w 638575"/>
              <a:gd name="connsiteY9" fmla="*/ 216888 h 244454"/>
              <a:gd name="connsiteX10" fmla="*/ 115590 w 638575"/>
              <a:gd name="connsiteY10" fmla="*/ 223238 h 244454"/>
              <a:gd name="connsiteX11" fmla="*/ 443674 w 638575"/>
              <a:gd name="connsiteY11" fmla="*/ 157621 h 244454"/>
              <a:gd name="connsiteX12" fmla="*/ 20340 w 638575"/>
              <a:gd name="connsiteY12" fmla="*/ 244404 h 244454"/>
              <a:gd name="connsiteX13" fmla="*/ 83840 w 638575"/>
              <a:gd name="connsiteY13" fmla="*/ 132221 h 24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8575" h="244454">
                <a:moveTo>
                  <a:pt x="83840" y="132221"/>
                </a:moveTo>
                <a:cubicBezTo>
                  <a:pt x="125468" y="106821"/>
                  <a:pt x="198493" y="113171"/>
                  <a:pt x="270107" y="92004"/>
                </a:cubicBezTo>
                <a:cubicBezTo>
                  <a:pt x="341721" y="70837"/>
                  <a:pt x="452141" y="18626"/>
                  <a:pt x="513524" y="5221"/>
                </a:cubicBezTo>
                <a:cubicBezTo>
                  <a:pt x="574907" y="-8185"/>
                  <a:pt x="633821" y="8043"/>
                  <a:pt x="638407" y="11571"/>
                </a:cubicBezTo>
                <a:cubicBezTo>
                  <a:pt x="642993" y="15099"/>
                  <a:pt x="552682" y="20744"/>
                  <a:pt x="541040" y="26388"/>
                </a:cubicBezTo>
                <a:cubicBezTo>
                  <a:pt x="529398" y="32032"/>
                  <a:pt x="572790" y="27094"/>
                  <a:pt x="568557" y="45438"/>
                </a:cubicBezTo>
                <a:cubicBezTo>
                  <a:pt x="564324" y="63782"/>
                  <a:pt x="553034" y="110701"/>
                  <a:pt x="515640" y="136454"/>
                </a:cubicBezTo>
                <a:cubicBezTo>
                  <a:pt x="478246" y="162207"/>
                  <a:pt x="337840" y="198543"/>
                  <a:pt x="344190" y="199954"/>
                </a:cubicBezTo>
                <a:cubicBezTo>
                  <a:pt x="350540" y="201365"/>
                  <a:pt x="571732" y="142099"/>
                  <a:pt x="553740" y="144921"/>
                </a:cubicBezTo>
                <a:cubicBezTo>
                  <a:pt x="535748" y="147743"/>
                  <a:pt x="309265" y="203835"/>
                  <a:pt x="236240" y="216888"/>
                </a:cubicBezTo>
                <a:cubicBezTo>
                  <a:pt x="163215" y="229941"/>
                  <a:pt x="81018" y="233116"/>
                  <a:pt x="115590" y="223238"/>
                </a:cubicBezTo>
                <a:cubicBezTo>
                  <a:pt x="150162" y="213360"/>
                  <a:pt x="459549" y="154093"/>
                  <a:pt x="443674" y="157621"/>
                </a:cubicBezTo>
                <a:cubicBezTo>
                  <a:pt x="427799" y="161149"/>
                  <a:pt x="78196" y="241935"/>
                  <a:pt x="20340" y="244404"/>
                </a:cubicBezTo>
                <a:cubicBezTo>
                  <a:pt x="-37516" y="246874"/>
                  <a:pt x="42212" y="157621"/>
                  <a:pt x="83840" y="13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4CC664DA-16FE-4B0A-93F3-2369DEA2E952}"/>
              </a:ext>
            </a:extLst>
          </p:cNvPr>
          <p:cNvSpPr/>
          <p:nvPr/>
        </p:nvSpPr>
        <p:spPr>
          <a:xfrm>
            <a:off x="4438572" y="2001690"/>
            <a:ext cx="567950" cy="419835"/>
          </a:xfrm>
          <a:custGeom>
            <a:avLst/>
            <a:gdLst>
              <a:gd name="connsiteX0" fmla="*/ 567345 w 567950"/>
              <a:gd name="connsiteY0" fmla="*/ 38777 h 419835"/>
              <a:gd name="connsiteX1" fmla="*/ 537711 w 567950"/>
              <a:gd name="connsiteY1" fmla="*/ 182710 h 419835"/>
              <a:gd name="connsiteX2" fmla="*/ 544061 w 567950"/>
              <a:gd name="connsiteY2" fmla="*/ 288543 h 419835"/>
              <a:gd name="connsiteX3" fmla="*/ 512311 w 567950"/>
              <a:gd name="connsiteY3" fmla="*/ 388027 h 419835"/>
              <a:gd name="connsiteX4" fmla="*/ 527128 w 567950"/>
              <a:gd name="connsiteY4" fmla="*/ 332993 h 419835"/>
              <a:gd name="connsiteX5" fmla="*/ 510195 w 567950"/>
              <a:gd name="connsiteY5" fmla="*/ 419777 h 419835"/>
              <a:gd name="connsiteX6" fmla="*/ 431878 w 567950"/>
              <a:gd name="connsiteY6" fmla="*/ 343577 h 419835"/>
              <a:gd name="connsiteX7" fmla="*/ 486911 w 567950"/>
              <a:gd name="connsiteY7" fmla="*/ 182710 h 419835"/>
              <a:gd name="connsiteX8" fmla="*/ 251961 w 567950"/>
              <a:gd name="connsiteY8" fmla="*/ 258910 h 419835"/>
              <a:gd name="connsiteX9" fmla="*/ 336628 w 567950"/>
              <a:gd name="connsiteY9" fmla="*/ 142493 h 419835"/>
              <a:gd name="connsiteX10" fmla="*/ 78 w 567950"/>
              <a:gd name="connsiteY10" fmla="*/ 220810 h 419835"/>
              <a:gd name="connsiteX11" fmla="*/ 370495 w 567950"/>
              <a:gd name="connsiteY11" fmla="*/ 121327 h 419835"/>
              <a:gd name="connsiteX12" fmla="*/ 398011 w 567950"/>
              <a:gd name="connsiteY12" fmla="*/ 677 h 419835"/>
              <a:gd name="connsiteX13" fmla="*/ 417061 w 567950"/>
              <a:gd name="connsiteY13" fmla="*/ 178477 h 419835"/>
              <a:gd name="connsiteX14" fmla="*/ 469978 w 567950"/>
              <a:gd name="connsiteY14" fmla="*/ 32427 h 419835"/>
              <a:gd name="connsiteX15" fmla="*/ 505961 w 567950"/>
              <a:gd name="connsiteY15" fmla="*/ 136143 h 419835"/>
              <a:gd name="connsiteX16" fmla="*/ 567345 w 567950"/>
              <a:gd name="connsiteY16" fmla="*/ 38777 h 41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7950" h="419835">
                <a:moveTo>
                  <a:pt x="567345" y="38777"/>
                </a:moveTo>
                <a:cubicBezTo>
                  <a:pt x="572637" y="46538"/>
                  <a:pt x="541592" y="141082"/>
                  <a:pt x="537711" y="182710"/>
                </a:cubicBezTo>
                <a:cubicBezTo>
                  <a:pt x="533830" y="224338"/>
                  <a:pt x="548294" y="254324"/>
                  <a:pt x="544061" y="288543"/>
                </a:cubicBezTo>
                <a:cubicBezTo>
                  <a:pt x="539828" y="322762"/>
                  <a:pt x="515133" y="380619"/>
                  <a:pt x="512311" y="388027"/>
                </a:cubicBezTo>
                <a:cubicBezTo>
                  <a:pt x="509489" y="395435"/>
                  <a:pt x="527481" y="327701"/>
                  <a:pt x="527128" y="332993"/>
                </a:cubicBezTo>
                <a:cubicBezTo>
                  <a:pt x="526775" y="338285"/>
                  <a:pt x="526070" y="418013"/>
                  <a:pt x="510195" y="419777"/>
                </a:cubicBezTo>
                <a:cubicBezTo>
                  <a:pt x="494320" y="421541"/>
                  <a:pt x="435759" y="383088"/>
                  <a:pt x="431878" y="343577"/>
                </a:cubicBezTo>
                <a:cubicBezTo>
                  <a:pt x="427997" y="304066"/>
                  <a:pt x="516897" y="196821"/>
                  <a:pt x="486911" y="182710"/>
                </a:cubicBezTo>
                <a:cubicBezTo>
                  <a:pt x="456925" y="168599"/>
                  <a:pt x="277008" y="265613"/>
                  <a:pt x="251961" y="258910"/>
                </a:cubicBezTo>
                <a:cubicBezTo>
                  <a:pt x="226914" y="252207"/>
                  <a:pt x="378608" y="148843"/>
                  <a:pt x="336628" y="142493"/>
                </a:cubicBezTo>
                <a:cubicBezTo>
                  <a:pt x="294647" y="136143"/>
                  <a:pt x="-5566" y="224338"/>
                  <a:pt x="78" y="220810"/>
                </a:cubicBezTo>
                <a:cubicBezTo>
                  <a:pt x="5722" y="217282"/>
                  <a:pt x="304173" y="158016"/>
                  <a:pt x="370495" y="121327"/>
                </a:cubicBezTo>
                <a:cubicBezTo>
                  <a:pt x="436817" y="84638"/>
                  <a:pt x="390250" y="-8848"/>
                  <a:pt x="398011" y="677"/>
                </a:cubicBezTo>
                <a:cubicBezTo>
                  <a:pt x="405772" y="10202"/>
                  <a:pt x="405067" y="173185"/>
                  <a:pt x="417061" y="178477"/>
                </a:cubicBezTo>
                <a:cubicBezTo>
                  <a:pt x="429055" y="183769"/>
                  <a:pt x="455161" y="39483"/>
                  <a:pt x="469978" y="32427"/>
                </a:cubicBezTo>
                <a:cubicBezTo>
                  <a:pt x="484795" y="25371"/>
                  <a:pt x="492908" y="133321"/>
                  <a:pt x="505961" y="136143"/>
                </a:cubicBezTo>
                <a:cubicBezTo>
                  <a:pt x="519014" y="138965"/>
                  <a:pt x="562053" y="31016"/>
                  <a:pt x="567345" y="38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5B09B2B3-E8D0-4918-8EF4-1982A82995C2}"/>
              </a:ext>
            </a:extLst>
          </p:cNvPr>
          <p:cNvSpPr/>
          <p:nvPr/>
        </p:nvSpPr>
        <p:spPr>
          <a:xfrm>
            <a:off x="4183691" y="2047061"/>
            <a:ext cx="521842" cy="232146"/>
          </a:xfrm>
          <a:custGeom>
            <a:avLst/>
            <a:gdLst>
              <a:gd name="connsiteX0" fmla="*/ 521659 w 521842"/>
              <a:gd name="connsiteY0" fmla="*/ 1872 h 232146"/>
              <a:gd name="connsiteX1" fmla="*/ 36942 w 521842"/>
              <a:gd name="connsiteY1" fmla="*/ 46322 h 232146"/>
              <a:gd name="connsiteX2" fmla="*/ 34826 w 521842"/>
              <a:gd name="connsiteY2" fmla="*/ 95006 h 232146"/>
              <a:gd name="connsiteX3" fmla="*/ 45409 w 521842"/>
              <a:gd name="connsiteY3" fmla="*/ 122522 h 232146"/>
              <a:gd name="connsiteX4" fmla="*/ 68692 w 521842"/>
              <a:gd name="connsiteY4" fmla="*/ 166972 h 232146"/>
              <a:gd name="connsiteX5" fmla="*/ 43292 w 521842"/>
              <a:gd name="connsiteY5" fmla="*/ 219889 h 232146"/>
              <a:gd name="connsiteX6" fmla="*/ 496259 w 521842"/>
              <a:gd name="connsiteY6" fmla="*/ 166972 h 232146"/>
              <a:gd name="connsiteX7" fmla="*/ 72926 w 521842"/>
              <a:gd name="connsiteY7" fmla="*/ 230472 h 232146"/>
              <a:gd name="connsiteX8" fmla="*/ 290942 w 521842"/>
              <a:gd name="connsiteY8" fmla="*/ 84422 h 232146"/>
              <a:gd name="connsiteX9" fmla="*/ 329042 w 521842"/>
              <a:gd name="connsiteY9" fmla="*/ 135222 h 232146"/>
              <a:gd name="connsiteX10" fmla="*/ 417942 w 521842"/>
              <a:gd name="connsiteY10" fmla="*/ 109822 h 232146"/>
              <a:gd name="connsiteX11" fmla="*/ 98326 w 521842"/>
              <a:gd name="connsiteY11" fmla="*/ 111939 h 232146"/>
              <a:gd name="connsiteX12" fmla="*/ 521659 w 521842"/>
              <a:gd name="connsiteY12" fmla="*/ 1872 h 23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1842" h="232146">
                <a:moveTo>
                  <a:pt x="521659" y="1872"/>
                </a:moveTo>
                <a:cubicBezTo>
                  <a:pt x="511428" y="-9064"/>
                  <a:pt x="118081" y="30800"/>
                  <a:pt x="36942" y="46322"/>
                </a:cubicBezTo>
                <a:cubicBezTo>
                  <a:pt x="-44197" y="61844"/>
                  <a:pt x="33415" y="82306"/>
                  <a:pt x="34826" y="95006"/>
                </a:cubicBezTo>
                <a:cubicBezTo>
                  <a:pt x="36237" y="107706"/>
                  <a:pt x="39765" y="110528"/>
                  <a:pt x="45409" y="122522"/>
                </a:cubicBezTo>
                <a:cubicBezTo>
                  <a:pt x="51053" y="134516"/>
                  <a:pt x="69045" y="150744"/>
                  <a:pt x="68692" y="166972"/>
                </a:cubicBezTo>
                <a:cubicBezTo>
                  <a:pt x="68339" y="183200"/>
                  <a:pt x="-27969" y="219889"/>
                  <a:pt x="43292" y="219889"/>
                </a:cubicBezTo>
                <a:cubicBezTo>
                  <a:pt x="114553" y="219889"/>
                  <a:pt x="491320" y="165208"/>
                  <a:pt x="496259" y="166972"/>
                </a:cubicBezTo>
                <a:cubicBezTo>
                  <a:pt x="501198" y="168736"/>
                  <a:pt x="107145" y="244230"/>
                  <a:pt x="72926" y="230472"/>
                </a:cubicBezTo>
                <a:cubicBezTo>
                  <a:pt x="38707" y="216714"/>
                  <a:pt x="248256" y="100297"/>
                  <a:pt x="290942" y="84422"/>
                </a:cubicBezTo>
                <a:cubicBezTo>
                  <a:pt x="333628" y="68547"/>
                  <a:pt x="307875" y="130989"/>
                  <a:pt x="329042" y="135222"/>
                </a:cubicBezTo>
                <a:cubicBezTo>
                  <a:pt x="350209" y="139455"/>
                  <a:pt x="456395" y="113703"/>
                  <a:pt x="417942" y="109822"/>
                </a:cubicBezTo>
                <a:cubicBezTo>
                  <a:pt x="379489" y="105942"/>
                  <a:pt x="84568" y="130283"/>
                  <a:pt x="98326" y="111939"/>
                </a:cubicBezTo>
                <a:cubicBezTo>
                  <a:pt x="112084" y="93595"/>
                  <a:pt x="531890" y="12808"/>
                  <a:pt x="521659" y="1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EDB1C6AA-21DB-4F9A-B36B-BCAD9A2D6075}"/>
              </a:ext>
            </a:extLst>
          </p:cNvPr>
          <p:cNvSpPr/>
          <p:nvPr/>
        </p:nvSpPr>
        <p:spPr>
          <a:xfrm>
            <a:off x="3326014" y="2095351"/>
            <a:ext cx="768568" cy="666999"/>
          </a:xfrm>
          <a:custGeom>
            <a:avLst/>
            <a:gdLst>
              <a:gd name="connsiteX0" fmla="*/ 102986 w 768568"/>
              <a:gd name="connsiteY0" fmla="*/ 285899 h 666999"/>
              <a:gd name="connsiteX1" fmla="*/ 174953 w 768568"/>
              <a:gd name="connsiteY1" fmla="*/ 271082 h 666999"/>
              <a:gd name="connsiteX2" fmla="*/ 685069 w 768568"/>
              <a:gd name="connsiteY2" fmla="*/ 8616 h 666999"/>
              <a:gd name="connsiteX3" fmla="*/ 553836 w 768568"/>
              <a:gd name="connsiteY3" fmla="*/ 108099 h 666999"/>
              <a:gd name="connsiteX4" fmla="*/ 754919 w 768568"/>
              <a:gd name="connsiteY4" fmla="*/ 59416 h 666999"/>
              <a:gd name="connsiteX5" fmla="*/ 714703 w 768568"/>
              <a:gd name="connsiteY5" fmla="*/ 150432 h 666999"/>
              <a:gd name="connsiteX6" fmla="*/ 750686 w 768568"/>
              <a:gd name="connsiteY6" fmla="*/ 218166 h 666999"/>
              <a:gd name="connsiteX7" fmla="*/ 380269 w 768568"/>
              <a:gd name="connsiteY7" fmla="*/ 304949 h 666999"/>
              <a:gd name="connsiteX8" fmla="*/ 718936 w 768568"/>
              <a:gd name="connsiteY8" fmla="*/ 254149 h 666999"/>
              <a:gd name="connsiteX9" fmla="*/ 255386 w 768568"/>
              <a:gd name="connsiteY9" fmla="*/ 355749 h 666999"/>
              <a:gd name="connsiteX10" fmla="*/ 464936 w 768568"/>
              <a:gd name="connsiteY10" fmla="*/ 427716 h 666999"/>
              <a:gd name="connsiteX11" fmla="*/ 363336 w 768568"/>
              <a:gd name="connsiteY11" fmla="*/ 476399 h 666999"/>
              <a:gd name="connsiteX12" fmla="*/ 314653 w 768568"/>
              <a:gd name="connsiteY12" fmla="*/ 529316 h 666999"/>
              <a:gd name="connsiteX13" fmla="*/ 380269 w 768568"/>
              <a:gd name="connsiteY13" fmla="*/ 666899 h 666999"/>
              <a:gd name="connsiteX14" fmla="*/ 276553 w 768568"/>
              <a:gd name="connsiteY14" fmla="*/ 506032 h 666999"/>
              <a:gd name="connsiteX15" fmla="*/ 312536 w 768568"/>
              <a:gd name="connsiteY15" fmla="*/ 584349 h 666999"/>
              <a:gd name="connsiteX16" fmla="*/ 206703 w 768568"/>
              <a:gd name="connsiteY16" fmla="*/ 359982 h 666999"/>
              <a:gd name="connsiteX17" fmla="*/ 646969 w 768568"/>
              <a:gd name="connsiteY17" fmla="*/ 139849 h 666999"/>
              <a:gd name="connsiteX18" fmla="*/ 196119 w 768568"/>
              <a:gd name="connsiteY18" fmla="*/ 412899 h 666999"/>
              <a:gd name="connsiteX19" fmla="*/ 285019 w 768568"/>
              <a:gd name="connsiteY19" fmla="*/ 317649 h 666999"/>
              <a:gd name="connsiteX20" fmla="*/ 638503 w 768568"/>
              <a:gd name="connsiteY20" fmla="*/ 149 h 666999"/>
              <a:gd name="connsiteX21" fmla="*/ 9853 w 768568"/>
              <a:gd name="connsiteY21" fmla="*/ 275316 h 666999"/>
              <a:gd name="connsiteX22" fmla="*/ 244803 w 768568"/>
              <a:gd name="connsiteY22" fmla="*/ 228749 h 666999"/>
              <a:gd name="connsiteX23" fmla="*/ 102986 w 768568"/>
              <a:gd name="connsiteY23" fmla="*/ 285899 h 66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68568" h="666999">
                <a:moveTo>
                  <a:pt x="102986" y="285899"/>
                </a:moveTo>
                <a:cubicBezTo>
                  <a:pt x="91344" y="292954"/>
                  <a:pt x="77939" y="317296"/>
                  <a:pt x="174953" y="271082"/>
                </a:cubicBezTo>
                <a:cubicBezTo>
                  <a:pt x="271967" y="224868"/>
                  <a:pt x="621922" y="35780"/>
                  <a:pt x="685069" y="8616"/>
                </a:cubicBezTo>
                <a:cubicBezTo>
                  <a:pt x="748216" y="-18548"/>
                  <a:pt x="542194" y="99632"/>
                  <a:pt x="553836" y="108099"/>
                </a:cubicBezTo>
                <a:cubicBezTo>
                  <a:pt x="565478" y="116566"/>
                  <a:pt x="728108" y="52361"/>
                  <a:pt x="754919" y="59416"/>
                </a:cubicBezTo>
                <a:cubicBezTo>
                  <a:pt x="781730" y="66471"/>
                  <a:pt x="715409" y="123974"/>
                  <a:pt x="714703" y="150432"/>
                </a:cubicBezTo>
                <a:cubicBezTo>
                  <a:pt x="713998" y="176890"/>
                  <a:pt x="806425" y="192413"/>
                  <a:pt x="750686" y="218166"/>
                </a:cubicBezTo>
                <a:cubicBezTo>
                  <a:pt x="694947" y="243919"/>
                  <a:pt x="385561" y="298952"/>
                  <a:pt x="380269" y="304949"/>
                </a:cubicBezTo>
                <a:cubicBezTo>
                  <a:pt x="374977" y="310946"/>
                  <a:pt x="739750" y="245682"/>
                  <a:pt x="718936" y="254149"/>
                </a:cubicBezTo>
                <a:cubicBezTo>
                  <a:pt x="698122" y="262616"/>
                  <a:pt x="297719" y="326821"/>
                  <a:pt x="255386" y="355749"/>
                </a:cubicBezTo>
                <a:cubicBezTo>
                  <a:pt x="213053" y="384677"/>
                  <a:pt x="446944" y="407608"/>
                  <a:pt x="464936" y="427716"/>
                </a:cubicBezTo>
                <a:cubicBezTo>
                  <a:pt x="482928" y="447824"/>
                  <a:pt x="388383" y="459466"/>
                  <a:pt x="363336" y="476399"/>
                </a:cubicBezTo>
                <a:cubicBezTo>
                  <a:pt x="338289" y="493332"/>
                  <a:pt x="311831" y="497566"/>
                  <a:pt x="314653" y="529316"/>
                </a:cubicBezTo>
                <a:cubicBezTo>
                  <a:pt x="317475" y="561066"/>
                  <a:pt x="386619" y="670780"/>
                  <a:pt x="380269" y="666899"/>
                </a:cubicBezTo>
                <a:cubicBezTo>
                  <a:pt x="373919" y="663018"/>
                  <a:pt x="287842" y="519790"/>
                  <a:pt x="276553" y="506032"/>
                </a:cubicBezTo>
                <a:cubicBezTo>
                  <a:pt x="265264" y="492274"/>
                  <a:pt x="324178" y="608691"/>
                  <a:pt x="312536" y="584349"/>
                </a:cubicBezTo>
                <a:cubicBezTo>
                  <a:pt x="300894" y="560007"/>
                  <a:pt x="150964" y="434065"/>
                  <a:pt x="206703" y="359982"/>
                </a:cubicBezTo>
                <a:cubicBezTo>
                  <a:pt x="262442" y="285899"/>
                  <a:pt x="648733" y="131030"/>
                  <a:pt x="646969" y="139849"/>
                </a:cubicBezTo>
                <a:cubicBezTo>
                  <a:pt x="645205" y="148668"/>
                  <a:pt x="256444" y="383266"/>
                  <a:pt x="196119" y="412899"/>
                </a:cubicBezTo>
                <a:cubicBezTo>
                  <a:pt x="135794" y="442532"/>
                  <a:pt x="211288" y="386441"/>
                  <a:pt x="285019" y="317649"/>
                </a:cubicBezTo>
                <a:cubicBezTo>
                  <a:pt x="358750" y="248857"/>
                  <a:pt x="684364" y="7204"/>
                  <a:pt x="638503" y="149"/>
                </a:cubicBezTo>
                <a:cubicBezTo>
                  <a:pt x="592642" y="-6907"/>
                  <a:pt x="75470" y="237216"/>
                  <a:pt x="9853" y="275316"/>
                </a:cubicBezTo>
                <a:cubicBezTo>
                  <a:pt x="-55764" y="313416"/>
                  <a:pt x="227164" y="228749"/>
                  <a:pt x="244803" y="228749"/>
                </a:cubicBezTo>
                <a:cubicBezTo>
                  <a:pt x="262442" y="228749"/>
                  <a:pt x="114628" y="278844"/>
                  <a:pt x="102986" y="285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BF5B28F8-B2E5-4884-BDA7-FA738D43AA1F}"/>
              </a:ext>
            </a:extLst>
          </p:cNvPr>
          <p:cNvSpPr/>
          <p:nvPr/>
        </p:nvSpPr>
        <p:spPr>
          <a:xfrm>
            <a:off x="3314124" y="2480573"/>
            <a:ext cx="161886" cy="254569"/>
          </a:xfrm>
          <a:custGeom>
            <a:avLst/>
            <a:gdLst>
              <a:gd name="connsiteX0" fmla="*/ 70426 w 161886"/>
              <a:gd name="connsiteY0" fmla="*/ 160 h 254569"/>
              <a:gd name="connsiteX1" fmla="*/ 28093 w 161886"/>
              <a:gd name="connsiteY1" fmla="*/ 91177 h 254569"/>
              <a:gd name="connsiteX2" fmla="*/ 72543 w 161886"/>
              <a:gd name="connsiteY2" fmla="*/ 165260 h 254569"/>
              <a:gd name="connsiteX3" fmla="*/ 161443 w 161886"/>
              <a:gd name="connsiteY3" fmla="*/ 254160 h 254569"/>
              <a:gd name="connsiteX4" fmla="*/ 102176 w 161886"/>
              <a:gd name="connsiteY4" fmla="*/ 194894 h 254569"/>
              <a:gd name="connsiteX5" fmla="*/ 576 w 161886"/>
              <a:gd name="connsiteY5" fmla="*/ 114460 h 254569"/>
              <a:gd name="connsiteX6" fmla="*/ 70426 w 161886"/>
              <a:gd name="connsiteY6" fmla="*/ 160 h 25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886" h="254569">
                <a:moveTo>
                  <a:pt x="70426" y="160"/>
                </a:moveTo>
                <a:cubicBezTo>
                  <a:pt x="75012" y="-3721"/>
                  <a:pt x="27740" y="63660"/>
                  <a:pt x="28093" y="91177"/>
                </a:cubicBezTo>
                <a:cubicBezTo>
                  <a:pt x="28446" y="118694"/>
                  <a:pt x="50318" y="138096"/>
                  <a:pt x="72543" y="165260"/>
                </a:cubicBezTo>
                <a:cubicBezTo>
                  <a:pt x="94768" y="192424"/>
                  <a:pt x="156504" y="249221"/>
                  <a:pt x="161443" y="254160"/>
                </a:cubicBezTo>
                <a:cubicBezTo>
                  <a:pt x="166382" y="259099"/>
                  <a:pt x="128987" y="218177"/>
                  <a:pt x="102176" y="194894"/>
                </a:cubicBezTo>
                <a:cubicBezTo>
                  <a:pt x="75365" y="171611"/>
                  <a:pt x="8337" y="142330"/>
                  <a:pt x="576" y="114460"/>
                </a:cubicBezTo>
                <a:cubicBezTo>
                  <a:pt x="-7185" y="86591"/>
                  <a:pt x="65840" y="4041"/>
                  <a:pt x="70426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1A6C90BE-0752-464E-8C0E-80727BFC619D}"/>
              </a:ext>
            </a:extLst>
          </p:cNvPr>
          <p:cNvSpPr/>
          <p:nvPr/>
        </p:nvSpPr>
        <p:spPr>
          <a:xfrm>
            <a:off x="3392631" y="2476072"/>
            <a:ext cx="122331" cy="341311"/>
          </a:xfrm>
          <a:custGeom>
            <a:avLst/>
            <a:gdLst>
              <a:gd name="connsiteX0" fmla="*/ 66002 w 122331"/>
              <a:gd name="connsiteY0" fmla="*/ 428 h 341311"/>
              <a:gd name="connsiteX1" fmla="*/ 386 w 122331"/>
              <a:gd name="connsiteY1" fmla="*/ 95678 h 341311"/>
              <a:gd name="connsiteX2" fmla="*/ 42719 w 122331"/>
              <a:gd name="connsiteY2" fmla="*/ 169761 h 341311"/>
              <a:gd name="connsiteX3" fmla="*/ 121036 w 122331"/>
              <a:gd name="connsiteY3" fmla="*/ 235378 h 341311"/>
              <a:gd name="connsiteX4" fmla="*/ 91402 w 122331"/>
              <a:gd name="connsiteY4" fmla="*/ 341211 h 341311"/>
              <a:gd name="connsiteX5" fmla="*/ 89286 w 122331"/>
              <a:gd name="connsiteY5" fmla="*/ 252311 h 341311"/>
              <a:gd name="connsiteX6" fmla="*/ 2502 w 122331"/>
              <a:gd name="connsiteY6" fmla="*/ 135895 h 341311"/>
              <a:gd name="connsiteX7" fmla="*/ 66002 w 122331"/>
              <a:gd name="connsiteY7" fmla="*/ 428 h 34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331" h="341311">
                <a:moveTo>
                  <a:pt x="66002" y="428"/>
                </a:moveTo>
                <a:cubicBezTo>
                  <a:pt x="65649" y="-6275"/>
                  <a:pt x="4266" y="67456"/>
                  <a:pt x="386" y="95678"/>
                </a:cubicBezTo>
                <a:cubicBezTo>
                  <a:pt x="-3494" y="123900"/>
                  <a:pt x="22611" y="146478"/>
                  <a:pt x="42719" y="169761"/>
                </a:cubicBezTo>
                <a:cubicBezTo>
                  <a:pt x="62827" y="193044"/>
                  <a:pt x="112922" y="206803"/>
                  <a:pt x="121036" y="235378"/>
                </a:cubicBezTo>
                <a:cubicBezTo>
                  <a:pt x="129150" y="263953"/>
                  <a:pt x="96694" y="338389"/>
                  <a:pt x="91402" y="341211"/>
                </a:cubicBezTo>
                <a:cubicBezTo>
                  <a:pt x="86110" y="344033"/>
                  <a:pt x="104103" y="286530"/>
                  <a:pt x="89286" y="252311"/>
                </a:cubicBezTo>
                <a:cubicBezTo>
                  <a:pt x="74469" y="218092"/>
                  <a:pt x="8852" y="174700"/>
                  <a:pt x="2502" y="135895"/>
                </a:cubicBezTo>
                <a:cubicBezTo>
                  <a:pt x="-3848" y="97090"/>
                  <a:pt x="66355" y="7131"/>
                  <a:pt x="66002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72B97061-2E6A-422A-8A7A-B2582747E789}"/>
              </a:ext>
            </a:extLst>
          </p:cNvPr>
          <p:cNvSpPr/>
          <p:nvPr/>
        </p:nvSpPr>
        <p:spPr>
          <a:xfrm>
            <a:off x="3442804" y="2418020"/>
            <a:ext cx="1418561" cy="782870"/>
          </a:xfrm>
          <a:custGeom>
            <a:avLst/>
            <a:gdLst>
              <a:gd name="connsiteX0" fmla="*/ 115313 w 1418561"/>
              <a:gd name="connsiteY0" fmla="*/ 240513 h 782870"/>
              <a:gd name="connsiteX1" fmla="*/ 214796 w 1418561"/>
              <a:gd name="connsiteY1" fmla="*/ 395030 h 782870"/>
              <a:gd name="connsiteX2" fmla="*/ 420113 w 1418561"/>
              <a:gd name="connsiteY2" fmla="*/ 433130 h 782870"/>
              <a:gd name="connsiteX3" fmla="*/ 1402246 w 1418561"/>
              <a:gd name="connsiteY3" fmla="*/ 500863 h 782870"/>
              <a:gd name="connsiteX4" fmla="*/ 1014896 w 1418561"/>
              <a:gd name="connsiteY4" fmla="*/ 513563 h 782870"/>
              <a:gd name="connsiteX5" fmla="*/ 767246 w 1418561"/>
              <a:gd name="connsiteY5" fmla="*/ 513563 h 782870"/>
              <a:gd name="connsiteX6" fmla="*/ 904829 w 1418561"/>
              <a:gd name="connsiteY6" fmla="*/ 486047 h 782870"/>
              <a:gd name="connsiteX7" fmla="*/ 820163 w 1418561"/>
              <a:gd name="connsiteY7" fmla="*/ 530497 h 782870"/>
              <a:gd name="connsiteX8" fmla="*/ 608496 w 1418561"/>
              <a:gd name="connsiteY8" fmla="*/ 691363 h 782870"/>
              <a:gd name="connsiteX9" fmla="*/ 331213 w 1418561"/>
              <a:gd name="connsiteY9" fmla="*/ 782380 h 782870"/>
              <a:gd name="connsiteX10" fmla="*/ 636013 w 1418561"/>
              <a:gd name="connsiteY10" fmla="*/ 727347 h 782870"/>
              <a:gd name="connsiteX11" fmla="*/ 356613 w 1418561"/>
              <a:gd name="connsiteY11" fmla="*/ 720997 h 782870"/>
              <a:gd name="connsiteX12" fmla="*/ 483613 w 1418561"/>
              <a:gd name="connsiteY12" fmla="*/ 600347 h 782870"/>
              <a:gd name="connsiteX13" fmla="*/ 89913 w 1418561"/>
              <a:gd name="connsiteY13" fmla="*/ 593997 h 782870"/>
              <a:gd name="connsiteX14" fmla="*/ 64513 w 1418561"/>
              <a:gd name="connsiteY14" fmla="*/ 528380 h 782870"/>
              <a:gd name="connsiteX15" fmla="*/ 341796 w 1418561"/>
              <a:gd name="connsiteY15" fmla="*/ 740047 h 782870"/>
              <a:gd name="connsiteX16" fmla="*/ 163996 w 1418561"/>
              <a:gd name="connsiteY16" fmla="*/ 581297 h 782870"/>
              <a:gd name="connsiteX17" fmla="*/ 100496 w 1418561"/>
              <a:gd name="connsiteY17" fmla="*/ 428897 h 782870"/>
              <a:gd name="connsiteX18" fmla="*/ 64513 w 1418561"/>
              <a:gd name="connsiteY18" fmla="*/ 187597 h 782870"/>
              <a:gd name="connsiteX19" fmla="*/ 1013 w 1418561"/>
              <a:gd name="connsiteY19" fmla="*/ 3447 h 782870"/>
              <a:gd name="connsiteX20" fmla="*/ 30646 w 1418561"/>
              <a:gd name="connsiteY20" fmla="*/ 77530 h 782870"/>
              <a:gd name="connsiteX21" fmla="*/ 115313 w 1418561"/>
              <a:gd name="connsiteY21" fmla="*/ 240513 h 78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18561" h="782870">
                <a:moveTo>
                  <a:pt x="115313" y="240513"/>
                </a:moveTo>
                <a:cubicBezTo>
                  <a:pt x="146005" y="293430"/>
                  <a:pt x="163996" y="362927"/>
                  <a:pt x="214796" y="395030"/>
                </a:cubicBezTo>
                <a:cubicBezTo>
                  <a:pt x="265596" y="427133"/>
                  <a:pt x="222205" y="415491"/>
                  <a:pt x="420113" y="433130"/>
                </a:cubicBezTo>
                <a:cubicBezTo>
                  <a:pt x="618021" y="450769"/>
                  <a:pt x="1303116" y="487458"/>
                  <a:pt x="1402246" y="500863"/>
                </a:cubicBezTo>
                <a:cubicBezTo>
                  <a:pt x="1501376" y="514268"/>
                  <a:pt x="1120729" y="511446"/>
                  <a:pt x="1014896" y="513563"/>
                </a:cubicBezTo>
                <a:cubicBezTo>
                  <a:pt x="909063" y="515680"/>
                  <a:pt x="785590" y="518149"/>
                  <a:pt x="767246" y="513563"/>
                </a:cubicBezTo>
                <a:cubicBezTo>
                  <a:pt x="748902" y="508977"/>
                  <a:pt x="896010" y="483225"/>
                  <a:pt x="904829" y="486047"/>
                </a:cubicBezTo>
                <a:cubicBezTo>
                  <a:pt x="913648" y="488869"/>
                  <a:pt x="869552" y="496278"/>
                  <a:pt x="820163" y="530497"/>
                </a:cubicBezTo>
                <a:cubicBezTo>
                  <a:pt x="770774" y="564716"/>
                  <a:pt x="689988" y="649383"/>
                  <a:pt x="608496" y="691363"/>
                </a:cubicBezTo>
                <a:cubicBezTo>
                  <a:pt x="527004" y="733343"/>
                  <a:pt x="326627" y="776383"/>
                  <a:pt x="331213" y="782380"/>
                </a:cubicBezTo>
                <a:cubicBezTo>
                  <a:pt x="335799" y="788377"/>
                  <a:pt x="631780" y="737577"/>
                  <a:pt x="636013" y="727347"/>
                </a:cubicBezTo>
                <a:cubicBezTo>
                  <a:pt x="640246" y="717117"/>
                  <a:pt x="382013" y="742164"/>
                  <a:pt x="356613" y="720997"/>
                </a:cubicBezTo>
                <a:cubicBezTo>
                  <a:pt x="331213" y="699830"/>
                  <a:pt x="528063" y="621514"/>
                  <a:pt x="483613" y="600347"/>
                </a:cubicBezTo>
                <a:cubicBezTo>
                  <a:pt x="439163" y="579180"/>
                  <a:pt x="159763" y="605991"/>
                  <a:pt x="89913" y="593997"/>
                </a:cubicBezTo>
                <a:cubicBezTo>
                  <a:pt x="20063" y="582003"/>
                  <a:pt x="22532" y="504038"/>
                  <a:pt x="64513" y="528380"/>
                </a:cubicBezTo>
                <a:cubicBezTo>
                  <a:pt x="106493" y="552722"/>
                  <a:pt x="325216" y="731228"/>
                  <a:pt x="341796" y="740047"/>
                </a:cubicBezTo>
                <a:cubicBezTo>
                  <a:pt x="358377" y="748867"/>
                  <a:pt x="204213" y="633155"/>
                  <a:pt x="163996" y="581297"/>
                </a:cubicBezTo>
                <a:cubicBezTo>
                  <a:pt x="123779" y="529439"/>
                  <a:pt x="117076" y="494514"/>
                  <a:pt x="100496" y="428897"/>
                </a:cubicBezTo>
                <a:cubicBezTo>
                  <a:pt x="83916" y="363280"/>
                  <a:pt x="81093" y="258505"/>
                  <a:pt x="64513" y="187597"/>
                </a:cubicBezTo>
                <a:cubicBezTo>
                  <a:pt x="47933" y="116689"/>
                  <a:pt x="6657" y="21791"/>
                  <a:pt x="1013" y="3447"/>
                </a:cubicBezTo>
                <a:cubicBezTo>
                  <a:pt x="-4632" y="-14898"/>
                  <a:pt x="14418" y="44369"/>
                  <a:pt x="30646" y="77530"/>
                </a:cubicBezTo>
                <a:cubicBezTo>
                  <a:pt x="46874" y="110691"/>
                  <a:pt x="84621" y="187596"/>
                  <a:pt x="115313" y="240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1B1B7CCC-B193-4F53-8B65-A9DF552C870C}"/>
              </a:ext>
            </a:extLst>
          </p:cNvPr>
          <p:cNvSpPr/>
          <p:nvPr/>
        </p:nvSpPr>
        <p:spPr>
          <a:xfrm>
            <a:off x="4505074" y="3138513"/>
            <a:ext cx="462268" cy="434893"/>
          </a:xfrm>
          <a:custGeom>
            <a:avLst/>
            <a:gdLst>
              <a:gd name="connsiteX0" fmla="*/ 452159 w 462268"/>
              <a:gd name="connsiteY0" fmla="*/ 504 h 434893"/>
              <a:gd name="connsiteX1" fmla="*/ 7659 w 462268"/>
              <a:gd name="connsiteY1" fmla="*/ 343404 h 434893"/>
              <a:gd name="connsiteX2" fmla="*/ 164293 w 462268"/>
              <a:gd name="connsiteY2" fmla="*/ 248154 h 434893"/>
              <a:gd name="connsiteX3" fmla="*/ 79626 w 462268"/>
              <a:gd name="connsiteY3" fmla="*/ 383620 h 434893"/>
              <a:gd name="connsiteX4" fmla="*/ 270126 w 462268"/>
              <a:gd name="connsiteY4" fmla="*/ 267204 h 434893"/>
              <a:gd name="connsiteX5" fmla="*/ 100793 w 462268"/>
              <a:gd name="connsiteY5" fmla="*/ 432304 h 434893"/>
              <a:gd name="connsiteX6" fmla="*/ 246843 w 462268"/>
              <a:gd name="connsiteY6" fmla="*/ 370920 h 434893"/>
              <a:gd name="connsiteX7" fmla="*/ 242609 w 462268"/>
              <a:gd name="connsiteY7" fmla="*/ 409020 h 434893"/>
              <a:gd name="connsiteX8" fmla="*/ 308226 w 462268"/>
              <a:gd name="connsiteY8" fmla="*/ 381504 h 434893"/>
              <a:gd name="connsiteX9" fmla="*/ 350559 w 462268"/>
              <a:gd name="connsiteY9" fmla="*/ 394204 h 434893"/>
              <a:gd name="connsiteX10" fmla="*/ 327276 w 462268"/>
              <a:gd name="connsiteY10" fmla="*/ 364570 h 434893"/>
              <a:gd name="connsiteX11" fmla="*/ 320926 w 462268"/>
              <a:gd name="connsiteY11" fmla="*/ 269320 h 434893"/>
              <a:gd name="connsiteX12" fmla="*/ 452159 w 462268"/>
              <a:gd name="connsiteY12" fmla="*/ 504 h 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2268" h="434893">
                <a:moveTo>
                  <a:pt x="452159" y="504"/>
                </a:moveTo>
                <a:cubicBezTo>
                  <a:pt x="399948" y="12851"/>
                  <a:pt x="55637" y="302129"/>
                  <a:pt x="7659" y="343404"/>
                </a:cubicBezTo>
                <a:cubicBezTo>
                  <a:pt x="-40319" y="384679"/>
                  <a:pt x="152299" y="241451"/>
                  <a:pt x="164293" y="248154"/>
                </a:cubicBezTo>
                <a:cubicBezTo>
                  <a:pt x="176287" y="254857"/>
                  <a:pt x="61987" y="380445"/>
                  <a:pt x="79626" y="383620"/>
                </a:cubicBezTo>
                <a:cubicBezTo>
                  <a:pt x="97265" y="386795"/>
                  <a:pt x="266598" y="259090"/>
                  <a:pt x="270126" y="267204"/>
                </a:cubicBezTo>
                <a:cubicBezTo>
                  <a:pt x="273654" y="275318"/>
                  <a:pt x="104673" y="415018"/>
                  <a:pt x="100793" y="432304"/>
                </a:cubicBezTo>
                <a:cubicBezTo>
                  <a:pt x="96913" y="449590"/>
                  <a:pt x="223207" y="374801"/>
                  <a:pt x="246843" y="370920"/>
                </a:cubicBezTo>
                <a:cubicBezTo>
                  <a:pt x="270479" y="367039"/>
                  <a:pt x="232379" y="407256"/>
                  <a:pt x="242609" y="409020"/>
                </a:cubicBezTo>
                <a:cubicBezTo>
                  <a:pt x="252839" y="410784"/>
                  <a:pt x="290234" y="383973"/>
                  <a:pt x="308226" y="381504"/>
                </a:cubicBezTo>
                <a:cubicBezTo>
                  <a:pt x="326218" y="379035"/>
                  <a:pt x="347384" y="397026"/>
                  <a:pt x="350559" y="394204"/>
                </a:cubicBezTo>
                <a:cubicBezTo>
                  <a:pt x="353734" y="391382"/>
                  <a:pt x="332215" y="385384"/>
                  <a:pt x="327276" y="364570"/>
                </a:cubicBezTo>
                <a:cubicBezTo>
                  <a:pt x="322337" y="343756"/>
                  <a:pt x="303640" y="332467"/>
                  <a:pt x="320926" y="269320"/>
                </a:cubicBezTo>
                <a:cubicBezTo>
                  <a:pt x="338212" y="206173"/>
                  <a:pt x="504370" y="-11843"/>
                  <a:pt x="452159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DCFFD7A5-0DC7-44CB-A9C6-4CC5B4B31080}"/>
              </a:ext>
            </a:extLst>
          </p:cNvPr>
          <p:cNvSpPr/>
          <p:nvPr/>
        </p:nvSpPr>
        <p:spPr>
          <a:xfrm>
            <a:off x="2961014" y="3383221"/>
            <a:ext cx="1411825" cy="1315788"/>
          </a:xfrm>
          <a:custGeom>
            <a:avLst/>
            <a:gdLst>
              <a:gd name="connsiteX0" fmla="*/ 1402706 w 1411825"/>
              <a:gd name="connsiteY0" fmla="*/ 59 h 1315788"/>
              <a:gd name="connsiteX1" fmla="*/ 1245226 w 1411825"/>
              <a:gd name="connsiteY1" fmla="*/ 609659 h 1315788"/>
              <a:gd name="connsiteX2" fmla="*/ 1042026 w 1411825"/>
              <a:gd name="connsiteY2" fmla="*/ 817939 h 1315788"/>
              <a:gd name="connsiteX3" fmla="*/ 356226 w 1411825"/>
              <a:gd name="connsiteY3" fmla="*/ 1259899 h 1315788"/>
              <a:gd name="connsiteX4" fmla="*/ 950586 w 1411825"/>
              <a:gd name="connsiteY4" fmla="*/ 965259 h 1315788"/>
              <a:gd name="connsiteX5" fmla="*/ 1163946 w 1411825"/>
              <a:gd name="connsiteY5" fmla="*/ 701099 h 1315788"/>
              <a:gd name="connsiteX6" fmla="*/ 1260466 w 1411825"/>
              <a:gd name="connsiteY6" fmla="*/ 264219 h 1315788"/>
              <a:gd name="connsiteX7" fmla="*/ 762626 w 1411825"/>
              <a:gd name="connsiteY7" fmla="*/ 1036379 h 1315788"/>
              <a:gd name="connsiteX8" fmla="*/ 1118226 w 1411825"/>
              <a:gd name="connsiteY8" fmla="*/ 365819 h 1315788"/>
              <a:gd name="connsiteX9" fmla="*/ 655946 w 1411825"/>
              <a:gd name="connsiteY9" fmla="*/ 919539 h 1315788"/>
              <a:gd name="connsiteX10" fmla="*/ 767706 w 1411825"/>
              <a:gd name="connsiteY10" fmla="*/ 391219 h 1315788"/>
              <a:gd name="connsiteX11" fmla="*/ 259706 w 1411825"/>
              <a:gd name="connsiteY11" fmla="*/ 1315779 h 1315788"/>
              <a:gd name="connsiteX12" fmla="*/ 706746 w 1411825"/>
              <a:gd name="connsiteY12" fmla="*/ 411539 h 1315788"/>
              <a:gd name="connsiteX13" fmla="*/ 10786 w 1411825"/>
              <a:gd name="connsiteY13" fmla="*/ 1204019 h 1315788"/>
              <a:gd name="connsiteX14" fmla="*/ 269866 w 1411825"/>
              <a:gd name="connsiteY14" fmla="*/ 787459 h 1315788"/>
              <a:gd name="connsiteX15" fmla="*/ 86986 w 1411825"/>
              <a:gd name="connsiteY15" fmla="*/ 975419 h 1315788"/>
              <a:gd name="connsiteX16" fmla="*/ 534026 w 1411825"/>
              <a:gd name="connsiteY16" fmla="*/ 177859 h 1315788"/>
              <a:gd name="connsiteX17" fmla="*/ 544186 w 1411825"/>
              <a:gd name="connsiteY17" fmla="*/ 431859 h 1315788"/>
              <a:gd name="connsiteX18" fmla="*/ 884546 w 1411825"/>
              <a:gd name="connsiteY18" fmla="*/ 40699 h 1315788"/>
              <a:gd name="connsiteX19" fmla="*/ 909946 w 1411825"/>
              <a:gd name="connsiteY19" fmla="*/ 208339 h 1315788"/>
              <a:gd name="connsiteX20" fmla="*/ 854066 w 1411825"/>
              <a:gd name="connsiteY20" fmla="*/ 411539 h 1315788"/>
              <a:gd name="connsiteX21" fmla="*/ 1199506 w 1411825"/>
              <a:gd name="connsiteY21" fmla="*/ 20379 h 1315788"/>
              <a:gd name="connsiteX22" fmla="*/ 965826 w 1411825"/>
              <a:gd name="connsiteY22" fmla="*/ 569019 h 1315788"/>
              <a:gd name="connsiteX23" fmla="*/ 1402706 w 1411825"/>
              <a:gd name="connsiteY23" fmla="*/ 59 h 131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11825" h="1315788">
                <a:moveTo>
                  <a:pt x="1402706" y="59"/>
                </a:moveTo>
                <a:cubicBezTo>
                  <a:pt x="1449273" y="6832"/>
                  <a:pt x="1305339" y="473346"/>
                  <a:pt x="1245226" y="609659"/>
                </a:cubicBezTo>
                <a:cubicBezTo>
                  <a:pt x="1185113" y="745972"/>
                  <a:pt x="1190193" y="709566"/>
                  <a:pt x="1042026" y="817939"/>
                </a:cubicBezTo>
                <a:cubicBezTo>
                  <a:pt x="893859" y="926312"/>
                  <a:pt x="371466" y="1235346"/>
                  <a:pt x="356226" y="1259899"/>
                </a:cubicBezTo>
                <a:cubicBezTo>
                  <a:pt x="340986" y="1284452"/>
                  <a:pt x="815966" y="1058392"/>
                  <a:pt x="950586" y="965259"/>
                </a:cubicBezTo>
                <a:cubicBezTo>
                  <a:pt x="1085206" y="872126"/>
                  <a:pt x="1112299" y="817939"/>
                  <a:pt x="1163946" y="701099"/>
                </a:cubicBezTo>
                <a:cubicBezTo>
                  <a:pt x="1215593" y="584259"/>
                  <a:pt x="1327353" y="208339"/>
                  <a:pt x="1260466" y="264219"/>
                </a:cubicBezTo>
                <a:cubicBezTo>
                  <a:pt x="1193579" y="320099"/>
                  <a:pt x="786333" y="1019446"/>
                  <a:pt x="762626" y="1036379"/>
                </a:cubicBezTo>
                <a:cubicBezTo>
                  <a:pt x="738919" y="1053312"/>
                  <a:pt x="1136006" y="385292"/>
                  <a:pt x="1118226" y="365819"/>
                </a:cubicBezTo>
                <a:cubicBezTo>
                  <a:pt x="1100446" y="346346"/>
                  <a:pt x="714366" y="915306"/>
                  <a:pt x="655946" y="919539"/>
                </a:cubicBezTo>
                <a:cubicBezTo>
                  <a:pt x="597526" y="923772"/>
                  <a:pt x="833746" y="325179"/>
                  <a:pt x="767706" y="391219"/>
                </a:cubicBezTo>
                <a:cubicBezTo>
                  <a:pt x="701666" y="457259"/>
                  <a:pt x="269866" y="1312392"/>
                  <a:pt x="259706" y="1315779"/>
                </a:cubicBezTo>
                <a:cubicBezTo>
                  <a:pt x="249546" y="1319166"/>
                  <a:pt x="748233" y="430166"/>
                  <a:pt x="706746" y="411539"/>
                </a:cubicBezTo>
                <a:cubicBezTo>
                  <a:pt x="665259" y="392912"/>
                  <a:pt x="83599" y="1141366"/>
                  <a:pt x="10786" y="1204019"/>
                </a:cubicBezTo>
                <a:cubicBezTo>
                  <a:pt x="-62027" y="1266672"/>
                  <a:pt x="257166" y="825559"/>
                  <a:pt x="269866" y="787459"/>
                </a:cubicBezTo>
                <a:cubicBezTo>
                  <a:pt x="282566" y="749359"/>
                  <a:pt x="42959" y="1077019"/>
                  <a:pt x="86986" y="975419"/>
                </a:cubicBezTo>
                <a:cubicBezTo>
                  <a:pt x="131013" y="873819"/>
                  <a:pt x="457826" y="268452"/>
                  <a:pt x="534026" y="177859"/>
                </a:cubicBezTo>
                <a:cubicBezTo>
                  <a:pt x="610226" y="87266"/>
                  <a:pt x="485766" y="454719"/>
                  <a:pt x="544186" y="431859"/>
                </a:cubicBezTo>
                <a:cubicBezTo>
                  <a:pt x="602606" y="408999"/>
                  <a:pt x="823586" y="77952"/>
                  <a:pt x="884546" y="40699"/>
                </a:cubicBezTo>
                <a:cubicBezTo>
                  <a:pt x="945506" y="3446"/>
                  <a:pt x="915026" y="146532"/>
                  <a:pt x="909946" y="208339"/>
                </a:cubicBezTo>
                <a:cubicBezTo>
                  <a:pt x="904866" y="270146"/>
                  <a:pt x="805806" y="442866"/>
                  <a:pt x="854066" y="411539"/>
                </a:cubicBezTo>
                <a:cubicBezTo>
                  <a:pt x="902326" y="380212"/>
                  <a:pt x="1180879" y="-5868"/>
                  <a:pt x="1199506" y="20379"/>
                </a:cubicBezTo>
                <a:cubicBezTo>
                  <a:pt x="1218133" y="46626"/>
                  <a:pt x="932806" y="570712"/>
                  <a:pt x="965826" y="569019"/>
                </a:cubicBezTo>
                <a:cubicBezTo>
                  <a:pt x="998846" y="567326"/>
                  <a:pt x="1356139" y="-6714"/>
                  <a:pt x="1402706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EF38EB72-F2D3-4B08-948F-85F93F990BD0}"/>
              </a:ext>
            </a:extLst>
          </p:cNvPr>
          <p:cNvSpPr/>
          <p:nvPr/>
        </p:nvSpPr>
        <p:spPr>
          <a:xfrm>
            <a:off x="2547706" y="2015573"/>
            <a:ext cx="594058" cy="625548"/>
          </a:xfrm>
          <a:custGeom>
            <a:avLst/>
            <a:gdLst>
              <a:gd name="connsiteX0" fmla="*/ 592369 w 594058"/>
              <a:gd name="connsiteY0" fmla="*/ 3727 h 625548"/>
              <a:gd name="connsiteX1" fmla="*/ 36744 w 594058"/>
              <a:gd name="connsiteY1" fmla="*/ 549827 h 625548"/>
              <a:gd name="connsiteX2" fmla="*/ 52619 w 594058"/>
              <a:gd name="connsiteY2" fmla="*/ 572052 h 625548"/>
              <a:gd name="connsiteX3" fmla="*/ 52619 w 594058"/>
              <a:gd name="connsiteY3" fmla="*/ 616502 h 625548"/>
              <a:gd name="connsiteX4" fmla="*/ 255819 w 594058"/>
              <a:gd name="connsiteY4" fmla="*/ 375202 h 625548"/>
              <a:gd name="connsiteX5" fmla="*/ 176444 w 594058"/>
              <a:gd name="connsiteY5" fmla="*/ 505377 h 625548"/>
              <a:gd name="connsiteX6" fmla="*/ 208194 w 594058"/>
              <a:gd name="connsiteY6" fmla="*/ 318052 h 625548"/>
              <a:gd name="connsiteX7" fmla="*/ 592369 w 594058"/>
              <a:gd name="connsiteY7" fmla="*/ 3727 h 62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058" h="625548">
                <a:moveTo>
                  <a:pt x="592369" y="3727"/>
                </a:moveTo>
                <a:cubicBezTo>
                  <a:pt x="563794" y="42356"/>
                  <a:pt x="126702" y="455106"/>
                  <a:pt x="36744" y="549827"/>
                </a:cubicBezTo>
                <a:cubicBezTo>
                  <a:pt x="-53214" y="644548"/>
                  <a:pt x="49973" y="560939"/>
                  <a:pt x="52619" y="572052"/>
                </a:cubicBezTo>
                <a:cubicBezTo>
                  <a:pt x="55265" y="583165"/>
                  <a:pt x="18752" y="649310"/>
                  <a:pt x="52619" y="616502"/>
                </a:cubicBezTo>
                <a:cubicBezTo>
                  <a:pt x="86486" y="583694"/>
                  <a:pt x="235182" y="393723"/>
                  <a:pt x="255819" y="375202"/>
                </a:cubicBezTo>
                <a:cubicBezTo>
                  <a:pt x="276456" y="356681"/>
                  <a:pt x="184381" y="514902"/>
                  <a:pt x="176444" y="505377"/>
                </a:cubicBezTo>
                <a:cubicBezTo>
                  <a:pt x="168507" y="495852"/>
                  <a:pt x="137815" y="398485"/>
                  <a:pt x="208194" y="318052"/>
                </a:cubicBezTo>
                <a:cubicBezTo>
                  <a:pt x="278573" y="237619"/>
                  <a:pt x="620944" y="-34902"/>
                  <a:pt x="592369" y="3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8694A216-784F-414A-908E-DA8DD4396444}"/>
              </a:ext>
            </a:extLst>
          </p:cNvPr>
          <p:cNvSpPr/>
          <p:nvPr/>
        </p:nvSpPr>
        <p:spPr>
          <a:xfrm>
            <a:off x="3001379" y="2659559"/>
            <a:ext cx="605813" cy="716038"/>
          </a:xfrm>
          <a:custGeom>
            <a:avLst/>
            <a:gdLst>
              <a:gd name="connsiteX0" fmla="*/ 11696 w 605813"/>
              <a:gd name="connsiteY0" fmla="*/ 10616 h 716038"/>
              <a:gd name="connsiteX1" fmla="*/ 65671 w 605813"/>
              <a:gd name="connsiteY1" fmla="*/ 23316 h 716038"/>
              <a:gd name="connsiteX2" fmla="*/ 208546 w 605813"/>
              <a:gd name="connsiteY2" fmla="*/ 131266 h 716038"/>
              <a:gd name="connsiteX3" fmla="*/ 338721 w 605813"/>
              <a:gd name="connsiteY3" fmla="*/ 286841 h 716038"/>
              <a:gd name="connsiteX4" fmla="*/ 395871 w 605813"/>
              <a:gd name="connsiteY4" fmla="*/ 347166 h 716038"/>
              <a:gd name="connsiteX5" fmla="*/ 386346 w 605813"/>
              <a:gd name="connsiteY5" fmla="*/ 448766 h 716038"/>
              <a:gd name="connsiteX6" fmla="*/ 548271 w 605813"/>
              <a:gd name="connsiteY6" fmla="*/ 537666 h 716038"/>
              <a:gd name="connsiteX7" fmla="*/ 484771 w 605813"/>
              <a:gd name="connsiteY7" fmla="*/ 715466 h 716038"/>
              <a:gd name="connsiteX8" fmla="*/ 586371 w 605813"/>
              <a:gd name="connsiteY8" fmla="*/ 594816 h 716038"/>
              <a:gd name="connsiteX9" fmla="*/ 589546 w 605813"/>
              <a:gd name="connsiteY9" fmla="*/ 607516 h 716038"/>
              <a:gd name="connsiteX10" fmla="*/ 414921 w 605813"/>
              <a:gd name="connsiteY10" fmla="*/ 445591 h 716038"/>
              <a:gd name="connsiteX11" fmla="*/ 389521 w 605813"/>
              <a:gd name="connsiteY11" fmla="*/ 283666 h 716038"/>
              <a:gd name="connsiteX12" fmla="*/ 284746 w 605813"/>
              <a:gd name="connsiteY12" fmla="*/ 150316 h 716038"/>
              <a:gd name="connsiteX13" fmla="*/ 11696 w 605813"/>
              <a:gd name="connsiteY13" fmla="*/ 10616 h 71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5813" h="716038">
                <a:moveTo>
                  <a:pt x="11696" y="10616"/>
                </a:moveTo>
                <a:cubicBezTo>
                  <a:pt x="-24816" y="-10551"/>
                  <a:pt x="32863" y="3208"/>
                  <a:pt x="65671" y="23316"/>
                </a:cubicBezTo>
                <a:cubicBezTo>
                  <a:pt x="98479" y="43424"/>
                  <a:pt x="163038" y="87345"/>
                  <a:pt x="208546" y="131266"/>
                </a:cubicBezTo>
                <a:cubicBezTo>
                  <a:pt x="254054" y="175187"/>
                  <a:pt x="307500" y="250858"/>
                  <a:pt x="338721" y="286841"/>
                </a:cubicBezTo>
                <a:cubicBezTo>
                  <a:pt x="369942" y="322824"/>
                  <a:pt x="387934" y="320179"/>
                  <a:pt x="395871" y="347166"/>
                </a:cubicBezTo>
                <a:cubicBezTo>
                  <a:pt x="403808" y="374153"/>
                  <a:pt x="360946" y="417016"/>
                  <a:pt x="386346" y="448766"/>
                </a:cubicBezTo>
                <a:cubicBezTo>
                  <a:pt x="411746" y="480516"/>
                  <a:pt x="531867" y="493216"/>
                  <a:pt x="548271" y="537666"/>
                </a:cubicBezTo>
                <a:cubicBezTo>
                  <a:pt x="564675" y="582116"/>
                  <a:pt x="478421" y="705941"/>
                  <a:pt x="484771" y="715466"/>
                </a:cubicBezTo>
                <a:cubicBezTo>
                  <a:pt x="491121" y="724991"/>
                  <a:pt x="568909" y="612808"/>
                  <a:pt x="586371" y="594816"/>
                </a:cubicBezTo>
                <a:cubicBezTo>
                  <a:pt x="603833" y="576824"/>
                  <a:pt x="618121" y="632387"/>
                  <a:pt x="589546" y="607516"/>
                </a:cubicBezTo>
                <a:cubicBezTo>
                  <a:pt x="560971" y="582645"/>
                  <a:pt x="448258" y="499566"/>
                  <a:pt x="414921" y="445591"/>
                </a:cubicBezTo>
                <a:cubicBezTo>
                  <a:pt x="381584" y="391616"/>
                  <a:pt x="411217" y="332878"/>
                  <a:pt x="389521" y="283666"/>
                </a:cubicBezTo>
                <a:cubicBezTo>
                  <a:pt x="367825" y="234454"/>
                  <a:pt x="341896" y="194766"/>
                  <a:pt x="284746" y="150316"/>
                </a:cubicBezTo>
                <a:cubicBezTo>
                  <a:pt x="227596" y="105866"/>
                  <a:pt x="48208" y="31783"/>
                  <a:pt x="11696" y="10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21BB0E70-1F97-4D03-A390-004410CC4A37}"/>
              </a:ext>
            </a:extLst>
          </p:cNvPr>
          <p:cNvSpPr/>
          <p:nvPr/>
        </p:nvSpPr>
        <p:spPr>
          <a:xfrm>
            <a:off x="2821499" y="2247873"/>
            <a:ext cx="598439" cy="1163888"/>
          </a:xfrm>
          <a:custGeom>
            <a:avLst/>
            <a:gdLst>
              <a:gd name="connsiteX0" fmla="*/ 299526 w 598439"/>
              <a:gd name="connsiteY0" fmla="*/ 181002 h 1163888"/>
              <a:gd name="connsiteX1" fmla="*/ 23301 w 598439"/>
              <a:gd name="connsiteY1" fmla="*/ 495327 h 1163888"/>
              <a:gd name="connsiteX2" fmla="*/ 23301 w 598439"/>
              <a:gd name="connsiteY2" fmla="*/ 514377 h 1163888"/>
              <a:gd name="connsiteX3" fmla="*/ 93151 w 598439"/>
              <a:gd name="connsiteY3" fmla="*/ 542952 h 1163888"/>
              <a:gd name="connsiteX4" fmla="*/ 245551 w 598439"/>
              <a:gd name="connsiteY4" fmla="*/ 657252 h 1163888"/>
              <a:gd name="connsiteX5" fmla="*/ 382076 w 598439"/>
              <a:gd name="connsiteY5" fmla="*/ 828702 h 1163888"/>
              <a:gd name="connsiteX6" fmla="*/ 347151 w 598439"/>
              <a:gd name="connsiteY6" fmla="*/ 806477 h 1163888"/>
              <a:gd name="connsiteX7" fmla="*/ 470976 w 598439"/>
              <a:gd name="connsiteY7" fmla="*/ 1041427 h 1163888"/>
              <a:gd name="connsiteX8" fmla="*/ 524951 w 598439"/>
              <a:gd name="connsiteY8" fmla="*/ 1101752 h 1163888"/>
              <a:gd name="connsiteX9" fmla="*/ 547176 w 598439"/>
              <a:gd name="connsiteY9" fmla="*/ 1098577 h 1163888"/>
              <a:gd name="connsiteX10" fmla="*/ 594801 w 598439"/>
              <a:gd name="connsiteY10" fmla="*/ 1143027 h 1163888"/>
              <a:gd name="connsiteX11" fmla="*/ 439226 w 598439"/>
              <a:gd name="connsiteY11" fmla="*/ 717577 h 1163888"/>
              <a:gd name="connsiteX12" fmla="*/ 213801 w 598439"/>
              <a:gd name="connsiteY12" fmla="*/ 542952 h 1163888"/>
              <a:gd name="connsiteX13" fmla="*/ 290001 w 598439"/>
              <a:gd name="connsiteY13" fmla="*/ 393727 h 1163888"/>
              <a:gd name="connsiteX14" fmla="*/ 274126 w 598439"/>
              <a:gd name="connsiteY14" fmla="*/ 396902 h 1163888"/>
              <a:gd name="connsiteX15" fmla="*/ 356676 w 598439"/>
              <a:gd name="connsiteY15" fmla="*/ 184177 h 1163888"/>
              <a:gd name="connsiteX16" fmla="*/ 283651 w 598439"/>
              <a:gd name="connsiteY16" fmla="*/ 27 h 1163888"/>
              <a:gd name="connsiteX17" fmla="*/ 299526 w 598439"/>
              <a:gd name="connsiteY17" fmla="*/ 181002 h 116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8439" h="1163888">
                <a:moveTo>
                  <a:pt x="299526" y="181002"/>
                </a:moveTo>
                <a:cubicBezTo>
                  <a:pt x="256134" y="263552"/>
                  <a:pt x="69338" y="439765"/>
                  <a:pt x="23301" y="495327"/>
                </a:cubicBezTo>
                <a:cubicBezTo>
                  <a:pt x="-22736" y="550889"/>
                  <a:pt x="11659" y="506440"/>
                  <a:pt x="23301" y="514377"/>
                </a:cubicBezTo>
                <a:cubicBezTo>
                  <a:pt x="34943" y="522315"/>
                  <a:pt x="56109" y="519140"/>
                  <a:pt x="93151" y="542952"/>
                </a:cubicBezTo>
                <a:cubicBezTo>
                  <a:pt x="130193" y="566764"/>
                  <a:pt x="197397" y="609627"/>
                  <a:pt x="245551" y="657252"/>
                </a:cubicBezTo>
                <a:cubicBezTo>
                  <a:pt x="293705" y="704877"/>
                  <a:pt x="365143" y="803831"/>
                  <a:pt x="382076" y="828702"/>
                </a:cubicBezTo>
                <a:cubicBezTo>
                  <a:pt x="399009" y="853573"/>
                  <a:pt x="332334" y="771023"/>
                  <a:pt x="347151" y="806477"/>
                </a:cubicBezTo>
                <a:cubicBezTo>
                  <a:pt x="361968" y="841931"/>
                  <a:pt x="441343" y="992215"/>
                  <a:pt x="470976" y="1041427"/>
                </a:cubicBezTo>
                <a:cubicBezTo>
                  <a:pt x="500609" y="1090640"/>
                  <a:pt x="512251" y="1092227"/>
                  <a:pt x="524951" y="1101752"/>
                </a:cubicBezTo>
                <a:cubicBezTo>
                  <a:pt x="537651" y="1111277"/>
                  <a:pt x="535534" y="1091698"/>
                  <a:pt x="547176" y="1098577"/>
                </a:cubicBezTo>
                <a:cubicBezTo>
                  <a:pt x="558818" y="1105456"/>
                  <a:pt x="612793" y="1206527"/>
                  <a:pt x="594801" y="1143027"/>
                </a:cubicBezTo>
                <a:cubicBezTo>
                  <a:pt x="576809" y="1079527"/>
                  <a:pt x="502726" y="817590"/>
                  <a:pt x="439226" y="717577"/>
                </a:cubicBezTo>
                <a:cubicBezTo>
                  <a:pt x="375726" y="617565"/>
                  <a:pt x="238672" y="596927"/>
                  <a:pt x="213801" y="542952"/>
                </a:cubicBezTo>
                <a:cubicBezTo>
                  <a:pt x="188930" y="488977"/>
                  <a:pt x="279947" y="418069"/>
                  <a:pt x="290001" y="393727"/>
                </a:cubicBezTo>
                <a:cubicBezTo>
                  <a:pt x="300055" y="369385"/>
                  <a:pt x="263013" y="431827"/>
                  <a:pt x="274126" y="396902"/>
                </a:cubicBezTo>
                <a:cubicBezTo>
                  <a:pt x="285238" y="361977"/>
                  <a:pt x="355089" y="250323"/>
                  <a:pt x="356676" y="184177"/>
                </a:cubicBezTo>
                <a:cubicBezTo>
                  <a:pt x="358263" y="118031"/>
                  <a:pt x="296351" y="-2090"/>
                  <a:pt x="283651" y="27"/>
                </a:cubicBezTo>
                <a:cubicBezTo>
                  <a:pt x="270951" y="2144"/>
                  <a:pt x="342918" y="98452"/>
                  <a:pt x="299526" y="181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888C4C55-D2F1-4CB3-9FF3-C9BB3949EED9}"/>
              </a:ext>
            </a:extLst>
          </p:cNvPr>
          <p:cNvSpPr/>
          <p:nvPr/>
        </p:nvSpPr>
        <p:spPr>
          <a:xfrm>
            <a:off x="2456198" y="2682467"/>
            <a:ext cx="108084" cy="165552"/>
          </a:xfrm>
          <a:custGeom>
            <a:avLst/>
            <a:gdLst>
              <a:gd name="connsiteX0" fmla="*/ 107615 w 108084"/>
              <a:gd name="connsiteY0" fmla="*/ 408 h 165552"/>
              <a:gd name="connsiteX1" fmla="*/ 44115 w 108084"/>
              <a:gd name="connsiteY1" fmla="*/ 59146 h 165552"/>
              <a:gd name="connsiteX2" fmla="*/ 18715 w 108084"/>
              <a:gd name="connsiteY2" fmla="*/ 165508 h 165552"/>
              <a:gd name="connsiteX3" fmla="*/ 7602 w 108084"/>
              <a:gd name="connsiteY3" fmla="*/ 71846 h 165552"/>
              <a:gd name="connsiteX4" fmla="*/ 7602 w 108084"/>
              <a:gd name="connsiteY4" fmla="*/ 35333 h 165552"/>
              <a:gd name="connsiteX5" fmla="*/ 107615 w 108084"/>
              <a:gd name="connsiteY5" fmla="*/ 408 h 1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84" h="165552">
                <a:moveTo>
                  <a:pt x="107615" y="408"/>
                </a:moveTo>
                <a:cubicBezTo>
                  <a:pt x="113700" y="4377"/>
                  <a:pt x="58932" y="31629"/>
                  <a:pt x="44115" y="59146"/>
                </a:cubicBezTo>
                <a:cubicBezTo>
                  <a:pt x="29298" y="86663"/>
                  <a:pt x="24801" y="163391"/>
                  <a:pt x="18715" y="165508"/>
                </a:cubicBezTo>
                <a:cubicBezTo>
                  <a:pt x="12629" y="167625"/>
                  <a:pt x="9454" y="93542"/>
                  <a:pt x="7602" y="71846"/>
                </a:cubicBezTo>
                <a:cubicBezTo>
                  <a:pt x="5750" y="50150"/>
                  <a:pt x="-8538" y="48298"/>
                  <a:pt x="7602" y="35333"/>
                </a:cubicBezTo>
                <a:cubicBezTo>
                  <a:pt x="23742" y="22368"/>
                  <a:pt x="101530" y="-3561"/>
                  <a:pt x="107615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554DE9BD-1470-45DE-8229-CBF584FFE3D0}"/>
              </a:ext>
            </a:extLst>
          </p:cNvPr>
          <p:cNvSpPr/>
          <p:nvPr/>
        </p:nvSpPr>
        <p:spPr>
          <a:xfrm>
            <a:off x="2509830" y="2702665"/>
            <a:ext cx="141300" cy="186044"/>
          </a:xfrm>
          <a:custGeom>
            <a:avLst/>
            <a:gdLst>
              <a:gd name="connsiteX0" fmla="*/ 141295 w 141300"/>
              <a:gd name="connsiteY0" fmla="*/ 2435 h 186044"/>
              <a:gd name="connsiteX1" fmla="*/ 33345 w 141300"/>
              <a:gd name="connsiteY1" fmla="*/ 131023 h 186044"/>
              <a:gd name="connsiteX2" fmla="*/ 8 w 141300"/>
              <a:gd name="connsiteY2" fmla="*/ 184998 h 186044"/>
              <a:gd name="connsiteX3" fmla="*/ 30170 w 141300"/>
              <a:gd name="connsiteY3" fmla="*/ 88160 h 186044"/>
              <a:gd name="connsiteX4" fmla="*/ 38108 w 141300"/>
              <a:gd name="connsiteY4" fmla="*/ 50060 h 186044"/>
              <a:gd name="connsiteX5" fmla="*/ 141295 w 141300"/>
              <a:gd name="connsiteY5" fmla="*/ 2435 h 18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300" h="186044">
                <a:moveTo>
                  <a:pt x="141295" y="2435"/>
                </a:moveTo>
                <a:cubicBezTo>
                  <a:pt x="140501" y="15929"/>
                  <a:pt x="56893" y="100596"/>
                  <a:pt x="33345" y="131023"/>
                </a:cubicBezTo>
                <a:cubicBezTo>
                  <a:pt x="9797" y="161450"/>
                  <a:pt x="537" y="192142"/>
                  <a:pt x="8" y="184998"/>
                </a:cubicBezTo>
                <a:cubicBezTo>
                  <a:pt x="-521" y="177854"/>
                  <a:pt x="23820" y="110650"/>
                  <a:pt x="30170" y="88160"/>
                </a:cubicBezTo>
                <a:cubicBezTo>
                  <a:pt x="36520" y="65670"/>
                  <a:pt x="23027" y="64877"/>
                  <a:pt x="38108" y="50060"/>
                </a:cubicBezTo>
                <a:cubicBezTo>
                  <a:pt x="53189" y="35243"/>
                  <a:pt x="142089" y="-11059"/>
                  <a:pt x="141295" y="2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C9449947-9B08-4C0A-BE9D-A22EBCA0B8DB}"/>
              </a:ext>
            </a:extLst>
          </p:cNvPr>
          <p:cNvSpPr/>
          <p:nvPr/>
        </p:nvSpPr>
        <p:spPr>
          <a:xfrm>
            <a:off x="2309578" y="2619386"/>
            <a:ext cx="279377" cy="155803"/>
          </a:xfrm>
          <a:custGeom>
            <a:avLst/>
            <a:gdLst>
              <a:gd name="connsiteX0" fmla="*/ 278047 w 279377"/>
              <a:gd name="connsiteY0" fmla="*/ 3164 h 155803"/>
              <a:gd name="connsiteX1" fmla="*/ 105010 w 279377"/>
              <a:gd name="connsiteY1" fmla="*/ 58727 h 155803"/>
              <a:gd name="connsiteX2" fmla="*/ 63735 w 279377"/>
              <a:gd name="connsiteY2" fmla="*/ 134927 h 155803"/>
              <a:gd name="connsiteX3" fmla="*/ 144697 w 279377"/>
              <a:gd name="connsiteY3" fmla="*/ 55552 h 155803"/>
              <a:gd name="connsiteX4" fmla="*/ 1822 w 279377"/>
              <a:gd name="connsiteY4" fmla="*/ 155564 h 155803"/>
              <a:gd name="connsiteX5" fmla="*/ 278047 w 279377"/>
              <a:gd name="connsiteY5" fmla="*/ 3164 h 1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377" h="155803">
                <a:moveTo>
                  <a:pt x="278047" y="3164"/>
                </a:moveTo>
                <a:cubicBezTo>
                  <a:pt x="295245" y="-12975"/>
                  <a:pt x="140729" y="36767"/>
                  <a:pt x="105010" y="58727"/>
                </a:cubicBezTo>
                <a:cubicBezTo>
                  <a:pt x="69291" y="80687"/>
                  <a:pt x="57121" y="135456"/>
                  <a:pt x="63735" y="134927"/>
                </a:cubicBezTo>
                <a:cubicBezTo>
                  <a:pt x="70349" y="134398"/>
                  <a:pt x="155016" y="52113"/>
                  <a:pt x="144697" y="55552"/>
                </a:cubicBezTo>
                <a:cubicBezTo>
                  <a:pt x="134378" y="58992"/>
                  <a:pt x="-18286" y="161385"/>
                  <a:pt x="1822" y="155564"/>
                </a:cubicBezTo>
                <a:cubicBezTo>
                  <a:pt x="21930" y="149743"/>
                  <a:pt x="260849" y="19303"/>
                  <a:pt x="278047" y="3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8074EF2A-B5C2-4323-A528-CCBE9E8219FC}"/>
              </a:ext>
            </a:extLst>
          </p:cNvPr>
          <p:cNvSpPr/>
          <p:nvPr/>
        </p:nvSpPr>
        <p:spPr>
          <a:xfrm>
            <a:off x="2442892" y="2768957"/>
            <a:ext cx="284720" cy="354975"/>
          </a:xfrm>
          <a:custGeom>
            <a:avLst/>
            <a:gdLst>
              <a:gd name="connsiteX0" fmla="*/ 284433 w 284720"/>
              <a:gd name="connsiteY0" fmla="*/ 1231 h 354975"/>
              <a:gd name="connsiteX1" fmla="*/ 170133 w 284720"/>
              <a:gd name="connsiteY1" fmla="*/ 99656 h 354975"/>
              <a:gd name="connsiteX2" fmla="*/ 165371 w 284720"/>
              <a:gd name="connsiteY2" fmla="*/ 177443 h 354975"/>
              <a:gd name="connsiteX3" fmla="*/ 105046 w 284720"/>
              <a:gd name="connsiteY3" fmla="*/ 188556 h 354975"/>
              <a:gd name="connsiteX4" fmla="*/ 78058 w 284720"/>
              <a:gd name="connsiteY4" fmla="*/ 161568 h 354975"/>
              <a:gd name="connsiteX5" fmla="*/ 27258 w 284720"/>
              <a:gd name="connsiteY5" fmla="*/ 223481 h 354975"/>
              <a:gd name="connsiteX6" fmla="*/ 28846 w 284720"/>
              <a:gd name="connsiteY6" fmla="*/ 306031 h 354975"/>
              <a:gd name="connsiteX7" fmla="*/ 3446 w 284720"/>
              <a:gd name="connsiteY7" fmla="*/ 352068 h 354975"/>
              <a:gd name="connsiteX8" fmla="*/ 116158 w 284720"/>
              <a:gd name="connsiteY8" fmla="*/ 223481 h 354975"/>
              <a:gd name="connsiteX9" fmla="*/ 119333 w 284720"/>
              <a:gd name="connsiteY9" fmla="*/ 145693 h 354975"/>
              <a:gd name="connsiteX10" fmla="*/ 132033 w 284720"/>
              <a:gd name="connsiteY10" fmla="*/ 52031 h 354975"/>
              <a:gd name="connsiteX11" fmla="*/ 284433 w 284720"/>
              <a:gd name="connsiteY11" fmla="*/ 1231 h 3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4720" h="354975">
                <a:moveTo>
                  <a:pt x="284433" y="1231"/>
                </a:moveTo>
                <a:cubicBezTo>
                  <a:pt x="290783" y="9168"/>
                  <a:pt x="189977" y="70287"/>
                  <a:pt x="170133" y="99656"/>
                </a:cubicBezTo>
                <a:cubicBezTo>
                  <a:pt x="150289" y="129025"/>
                  <a:pt x="176219" y="162626"/>
                  <a:pt x="165371" y="177443"/>
                </a:cubicBezTo>
                <a:cubicBezTo>
                  <a:pt x="154523" y="192260"/>
                  <a:pt x="119598" y="191202"/>
                  <a:pt x="105046" y="188556"/>
                </a:cubicBezTo>
                <a:cubicBezTo>
                  <a:pt x="90494" y="185910"/>
                  <a:pt x="91023" y="155747"/>
                  <a:pt x="78058" y="161568"/>
                </a:cubicBezTo>
                <a:cubicBezTo>
                  <a:pt x="65093" y="167389"/>
                  <a:pt x="35460" y="199404"/>
                  <a:pt x="27258" y="223481"/>
                </a:cubicBezTo>
                <a:cubicBezTo>
                  <a:pt x="19056" y="247558"/>
                  <a:pt x="32815" y="284600"/>
                  <a:pt x="28846" y="306031"/>
                </a:cubicBezTo>
                <a:cubicBezTo>
                  <a:pt x="24877" y="327462"/>
                  <a:pt x="-11106" y="365826"/>
                  <a:pt x="3446" y="352068"/>
                </a:cubicBezTo>
                <a:cubicBezTo>
                  <a:pt x="17998" y="338310"/>
                  <a:pt x="96844" y="257877"/>
                  <a:pt x="116158" y="223481"/>
                </a:cubicBezTo>
                <a:cubicBezTo>
                  <a:pt x="135472" y="189085"/>
                  <a:pt x="116687" y="174268"/>
                  <a:pt x="119333" y="145693"/>
                </a:cubicBezTo>
                <a:cubicBezTo>
                  <a:pt x="121979" y="117118"/>
                  <a:pt x="105310" y="78754"/>
                  <a:pt x="132033" y="52031"/>
                </a:cubicBezTo>
                <a:cubicBezTo>
                  <a:pt x="158756" y="25308"/>
                  <a:pt x="278083" y="-6706"/>
                  <a:pt x="284433" y="1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1A2EEFAC-84B5-498C-B25C-F3BF00261734}"/>
              </a:ext>
            </a:extLst>
          </p:cNvPr>
          <p:cNvSpPr/>
          <p:nvPr/>
        </p:nvSpPr>
        <p:spPr>
          <a:xfrm>
            <a:off x="2605886" y="2766971"/>
            <a:ext cx="205223" cy="335723"/>
          </a:xfrm>
          <a:custGeom>
            <a:avLst/>
            <a:gdLst>
              <a:gd name="connsiteX0" fmla="*/ 146839 w 205223"/>
              <a:gd name="connsiteY0" fmla="*/ 90529 h 335723"/>
              <a:gd name="connsiteX1" fmla="*/ 92864 w 205223"/>
              <a:gd name="connsiteY1" fmla="*/ 179429 h 335723"/>
              <a:gd name="connsiteX2" fmla="*/ 124614 w 205223"/>
              <a:gd name="connsiteY2" fmla="*/ 228642 h 335723"/>
              <a:gd name="connsiteX3" fmla="*/ 81752 w 205223"/>
              <a:gd name="connsiteY3" fmla="*/ 268329 h 335723"/>
              <a:gd name="connsiteX4" fmla="*/ 29364 w 205223"/>
              <a:gd name="connsiteY4" fmla="*/ 335004 h 335723"/>
              <a:gd name="connsiteX5" fmla="*/ 789 w 205223"/>
              <a:gd name="connsiteY5" fmla="*/ 300079 h 335723"/>
              <a:gd name="connsiteX6" fmla="*/ 59527 w 205223"/>
              <a:gd name="connsiteY6" fmla="*/ 244517 h 335723"/>
              <a:gd name="connsiteX7" fmla="*/ 57939 w 205223"/>
              <a:gd name="connsiteY7" fmla="*/ 171492 h 335723"/>
              <a:gd name="connsiteX8" fmla="*/ 80164 w 205223"/>
              <a:gd name="connsiteY8" fmla="*/ 69892 h 335723"/>
              <a:gd name="connsiteX9" fmla="*/ 203989 w 205223"/>
              <a:gd name="connsiteY9" fmla="*/ 42 h 335723"/>
              <a:gd name="connsiteX10" fmla="*/ 146839 w 205223"/>
              <a:gd name="connsiteY10" fmla="*/ 90529 h 33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223" h="335723">
                <a:moveTo>
                  <a:pt x="146839" y="90529"/>
                </a:moveTo>
                <a:cubicBezTo>
                  <a:pt x="128318" y="120427"/>
                  <a:pt x="96568" y="156410"/>
                  <a:pt x="92864" y="179429"/>
                </a:cubicBezTo>
                <a:cubicBezTo>
                  <a:pt x="89160" y="202448"/>
                  <a:pt x="126466" y="213825"/>
                  <a:pt x="124614" y="228642"/>
                </a:cubicBezTo>
                <a:cubicBezTo>
                  <a:pt x="122762" y="243459"/>
                  <a:pt x="97627" y="250602"/>
                  <a:pt x="81752" y="268329"/>
                </a:cubicBezTo>
                <a:cubicBezTo>
                  <a:pt x="65877" y="286056"/>
                  <a:pt x="42858" y="329712"/>
                  <a:pt x="29364" y="335004"/>
                </a:cubicBezTo>
                <a:cubicBezTo>
                  <a:pt x="15870" y="340296"/>
                  <a:pt x="-4238" y="315160"/>
                  <a:pt x="789" y="300079"/>
                </a:cubicBezTo>
                <a:cubicBezTo>
                  <a:pt x="5816" y="284998"/>
                  <a:pt x="50002" y="265948"/>
                  <a:pt x="59527" y="244517"/>
                </a:cubicBezTo>
                <a:cubicBezTo>
                  <a:pt x="69052" y="223086"/>
                  <a:pt x="54500" y="200596"/>
                  <a:pt x="57939" y="171492"/>
                </a:cubicBezTo>
                <a:cubicBezTo>
                  <a:pt x="61378" y="142388"/>
                  <a:pt x="55822" y="98467"/>
                  <a:pt x="80164" y="69892"/>
                </a:cubicBezTo>
                <a:cubicBezTo>
                  <a:pt x="104506" y="41317"/>
                  <a:pt x="194464" y="-1546"/>
                  <a:pt x="203989" y="42"/>
                </a:cubicBezTo>
                <a:cubicBezTo>
                  <a:pt x="213514" y="1629"/>
                  <a:pt x="165360" y="60631"/>
                  <a:pt x="146839" y="90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FEAD694B-55D6-4F60-AF3E-3130EF6C0018}"/>
              </a:ext>
            </a:extLst>
          </p:cNvPr>
          <p:cNvSpPr/>
          <p:nvPr/>
        </p:nvSpPr>
        <p:spPr>
          <a:xfrm>
            <a:off x="2744987" y="2896713"/>
            <a:ext cx="142848" cy="202962"/>
          </a:xfrm>
          <a:custGeom>
            <a:avLst/>
            <a:gdLst>
              <a:gd name="connsiteX0" fmla="*/ 9326 w 142848"/>
              <a:gd name="connsiteY0" fmla="*/ 475 h 202962"/>
              <a:gd name="connsiteX1" fmla="*/ 88701 w 142848"/>
              <a:gd name="connsiteY1" fmla="*/ 113187 h 202962"/>
              <a:gd name="connsiteX2" fmla="*/ 142676 w 142848"/>
              <a:gd name="connsiteY2" fmla="*/ 149700 h 202962"/>
              <a:gd name="connsiteX3" fmla="*/ 71238 w 142848"/>
              <a:gd name="connsiteY3" fmla="*/ 152875 h 202962"/>
              <a:gd name="connsiteX4" fmla="*/ 26788 w 142848"/>
              <a:gd name="connsiteY4" fmla="*/ 202087 h 202962"/>
              <a:gd name="connsiteX5" fmla="*/ 4563 w 142848"/>
              <a:gd name="connsiteY5" fmla="*/ 105250 h 202962"/>
              <a:gd name="connsiteX6" fmla="*/ 117276 w 142848"/>
              <a:gd name="connsiteY6" fmla="*/ 73500 h 202962"/>
              <a:gd name="connsiteX7" fmla="*/ 9326 w 142848"/>
              <a:gd name="connsiteY7" fmla="*/ 475 h 20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48" h="202962">
                <a:moveTo>
                  <a:pt x="9326" y="475"/>
                </a:moveTo>
                <a:cubicBezTo>
                  <a:pt x="4564" y="7089"/>
                  <a:pt x="66476" y="88316"/>
                  <a:pt x="88701" y="113187"/>
                </a:cubicBezTo>
                <a:cubicBezTo>
                  <a:pt x="110926" y="138058"/>
                  <a:pt x="145587" y="143085"/>
                  <a:pt x="142676" y="149700"/>
                </a:cubicBezTo>
                <a:cubicBezTo>
                  <a:pt x="139766" y="156315"/>
                  <a:pt x="90553" y="144144"/>
                  <a:pt x="71238" y="152875"/>
                </a:cubicBezTo>
                <a:cubicBezTo>
                  <a:pt x="51923" y="161606"/>
                  <a:pt x="37901" y="210025"/>
                  <a:pt x="26788" y="202087"/>
                </a:cubicBezTo>
                <a:cubicBezTo>
                  <a:pt x="15676" y="194150"/>
                  <a:pt x="-10518" y="126681"/>
                  <a:pt x="4563" y="105250"/>
                </a:cubicBezTo>
                <a:cubicBezTo>
                  <a:pt x="19644" y="83819"/>
                  <a:pt x="114895" y="88846"/>
                  <a:pt x="117276" y="73500"/>
                </a:cubicBezTo>
                <a:cubicBezTo>
                  <a:pt x="119657" y="58154"/>
                  <a:pt x="14088" y="-6139"/>
                  <a:pt x="9326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E0EA33CD-CB5E-4F5B-8EDD-384036E29528}"/>
              </a:ext>
            </a:extLst>
          </p:cNvPr>
          <p:cNvSpPr/>
          <p:nvPr/>
        </p:nvSpPr>
        <p:spPr>
          <a:xfrm>
            <a:off x="2857194" y="2933636"/>
            <a:ext cx="137253" cy="260961"/>
          </a:xfrm>
          <a:custGeom>
            <a:avLst/>
            <a:gdLst>
              <a:gd name="connsiteX0" fmla="*/ 109844 w 137253"/>
              <a:gd name="connsiteY0" fmla="*/ 64 h 260961"/>
              <a:gd name="connsiteX1" fmla="*/ 55869 w 137253"/>
              <a:gd name="connsiteY1" fmla="*/ 82614 h 260961"/>
              <a:gd name="connsiteX2" fmla="*/ 36819 w 137253"/>
              <a:gd name="connsiteY2" fmla="*/ 125477 h 260961"/>
              <a:gd name="connsiteX3" fmla="*/ 306 w 137253"/>
              <a:gd name="connsiteY3" fmla="*/ 127064 h 260961"/>
              <a:gd name="connsiteX4" fmla="*/ 59044 w 137253"/>
              <a:gd name="connsiteY4" fmla="*/ 160402 h 260961"/>
              <a:gd name="connsiteX5" fmla="*/ 95556 w 137253"/>
              <a:gd name="connsiteY5" fmla="*/ 249302 h 260961"/>
              <a:gd name="connsiteX6" fmla="*/ 105081 w 137253"/>
              <a:gd name="connsiteY6" fmla="*/ 260414 h 260961"/>
              <a:gd name="connsiteX7" fmla="*/ 136831 w 137253"/>
              <a:gd name="connsiteY7" fmla="*/ 254064 h 260961"/>
              <a:gd name="connsiteX8" fmla="*/ 120956 w 137253"/>
              <a:gd name="connsiteY8" fmla="*/ 225489 h 260961"/>
              <a:gd name="connsiteX9" fmla="*/ 87619 w 137253"/>
              <a:gd name="connsiteY9" fmla="*/ 173102 h 260961"/>
              <a:gd name="connsiteX10" fmla="*/ 117781 w 137253"/>
              <a:gd name="connsiteY10" fmla="*/ 125477 h 260961"/>
              <a:gd name="connsiteX11" fmla="*/ 93969 w 137253"/>
              <a:gd name="connsiteY11" fmla="*/ 96902 h 260961"/>
              <a:gd name="connsiteX12" fmla="*/ 109844 w 137253"/>
              <a:gd name="connsiteY12" fmla="*/ 64 h 26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53" h="260961">
                <a:moveTo>
                  <a:pt x="109844" y="64"/>
                </a:moveTo>
                <a:cubicBezTo>
                  <a:pt x="103494" y="-2317"/>
                  <a:pt x="68040" y="61712"/>
                  <a:pt x="55869" y="82614"/>
                </a:cubicBezTo>
                <a:cubicBezTo>
                  <a:pt x="43698" y="103516"/>
                  <a:pt x="46080" y="118069"/>
                  <a:pt x="36819" y="125477"/>
                </a:cubicBezTo>
                <a:cubicBezTo>
                  <a:pt x="27558" y="132885"/>
                  <a:pt x="-3398" y="121243"/>
                  <a:pt x="306" y="127064"/>
                </a:cubicBezTo>
                <a:cubicBezTo>
                  <a:pt x="4010" y="132885"/>
                  <a:pt x="43169" y="140029"/>
                  <a:pt x="59044" y="160402"/>
                </a:cubicBezTo>
                <a:cubicBezTo>
                  <a:pt x="74919" y="180775"/>
                  <a:pt x="87883" y="232633"/>
                  <a:pt x="95556" y="249302"/>
                </a:cubicBezTo>
                <a:cubicBezTo>
                  <a:pt x="103229" y="265971"/>
                  <a:pt x="98202" y="259620"/>
                  <a:pt x="105081" y="260414"/>
                </a:cubicBezTo>
                <a:cubicBezTo>
                  <a:pt x="111960" y="261208"/>
                  <a:pt x="134185" y="259885"/>
                  <a:pt x="136831" y="254064"/>
                </a:cubicBezTo>
                <a:cubicBezTo>
                  <a:pt x="139477" y="248243"/>
                  <a:pt x="129158" y="238983"/>
                  <a:pt x="120956" y="225489"/>
                </a:cubicBezTo>
                <a:cubicBezTo>
                  <a:pt x="112754" y="211995"/>
                  <a:pt x="88148" y="189771"/>
                  <a:pt x="87619" y="173102"/>
                </a:cubicBezTo>
                <a:cubicBezTo>
                  <a:pt x="87090" y="156433"/>
                  <a:pt x="116723" y="138177"/>
                  <a:pt x="117781" y="125477"/>
                </a:cubicBezTo>
                <a:cubicBezTo>
                  <a:pt x="118839" y="112777"/>
                  <a:pt x="92646" y="115688"/>
                  <a:pt x="93969" y="96902"/>
                </a:cubicBezTo>
                <a:cubicBezTo>
                  <a:pt x="95292" y="78116"/>
                  <a:pt x="116194" y="2445"/>
                  <a:pt x="109844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74E3D06B-BC9E-4367-95E7-4AC1FF3DF5BD}"/>
              </a:ext>
            </a:extLst>
          </p:cNvPr>
          <p:cNvSpPr/>
          <p:nvPr/>
        </p:nvSpPr>
        <p:spPr>
          <a:xfrm>
            <a:off x="3009169" y="3055938"/>
            <a:ext cx="86458" cy="187498"/>
          </a:xfrm>
          <a:custGeom>
            <a:avLst/>
            <a:gdLst>
              <a:gd name="connsiteX0" fmla="*/ 42006 w 86458"/>
              <a:gd name="connsiteY0" fmla="*/ 0 h 187498"/>
              <a:gd name="connsiteX1" fmla="*/ 65819 w 86458"/>
              <a:gd name="connsiteY1" fmla="*/ 87312 h 187498"/>
              <a:gd name="connsiteX2" fmla="*/ 86456 w 86458"/>
              <a:gd name="connsiteY2" fmla="*/ 100012 h 187498"/>
              <a:gd name="connsiteX3" fmla="*/ 67406 w 86458"/>
              <a:gd name="connsiteY3" fmla="*/ 141287 h 187498"/>
              <a:gd name="connsiteX4" fmla="*/ 84869 w 86458"/>
              <a:gd name="connsiteY4" fmla="*/ 187325 h 187498"/>
              <a:gd name="connsiteX5" fmla="*/ 57881 w 86458"/>
              <a:gd name="connsiteY5" fmla="*/ 123825 h 187498"/>
              <a:gd name="connsiteX6" fmla="*/ 731 w 86458"/>
              <a:gd name="connsiteY6" fmla="*/ 87312 h 187498"/>
              <a:gd name="connsiteX7" fmla="*/ 42006 w 86458"/>
              <a:gd name="connsiteY7" fmla="*/ 0 h 18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58" h="187498">
                <a:moveTo>
                  <a:pt x="42006" y="0"/>
                </a:moveTo>
                <a:cubicBezTo>
                  <a:pt x="52854" y="0"/>
                  <a:pt x="58411" y="70643"/>
                  <a:pt x="65819" y="87312"/>
                </a:cubicBezTo>
                <a:cubicBezTo>
                  <a:pt x="73227" y="103981"/>
                  <a:pt x="86192" y="91016"/>
                  <a:pt x="86456" y="100012"/>
                </a:cubicBezTo>
                <a:cubicBezTo>
                  <a:pt x="86720" y="109008"/>
                  <a:pt x="67670" y="126735"/>
                  <a:pt x="67406" y="141287"/>
                </a:cubicBezTo>
                <a:cubicBezTo>
                  <a:pt x="67142" y="155839"/>
                  <a:pt x="86456" y="190235"/>
                  <a:pt x="84869" y="187325"/>
                </a:cubicBezTo>
                <a:cubicBezTo>
                  <a:pt x="83282" y="184415"/>
                  <a:pt x="71904" y="140494"/>
                  <a:pt x="57881" y="123825"/>
                </a:cubicBezTo>
                <a:cubicBezTo>
                  <a:pt x="43858" y="107156"/>
                  <a:pt x="7081" y="105304"/>
                  <a:pt x="731" y="87312"/>
                </a:cubicBezTo>
                <a:cubicBezTo>
                  <a:pt x="-5619" y="69320"/>
                  <a:pt x="31158" y="0"/>
                  <a:pt x="420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FB04F05E-65F1-4903-B5D4-61DFEFD7F01F}"/>
              </a:ext>
            </a:extLst>
          </p:cNvPr>
          <p:cNvSpPr/>
          <p:nvPr/>
        </p:nvSpPr>
        <p:spPr>
          <a:xfrm>
            <a:off x="2752631" y="2788571"/>
            <a:ext cx="543033" cy="472587"/>
          </a:xfrm>
          <a:custGeom>
            <a:avLst/>
            <a:gdLst>
              <a:gd name="connsiteX0" fmla="*/ 94 w 543033"/>
              <a:gd name="connsiteY0" fmla="*/ 87979 h 472587"/>
              <a:gd name="connsiteX1" fmla="*/ 125507 w 543033"/>
              <a:gd name="connsiteY1" fmla="*/ 667 h 472587"/>
              <a:gd name="connsiteX2" fmla="*/ 139794 w 543033"/>
              <a:gd name="connsiteY2" fmla="*/ 48292 h 472587"/>
              <a:gd name="connsiteX3" fmla="*/ 203294 w 543033"/>
              <a:gd name="connsiteY3" fmla="*/ 59404 h 472587"/>
              <a:gd name="connsiteX4" fmla="*/ 504919 w 543033"/>
              <a:gd name="connsiteY4" fmla="*/ 443579 h 472587"/>
              <a:gd name="connsiteX5" fmla="*/ 512857 w 543033"/>
              <a:gd name="connsiteY5" fmla="*/ 407067 h 472587"/>
              <a:gd name="connsiteX6" fmla="*/ 268382 w 543033"/>
              <a:gd name="connsiteY6" fmla="*/ 102267 h 472587"/>
              <a:gd name="connsiteX7" fmla="*/ 293782 w 543033"/>
              <a:gd name="connsiteY7" fmla="*/ 216567 h 472587"/>
              <a:gd name="connsiteX8" fmla="*/ 196944 w 543033"/>
              <a:gd name="connsiteY8" fmla="*/ 132429 h 472587"/>
              <a:gd name="connsiteX9" fmla="*/ 149319 w 543033"/>
              <a:gd name="connsiteY9" fmla="*/ 164179 h 472587"/>
              <a:gd name="connsiteX10" fmla="*/ 85819 w 543033"/>
              <a:gd name="connsiteY10" fmla="*/ 91154 h 472587"/>
              <a:gd name="connsiteX11" fmla="*/ 147732 w 543033"/>
              <a:gd name="connsiteY11" fmla="*/ 100679 h 472587"/>
              <a:gd name="connsiteX12" fmla="*/ 94 w 543033"/>
              <a:gd name="connsiteY12" fmla="*/ 87979 h 47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033" h="472587">
                <a:moveTo>
                  <a:pt x="94" y="87979"/>
                </a:moveTo>
                <a:cubicBezTo>
                  <a:pt x="-3610" y="71310"/>
                  <a:pt x="102224" y="7281"/>
                  <a:pt x="125507" y="667"/>
                </a:cubicBezTo>
                <a:cubicBezTo>
                  <a:pt x="148790" y="-5947"/>
                  <a:pt x="126830" y="38503"/>
                  <a:pt x="139794" y="48292"/>
                </a:cubicBezTo>
                <a:cubicBezTo>
                  <a:pt x="152758" y="58081"/>
                  <a:pt x="142440" y="-6477"/>
                  <a:pt x="203294" y="59404"/>
                </a:cubicBezTo>
                <a:cubicBezTo>
                  <a:pt x="264148" y="125285"/>
                  <a:pt x="453325" y="385635"/>
                  <a:pt x="504919" y="443579"/>
                </a:cubicBezTo>
                <a:cubicBezTo>
                  <a:pt x="556513" y="501523"/>
                  <a:pt x="552280" y="463952"/>
                  <a:pt x="512857" y="407067"/>
                </a:cubicBezTo>
                <a:cubicBezTo>
                  <a:pt x="473434" y="350182"/>
                  <a:pt x="304894" y="134017"/>
                  <a:pt x="268382" y="102267"/>
                </a:cubicBezTo>
                <a:cubicBezTo>
                  <a:pt x="231870" y="70517"/>
                  <a:pt x="305688" y="211540"/>
                  <a:pt x="293782" y="216567"/>
                </a:cubicBezTo>
                <a:cubicBezTo>
                  <a:pt x="281876" y="221594"/>
                  <a:pt x="221021" y="141160"/>
                  <a:pt x="196944" y="132429"/>
                </a:cubicBezTo>
                <a:cubicBezTo>
                  <a:pt x="172867" y="123698"/>
                  <a:pt x="167840" y="171058"/>
                  <a:pt x="149319" y="164179"/>
                </a:cubicBezTo>
                <a:cubicBezTo>
                  <a:pt x="130798" y="157300"/>
                  <a:pt x="86084" y="101737"/>
                  <a:pt x="85819" y="91154"/>
                </a:cubicBezTo>
                <a:cubicBezTo>
                  <a:pt x="85554" y="80571"/>
                  <a:pt x="162549" y="99356"/>
                  <a:pt x="147732" y="100679"/>
                </a:cubicBezTo>
                <a:cubicBezTo>
                  <a:pt x="132915" y="102002"/>
                  <a:pt x="3798" y="104648"/>
                  <a:pt x="94" y="87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6AA9B75D-7ABD-4443-A201-8E37CF76255D}"/>
              </a:ext>
            </a:extLst>
          </p:cNvPr>
          <p:cNvSpPr/>
          <p:nvPr/>
        </p:nvSpPr>
        <p:spPr>
          <a:xfrm>
            <a:off x="2495688" y="2766730"/>
            <a:ext cx="61301" cy="125882"/>
          </a:xfrm>
          <a:custGeom>
            <a:avLst/>
            <a:gdLst>
              <a:gd name="connsiteX0" fmla="*/ 60187 w 61301"/>
              <a:gd name="connsiteY0" fmla="*/ 283 h 125882"/>
              <a:gd name="connsiteX1" fmla="*/ 14150 w 61301"/>
              <a:gd name="connsiteY1" fmla="*/ 46320 h 125882"/>
              <a:gd name="connsiteX2" fmla="*/ 1450 w 61301"/>
              <a:gd name="connsiteY2" fmla="*/ 125695 h 125882"/>
              <a:gd name="connsiteX3" fmla="*/ 42725 w 61301"/>
              <a:gd name="connsiteY3" fmla="*/ 66958 h 125882"/>
              <a:gd name="connsiteX4" fmla="*/ 60187 w 61301"/>
              <a:gd name="connsiteY4" fmla="*/ 283 h 12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01" h="125882">
                <a:moveTo>
                  <a:pt x="60187" y="283"/>
                </a:moveTo>
                <a:cubicBezTo>
                  <a:pt x="55425" y="-3157"/>
                  <a:pt x="23939" y="25418"/>
                  <a:pt x="14150" y="46320"/>
                </a:cubicBezTo>
                <a:cubicBezTo>
                  <a:pt x="4361" y="67222"/>
                  <a:pt x="-3312" y="122255"/>
                  <a:pt x="1450" y="125695"/>
                </a:cubicBezTo>
                <a:cubicBezTo>
                  <a:pt x="6212" y="129135"/>
                  <a:pt x="31877" y="84420"/>
                  <a:pt x="42725" y="66958"/>
                </a:cubicBezTo>
                <a:cubicBezTo>
                  <a:pt x="53573" y="49496"/>
                  <a:pt x="64949" y="3723"/>
                  <a:pt x="60187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E50B270C-0750-4F66-AFB3-F944C698DC22}"/>
              </a:ext>
            </a:extLst>
          </p:cNvPr>
          <p:cNvSpPr/>
          <p:nvPr/>
        </p:nvSpPr>
        <p:spPr>
          <a:xfrm>
            <a:off x="2414481" y="2736847"/>
            <a:ext cx="56607" cy="127010"/>
          </a:xfrm>
          <a:custGeom>
            <a:avLst/>
            <a:gdLst>
              <a:gd name="connsiteX0" fmla="*/ 55669 w 56607"/>
              <a:gd name="connsiteY0" fmla="*/ 3 h 127010"/>
              <a:gd name="connsiteX1" fmla="*/ 107 w 56607"/>
              <a:gd name="connsiteY1" fmla="*/ 79378 h 127010"/>
              <a:gd name="connsiteX2" fmla="*/ 41382 w 56607"/>
              <a:gd name="connsiteY2" fmla="*/ 127003 h 127010"/>
              <a:gd name="connsiteX3" fmla="*/ 35032 w 56607"/>
              <a:gd name="connsiteY3" fmla="*/ 76203 h 127010"/>
              <a:gd name="connsiteX4" fmla="*/ 55669 w 56607"/>
              <a:gd name="connsiteY4" fmla="*/ 3 h 12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7" h="127010">
                <a:moveTo>
                  <a:pt x="55669" y="3"/>
                </a:moveTo>
                <a:cubicBezTo>
                  <a:pt x="49848" y="532"/>
                  <a:pt x="2488" y="58211"/>
                  <a:pt x="107" y="79378"/>
                </a:cubicBezTo>
                <a:cubicBezTo>
                  <a:pt x="-2274" y="100545"/>
                  <a:pt x="35561" y="127532"/>
                  <a:pt x="41382" y="127003"/>
                </a:cubicBezTo>
                <a:cubicBezTo>
                  <a:pt x="47203" y="126474"/>
                  <a:pt x="31592" y="95518"/>
                  <a:pt x="35032" y="76203"/>
                </a:cubicBezTo>
                <a:cubicBezTo>
                  <a:pt x="38472" y="56888"/>
                  <a:pt x="61490" y="-526"/>
                  <a:pt x="5566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E891E605-D881-4312-AF87-C8ACD2BC3921}"/>
              </a:ext>
            </a:extLst>
          </p:cNvPr>
          <p:cNvSpPr/>
          <p:nvPr/>
        </p:nvSpPr>
        <p:spPr>
          <a:xfrm>
            <a:off x="2382838" y="2878138"/>
            <a:ext cx="33337" cy="227012"/>
          </a:xfrm>
          <a:custGeom>
            <a:avLst/>
            <a:gdLst>
              <a:gd name="connsiteX0" fmla="*/ 33337 w 33337"/>
              <a:gd name="connsiteY0" fmla="*/ 0 h 227012"/>
              <a:gd name="connsiteX1" fmla="*/ 23812 w 33337"/>
              <a:gd name="connsiteY1" fmla="*/ 160337 h 227012"/>
              <a:gd name="connsiteX2" fmla="*/ 0 w 33337"/>
              <a:gd name="connsiteY2" fmla="*/ 227012 h 22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" h="227012">
                <a:moveTo>
                  <a:pt x="33337" y="0"/>
                </a:moveTo>
                <a:cubicBezTo>
                  <a:pt x="31352" y="61251"/>
                  <a:pt x="29368" y="122502"/>
                  <a:pt x="23812" y="160337"/>
                </a:cubicBezTo>
                <a:cubicBezTo>
                  <a:pt x="18256" y="198172"/>
                  <a:pt x="9128" y="212592"/>
                  <a:pt x="0" y="227012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AB3118F7-7905-4DBF-AB37-E02D45AAD9E4}"/>
              </a:ext>
            </a:extLst>
          </p:cNvPr>
          <p:cNvSpPr/>
          <p:nvPr/>
        </p:nvSpPr>
        <p:spPr>
          <a:xfrm>
            <a:off x="2379066" y="2868215"/>
            <a:ext cx="99063" cy="258339"/>
          </a:xfrm>
          <a:custGeom>
            <a:avLst/>
            <a:gdLst>
              <a:gd name="connsiteX0" fmla="*/ 27584 w 99063"/>
              <a:gd name="connsiteY0" fmla="*/ 5160 h 258339"/>
              <a:gd name="connsiteX1" fmla="*/ 22822 w 99063"/>
              <a:gd name="connsiteY1" fmla="*/ 130573 h 258339"/>
              <a:gd name="connsiteX2" fmla="*/ 597 w 99063"/>
              <a:gd name="connsiteY2" fmla="*/ 165498 h 258339"/>
              <a:gd name="connsiteX3" fmla="*/ 6947 w 99063"/>
              <a:gd name="connsiteY3" fmla="*/ 252810 h 258339"/>
              <a:gd name="connsiteX4" fmla="*/ 13297 w 99063"/>
              <a:gd name="connsiteY4" fmla="*/ 246460 h 258339"/>
              <a:gd name="connsiteX5" fmla="*/ 65684 w 99063"/>
              <a:gd name="connsiteY5" fmla="*/ 222648 h 258339"/>
              <a:gd name="connsiteX6" fmla="*/ 91084 w 99063"/>
              <a:gd name="connsiteY6" fmla="*/ 200423 h 258339"/>
              <a:gd name="connsiteX7" fmla="*/ 54572 w 99063"/>
              <a:gd name="connsiteY7" fmla="*/ 117873 h 258339"/>
              <a:gd name="connsiteX8" fmla="*/ 99022 w 99063"/>
              <a:gd name="connsiteY8" fmla="*/ 32148 h 258339"/>
              <a:gd name="connsiteX9" fmla="*/ 27584 w 99063"/>
              <a:gd name="connsiteY9" fmla="*/ 5160 h 25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063" h="258339">
                <a:moveTo>
                  <a:pt x="27584" y="5160"/>
                </a:moveTo>
                <a:cubicBezTo>
                  <a:pt x="14884" y="21564"/>
                  <a:pt x="27320" y="103850"/>
                  <a:pt x="22822" y="130573"/>
                </a:cubicBezTo>
                <a:cubicBezTo>
                  <a:pt x="18324" y="157296"/>
                  <a:pt x="3243" y="145125"/>
                  <a:pt x="597" y="165498"/>
                </a:cubicBezTo>
                <a:cubicBezTo>
                  <a:pt x="-2049" y="185871"/>
                  <a:pt x="4830" y="239316"/>
                  <a:pt x="6947" y="252810"/>
                </a:cubicBezTo>
                <a:cubicBezTo>
                  <a:pt x="9064" y="266304"/>
                  <a:pt x="3507" y="251487"/>
                  <a:pt x="13297" y="246460"/>
                </a:cubicBezTo>
                <a:cubicBezTo>
                  <a:pt x="23086" y="241433"/>
                  <a:pt x="52720" y="230321"/>
                  <a:pt x="65684" y="222648"/>
                </a:cubicBezTo>
                <a:cubicBezTo>
                  <a:pt x="78648" y="214975"/>
                  <a:pt x="92936" y="217885"/>
                  <a:pt x="91084" y="200423"/>
                </a:cubicBezTo>
                <a:cubicBezTo>
                  <a:pt x="89232" y="182961"/>
                  <a:pt x="53249" y="145919"/>
                  <a:pt x="54572" y="117873"/>
                </a:cubicBezTo>
                <a:cubicBezTo>
                  <a:pt x="55895" y="89827"/>
                  <a:pt x="100610" y="49081"/>
                  <a:pt x="99022" y="32148"/>
                </a:cubicBezTo>
                <a:cubicBezTo>
                  <a:pt x="97435" y="15215"/>
                  <a:pt x="40284" y="-11244"/>
                  <a:pt x="27584" y="5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1C5AF787-05D5-45C2-A091-27C6FD3B565A}"/>
              </a:ext>
            </a:extLst>
          </p:cNvPr>
          <p:cNvSpPr/>
          <p:nvPr/>
        </p:nvSpPr>
        <p:spPr>
          <a:xfrm>
            <a:off x="2219666" y="2863839"/>
            <a:ext cx="163688" cy="325587"/>
          </a:xfrm>
          <a:custGeom>
            <a:avLst/>
            <a:gdLst>
              <a:gd name="connsiteX0" fmla="*/ 163172 w 163688"/>
              <a:gd name="connsiteY0" fmla="*/ 1599 h 325587"/>
              <a:gd name="connsiteX1" fmla="*/ 128247 w 163688"/>
              <a:gd name="connsiteY1" fmla="*/ 117486 h 325587"/>
              <a:gd name="connsiteX2" fmla="*/ 144122 w 163688"/>
              <a:gd name="connsiteY2" fmla="*/ 153999 h 325587"/>
              <a:gd name="connsiteX3" fmla="*/ 48872 w 163688"/>
              <a:gd name="connsiteY3" fmla="*/ 204799 h 325587"/>
              <a:gd name="connsiteX4" fmla="*/ 15534 w 163688"/>
              <a:gd name="connsiteY4" fmla="*/ 227024 h 325587"/>
              <a:gd name="connsiteX5" fmla="*/ 17122 w 163688"/>
              <a:gd name="connsiteY5" fmla="*/ 325449 h 325587"/>
              <a:gd name="connsiteX6" fmla="*/ 1247 w 163688"/>
              <a:gd name="connsiteY6" fmla="*/ 203211 h 325587"/>
              <a:gd name="connsiteX7" fmla="*/ 55222 w 163688"/>
              <a:gd name="connsiteY7" fmla="*/ 127011 h 325587"/>
              <a:gd name="connsiteX8" fmla="*/ 113959 w 163688"/>
              <a:gd name="connsiteY8" fmla="*/ 88911 h 325587"/>
              <a:gd name="connsiteX9" fmla="*/ 96497 w 163688"/>
              <a:gd name="connsiteY9" fmla="*/ 52399 h 325587"/>
              <a:gd name="connsiteX10" fmla="*/ 163172 w 163688"/>
              <a:gd name="connsiteY10" fmla="*/ 1599 h 32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688" h="325587">
                <a:moveTo>
                  <a:pt x="163172" y="1599"/>
                </a:moveTo>
                <a:cubicBezTo>
                  <a:pt x="168464" y="12447"/>
                  <a:pt x="131422" y="92086"/>
                  <a:pt x="128247" y="117486"/>
                </a:cubicBezTo>
                <a:cubicBezTo>
                  <a:pt x="125072" y="142886"/>
                  <a:pt x="157351" y="139447"/>
                  <a:pt x="144122" y="153999"/>
                </a:cubicBezTo>
                <a:cubicBezTo>
                  <a:pt x="130893" y="168551"/>
                  <a:pt x="70303" y="192628"/>
                  <a:pt x="48872" y="204799"/>
                </a:cubicBezTo>
                <a:cubicBezTo>
                  <a:pt x="27441" y="216970"/>
                  <a:pt x="20826" y="206916"/>
                  <a:pt x="15534" y="227024"/>
                </a:cubicBezTo>
                <a:cubicBezTo>
                  <a:pt x="10242" y="247132"/>
                  <a:pt x="19503" y="329418"/>
                  <a:pt x="17122" y="325449"/>
                </a:cubicBezTo>
                <a:cubicBezTo>
                  <a:pt x="14741" y="321480"/>
                  <a:pt x="-5103" y="236284"/>
                  <a:pt x="1247" y="203211"/>
                </a:cubicBezTo>
                <a:cubicBezTo>
                  <a:pt x="7597" y="170138"/>
                  <a:pt x="36437" y="146061"/>
                  <a:pt x="55222" y="127011"/>
                </a:cubicBezTo>
                <a:cubicBezTo>
                  <a:pt x="74007" y="107961"/>
                  <a:pt x="107080" y="101346"/>
                  <a:pt x="113959" y="88911"/>
                </a:cubicBezTo>
                <a:cubicBezTo>
                  <a:pt x="120838" y="76476"/>
                  <a:pt x="86707" y="66687"/>
                  <a:pt x="96497" y="52399"/>
                </a:cubicBezTo>
                <a:cubicBezTo>
                  <a:pt x="106287" y="38112"/>
                  <a:pt x="157880" y="-9249"/>
                  <a:pt x="163172" y="1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C2529078-57D6-49AD-9AAC-B89B588D515F}"/>
              </a:ext>
            </a:extLst>
          </p:cNvPr>
          <p:cNvSpPr/>
          <p:nvPr/>
        </p:nvSpPr>
        <p:spPr>
          <a:xfrm>
            <a:off x="2252663" y="2774855"/>
            <a:ext cx="90793" cy="192183"/>
          </a:xfrm>
          <a:custGeom>
            <a:avLst/>
            <a:gdLst>
              <a:gd name="connsiteX0" fmla="*/ 4762 w 90793"/>
              <a:gd name="connsiteY0" fmla="*/ 95 h 192183"/>
              <a:gd name="connsiteX1" fmla="*/ 90487 w 90793"/>
              <a:gd name="connsiteY1" fmla="*/ 54070 h 192183"/>
              <a:gd name="connsiteX2" fmla="*/ 33337 w 90793"/>
              <a:gd name="connsiteY2" fmla="*/ 135033 h 192183"/>
              <a:gd name="connsiteX3" fmla="*/ 31750 w 90793"/>
              <a:gd name="connsiteY3" fmla="*/ 192183 h 192183"/>
              <a:gd name="connsiteX4" fmla="*/ 0 w 90793"/>
              <a:gd name="connsiteY4" fmla="*/ 135033 h 192183"/>
              <a:gd name="connsiteX5" fmla="*/ 31750 w 90793"/>
              <a:gd name="connsiteY5" fmla="*/ 66770 h 192183"/>
              <a:gd name="connsiteX6" fmla="*/ 4762 w 90793"/>
              <a:gd name="connsiteY6" fmla="*/ 95 h 19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93" h="192183">
                <a:moveTo>
                  <a:pt x="4762" y="95"/>
                </a:moveTo>
                <a:cubicBezTo>
                  <a:pt x="14551" y="-2022"/>
                  <a:pt x="85725" y="31580"/>
                  <a:pt x="90487" y="54070"/>
                </a:cubicBezTo>
                <a:cubicBezTo>
                  <a:pt x="95249" y="76560"/>
                  <a:pt x="43127" y="112014"/>
                  <a:pt x="33337" y="135033"/>
                </a:cubicBezTo>
                <a:cubicBezTo>
                  <a:pt x="23548" y="158052"/>
                  <a:pt x="37306" y="192183"/>
                  <a:pt x="31750" y="192183"/>
                </a:cubicBezTo>
                <a:cubicBezTo>
                  <a:pt x="26194" y="192183"/>
                  <a:pt x="0" y="155935"/>
                  <a:pt x="0" y="135033"/>
                </a:cubicBezTo>
                <a:cubicBezTo>
                  <a:pt x="0" y="114131"/>
                  <a:pt x="26458" y="86878"/>
                  <a:pt x="31750" y="66770"/>
                </a:cubicBezTo>
                <a:cubicBezTo>
                  <a:pt x="37042" y="46662"/>
                  <a:pt x="-5027" y="2212"/>
                  <a:pt x="4762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5B2D58E4-2360-43E7-A250-AEB8C02B25F5}"/>
              </a:ext>
            </a:extLst>
          </p:cNvPr>
          <p:cNvSpPr/>
          <p:nvPr/>
        </p:nvSpPr>
        <p:spPr>
          <a:xfrm>
            <a:off x="2451036" y="3079346"/>
            <a:ext cx="214780" cy="905278"/>
          </a:xfrm>
          <a:custGeom>
            <a:avLst/>
            <a:gdLst>
              <a:gd name="connsiteX0" fmla="*/ 213847 w 214780"/>
              <a:gd name="connsiteY0" fmla="*/ 404 h 905278"/>
              <a:gd name="connsiteX1" fmla="*/ 148231 w 214780"/>
              <a:gd name="connsiteY1" fmla="*/ 245937 h 905278"/>
              <a:gd name="connsiteX2" fmla="*/ 160931 w 214780"/>
              <a:gd name="connsiteY2" fmla="*/ 480887 h 905278"/>
              <a:gd name="connsiteX3" fmla="*/ 184214 w 214780"/>
              <a:gd name="connsiteY3" fmla="*/ 442787 h 905278"/>
              <a:gd name="connsiteX4" fmla="*/ 201147 w 214780"/>
              <a:gd name="connsiteY4" fmla="*/ 597304 h 905278"/>
              <a:gd name="connsiteX5" fmla="*/ 55097 w 214780"/>
              <a:gd name="connsiteY5" fmla="*/ 902104 h 905278"/>
              <a:gd name="connsiteX6" fmla="*/ 76264 w 214780"/>
              <a:gd name="connsiteY6" fmla="*/ 387754 h 905278"/>
              <a:gd name="connsiteX7" fmla="*/ 64 w 214780"/>
              <a:gd name="connsiteY7" fmla="*/ 874587 h 905278"/>
              <a:gd name="connsiteX8" fmla="*/ 91081 w 214780"/>
              <a:gd name="connsiteY8" fmla="*/ 207837 h 905278"/>
              <a:gd name="connsiteX9" fmla="*/ 213847 w 214780"/>
              <a:gd name="connsiteY9" fmla="*/ 404 h 90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780" h="905278">
                <a:moveTo>
                  <a:pt x="213847" y="404"/>
                </a:moveTo>
                <a:cubicBezTo>
                  <a:pt x="223372" y="6754"/>
                  <a:pt x="157050" y="165856"/>
                  <a:pt x="148231" y="245937"/>
                </a:cubicBezTo>
                <a:cubicBezTo>
                  <a:pt x="139412" y="326018"/>
                  <a:pt x="154934" y="448079"/>
                  <a:pt x="160931" y="480887"/>
                </a:cubicBezTo>
                <a:cubicBezTo>
                  <a:pt x="166928" y="513695"/>
                  <a:pt x="177511" y="423384"/>
                  <a:pt x="184214" y="442787"/>
                </a:cubicBezTo>
                <a:cubicBezTo>
                  <a:pt x="190917" y="462190"/>
                  <a:pt x="222667" y="520751"/>
                  <a:pt x="201147" y="597304"/>
                </a:cubicBezTo>
                <a:cubicBezTo>
                  <a:pt x="179627" y="673857"/>
                  <a:pt x="75911" y="937029"/>
                  <a:pt x="55097" y="902104"/>
                </a:cubicBezTo>
                <a:cubicBezTo>
                  <a:pt x="34283" y="867179"/>
                  <a:pt x="85436" y="392340"/>
                  <a:pt x="76264" y="387754"/>
                </a:cubicBezTo>
                <a:cubicBezTo>
                  <a:pt x="67092" y="383168"/>
                  <a:pt x="-2406" y="904573"/>
                  <a:pt x="64" y="874587"/>
                </a:cubicBezTo>
                <a:cubicBezTo>
                  <a:pt x="2533" y="844601"/>
                  <a:pt x="58978" y="353181"/>
                  <a:pt x="91081" y="207837"/>
                </a:cubicBezTo>
                <a:cubicBezTo>
                  <a:pt x="123184" y="62493"/>
                  <a:pt x="204322" y="-5946"/>
                  <a:pt x="213847" y="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F6A5A1C8-4F87-4487-B07B-FBB7FBBFBF5D}"/>
              </a:ext>
            </a:extLst>
          </p:cNvPr>
          <p:cNvSpPr/>
          <p:nvPr/>
        </p:nvSpPr>
        <p:spPr>
          <a:xfrm>
            <a:off x="2326212" y="3072699"/>
            <a:ext cx="249338" cy="1085578"/>
          </a:xfrm>
          <a:custGeom>
            <a:avLst/>
            <a:gdLst>
              <a:gd name="connsiteX0" fmla="*/ 247655 w 249338"/>
              <a:gd name="connsiteY0" fmla="*/ 701 h 1085578"/>
              <a:gd name="connsiteX1" fmla="*/ 190505 w 249338"/>
              <a:gd name="connsiteY1" fmla="*/ 142518 h 1085578"/>
              <a:gd name="connsiteX2" fmla="*/ 186271 w 249338"/>
              <a:gd name="connsiteY2" fmla="*/ 265284 h 1085578"/>
              <a:gd name="connsiteX3" fmla="*/ 175688 w 249338"/>
              <a:gd name="connsiteY3" fmla="*/ 250468 h 1085578"/>
              <a:gd name="connsiteX4" fmla="*/ 59271 w 249338"/>
              <a:gd name="connsiteY4" fmla="*/ 925684 h 1085578"/>
              <a:gd name="connsiteX5" fmla="*/ 25405 w 249338"/>
              <a:gd name="connsiteY5" fmla="*/ 868534 h 1085578"/>
              <a:gd name="connsiteX6" fmla="*/ 5 w 249338"/>
              <a:gd name="connsiteY6" fmla="*/ 1084434 h 1085578"/>
              <a:gd name="connsiteX7" fmla="*/ 27521 w 249338"/>
              <a:gd name="connsiteY7" fmla="*/ 758468 h 1085578"/>
              <a:gd name="connsiteX8" fmla="*/ 97371 w 249338"/>
              <a:gd name="connsiteY8" fmla="*/ 333018 h 1085578"/>
              <a:gd name="connsiteX9" fmla="*/ 116421 w 249338"/>
              <a:gd name="connsiteY9" fmla="*/ 98068 h 1085578"/>
              <a:gd name="connsiteX10" fmla="*/ 247655 w 249338"/>
              <a:gd name="connsiteY10" fmla="*/ 701 h 108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338" h="1085578">
                <a:moveTo>
                  <a:pt x="247655" y="701"/>
                </a:moveTo>
                <a:cubicBezTo>
                  <a:pt x="260002" y="8109"/>
                  <a:pt x="200736" y="98421"/>
                  <a:pt x="190505" y="142518"/>
                </a:cubicBezTo>
                <a:cubicBezTo>
                  <a:pt x="180274" y="186615"/>
                  <a:pt x="188740" y="247292"/>
                  <a:pt x="186271" y="265284"/>
                </a:cubicBezTo>
                <a:cubicBezTo>
                  <a:pt x="183802" y="283276"/>
                  <a:pt x="196855" y="140401"/>
                  <a:pt x="175688" y="250468"/>
                </a:cubicBezTo>
                <a:cubicBezTo>
                  <a:pt x="154521" y="360535"/>
                  <a:pt x="84318" y="822673"/>
                  <a:pt x="59271" y="925684"/>
                </a:cubicBezTo>
                <a:cubicBezTo>
                  <a:pt x="34224" y="1028695"/>
                  <a:pt x="35283" y="842076"/>
                  <a:pt x="25405" y="868534"/>
                </a:cubicBezTo>
                <a:cubicBezTo>
                  <a:pt x="15527" y="894992"/>
                  <a:pt x="-348" y="1102778"/>
                  <a:pt x="5" y="1084434"/>
                </a:cubicBezTo>
                <a:cubicBezTo>
                  <a:pt x="358" y="1066090"/>
                  <a:pt x="11293" y="883704"/>
                  <a:pt x="27521" y="758468"/>
                </a:cubicBezTo>
                <a:cubicBezTo>
                  <a:pt x="43749" y="633232"/>
                  <a:pt x="82554" y="443085"/>
                  <a:pt x="97371" y="333018"/>
                </a:cubicBezTo>
                <a:cubicBezTo>
                  <a:pt x="112188" y="222951"/>
                  <a:pt x="92079" y="150279"/>
                  <a:pt x="116421" y="98068"/>
                </a:cubicBezTo>
                <a:cubicBezTo>
                  <a:pt x="140763" y="45857"/>
                  <a:pt x="235308" y="-6707"/>
                  <a:pt x="247655" y="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12341DC7-3A8F-42D1-9589-A9B4C77BCB92}"/>
              </a:ext>
            </a:extLst>
          </p:cNvPr>
          <p:cNvSpPr/>
          <p:nvPr/>
        </p:nvSpPr>
        <p:spPr>
          <a:xfrm>
            <a:off x="2266343" y="3057633"/>
            <a:ext cx="83392" cy="512093"/>
          </a:xfrm>
          <a:custGeom>
            <a:avLst/>
            <a:gdLst>
              <a:gd name="connsiteX0" fmla="*/ 83157 w 83392"/>
              <a:gd name="connsiteY0" fmla="*/ 15767 h 512093"/>
              <a:gd name="connsiteX1" fmla="*/ 17540 w 83392"/>
              <a:gd name="connsiteY1" fmla="*/ 502600 h 512093"/>
              <a:gd name="connsiteX2" fmla="*/ 15424 w 83392"/>
              <a:gd name="connsiteY2" fmla="*/ 314217 h 512093"/>
              <a:gd name="connsiteX3" fmla="*/ 607 w 83392"/>
              <a:gd name="connsiteY3" fmla="*/ 22117 h 512093"/>
              <a:gd name="connsiteX4" fmla="*/ 38707 w 83392"/>
              <a:gd name="connsiteY4" fmla="*/ 108900 h 512093"/>
              <a:gd name="connsiteX5" fmla="*/ 83157 w 83392"/>
              <a:gd name="connsiteY5" fmla="*/ 15767 h 51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392" h="512093">
                <a:moveTo>
                  <a:pt x="83157" y="15767"/>
                </a:moveTo>
                <a:cubicBezTo>
                  <a:pt x="79629" y="81384"/>
                  <a:pt x="28829" y="452858"/>
                  <a:pt x="17540" y="502600"/>
                </a:cubicBezTo>
                <a:cubicBezTo>
                  <a:pt x="6251" y="552342"/>
                  <a:pt x="18246" y="394297"/>
                  <a:pt x="15424" y="314217"/>
                </a:cubicBezTo>
                <a:cubicBezTo>
                  <a:pt x="12602" y="234137"/>
                  <a:pt x="-3273" y="56336"/>
                  <a:pt x="607" y="22117"/>
                </a:cubicBezTo>
                <a:cubicBezTo>
                  <a:pt x="4487" y="-12102"/>
                  <a:pt x="27771" y="107136"/>
                  <a:pt x="38707" y="108900"/>
                </a:cubicBezTo>
                <a:cubicBezTo>
                  <a:pt x="49643" y="110664"/>
                  <a:pt x="86685" y="-49850"/>
                  <a:pt x="83157" y="15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9F32E517-248B-4CBB-9F19-35478B95529D}"/>
              </a:ext>
            </a:extLst>
          </p:cNvPr>
          <p:cNvSpPr/>
          <p:nvPr/>
        </p:nvSpPr>
        <p:spPr>
          <a:xfrm>
            <a:off x="2171070" y="3386990"/>
            <a:ext cx="134408" cy="998914"/>
          </a:xfrm>
          <a:custGeom>
            <a:avLst/>
            <a:gdLst>
              <a:gd name="connsiteX0" fmla="*/ 133980 w 134408"/>
              <a:gd name="connsiteY0" fmla="*/ 10260 h 998914"/>
              <a:gd name="connsiteX1" fmla="*/ 45080 w 134408"/>
              <a:gd name="connsiteY1" fmla="*/ 509793 h 998914"/>
              <a:gd name="connsiteX2" fmla="*/ 45080 w 134408"/>
              <a:gd name="connsiteY2" fmla="*/ 998743 h 998914"/>
              <a:gd name="connsiteX3" fmla="*/ 57780 w 134408"/>
              <a:gd name="connsiteY3" fmla="*/ 456877 h 998914"/>
              <a:gd name="connsiteX4" fmla="*/ 630 w 134408"/>
              <a:gd name="connsiteY4" fmla="*/ 943710 h 998914"/>
              <a:gd name="connsiteX5" fmla="*/ 30263 w 134408"/>
              <a:gd name="connsiteY5" fmla="*/ 577527 h 998914"/>
              <a:gd name="connsiteX6" fmla="*/ 76830 w 134408"/>
              <a:gd name="connsiteY6" fmla="*/ 202877 h 998914"/>
              <a:gd name="connsiteX7" fmla="*/ 133980 w 134408"/>
              <a:gd name="connsiteY7" fmla="*/ 10260 h 99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408" h="998914">
                <a:moveTo>
                  <a:pt x="133980" y="10260"/>
                </a:moveTo>
                <a:cubicBezTo>
                  <a:pt x="128688" y="61413"/>
                  <a:pt x="59897" y="345046"/>
                  <a:pt x="45080" y="509793"/>
                </a:cubicBezTo>
                <a:cubicBezTo>
                  <a:pt x="30263" y="674540"/>
                  <a:pt x="42963" y="1007562"/>
                  <a:pt x="45080" y="998743"/>
                </a:cubicBezTo>
                <a:cubicBezTo>
                  <a:pt x="47197" y="989924"/>
                  <a:pt x="65188" y="466049"/>
                  <a:pt x="57780" y="456877"/>
                </a:cubicBezTo>
                <a:cubicBezTo>
                  <a:pt x="50372" y="447705"/>
                  <a:pt x="5216" y="923602"/>
                  <a:pt x="630" y="943710"/>
                </a:cubicBezTo>
                <a:cubicBezTo>
                  <a:pt x="-3956" y="963818"/>
                  <a:pt x="17563" y="700999"/>
                  <a:pt x="30263" y="577527"/>
                </a:cubicBezTo>
                <a:cubicBezTo>
                  <a:pt x="42963" y="454055"/>
                  <a:pt x="59544" y="294599"/>
                  <a:pt x="76830" y="202877"/>
                </a:cubicBezTo>
                <a:cubicBezTo>
                  <a:pt x="94116" y="111155"/>
                  <a:pt x="139272" y="-40893"/>
                  <a:pt x="133980" y="10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39E19A57-9AFC-4E33-9637-3C59818F09D8}"/>
              </a:ext>
            </a:extLst>
          </p:cNvPr>
          <p:cNvSpPr/>
          <p:nvPr/>
        </p:nvSpPr>
        <p:spPr>
          <a:xfrm>
            <a:off x="2395166" y="3790822"/>
            <a:ext cx="125656" cy="563551"/>
          </a:xfrm>
          <a:custGeom>
            <a:avLst/>
            <a:gdLst>
              <a:gd name="connsiteX0" fmla="*/ 123667 w 125656"/>
              <a:gd name="connsiteY0" fmla="*/ 128 h 563551"/>
              <a:gd name="connsiteX1" fmla="*/ 98267 w 125656"/>
              <a:gd name="connsiteY1" fmla="*/ 345145 h 563551"/>
              <a:gd name="connsiteX2" fmla="*/ 32651 w 125656"/>
              <a:gd name="connsiteY2" fmla="*/ 563161 h 563551"/>
              <a:gd name="connsiteX3" fmla="*/ 83451 w 125656"/>
              <a:gd name="connsiteY3" fmla="*/ 402295 h 563551"/>
              <a:gd name="connsiteX4" fmla="*/ 901 w 125656"/>
              <a:gd name="connsiteY4" fmla="*/ 548345 h 563551"/>
              <a:gd name="connsiteX5" fmla="*/ 41117 w 125656"/>
              <a:gd name="connsiteY5" fmla="*/ 446745 h 563551"/>
              <a:gd name="connsiteX6" fmla="*/ 66517 w 125656"/>
              <a:gd name="connsiteY6" fmla="*/ 232961 h 563551"/>
              <a:gd name="connsiteX7" fmla="*/ 49584 w 125656"/>
              <a:gd name="connsiteY7" fmla="*/ 385361 h 563551"/>
              <a:gd name="connsiteX8" fmla="*/ 123667 w 125656"/>
              <a:gd name="connsiteY8" fmla="*/ 128 h 56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656" h="563551">
                <a:moveTo>
                  <a:pt x="123667" y="128"/>
                </a:moveTo>
                <a:cubicBezTo>
                  <a:pt x="131781" y="-6575"/>
                  <a:pt x="113436" y="251306"/>
                  <a:pt x="98267" y="345145"/>
                </a:cubicBezTo>
                <a:cubicBezTo>
                  <a:pt x="83098" y="438984"/>
                  <a:pt x="35120" y="553636"/>
                  <a:pt x="32651" y="563161"/>
                </a:cubicBezTo>
                <a:cubicBezTo>
                  <a:pt x="30182" y="572686"/>
                  <a:pt x="88743" y="404764"/>
                  <a:pt x="83451" y="402295"/>
                </a:cubicBezTo>
                <a:cubicBezTo>
                  <a:pt x="78159" y="399826"/>
                  <a:pt x="7957" y="540937"/>
                  <a:pt x="901" y="548345"/>
                </a:cubicBezTo>
                <a:cubicBezTo>
                  <a:pt x="-6155" y="555753"/>
                  <a:pt x="30181" y="499309"/>
                  <a:pt x="41117" y="446745"/>
                </a:cubicBezTo>
                <a:cubicBezTo>
                  <a:pt x="52053" y="394181"/>
                  <a:pt x="65106" y="243192"/>
                  <a:pt x="66517" y="232961"/>
                </a:cubicBezTo>
                <a:cubicBezTo>
                  <a:pt x="67928" y="222730"/>
                  <a:pt x="38295" y="420991"/>
                  <a:pt x="49584" y="385361"/>
                </a:cubicBezTo>
                <a:cubicBezTo>
                  <a:pt x="60873" y="349731"/>
                  <a:pt x="115553" y="6831"/>
                  <a:pt x="123667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76613A52-55AA-4F39-8416-F343918593EB}"/>
              </a:ext>
            </a:extLst>
          </p:cNvPr>
          <p:cNvSpPr/>
          <p:nvPr/>
        </p:nvSpPr>
        <p:spPr>
          <a:xfrm>
            <a:off x="2651914" y="3303798"/>
            <a:ext cx="146401" cy="284183"/>
          </a:xfrm>
          <a:custGeom>
            <a:avLst/>
            <a:gdLst>
              <a:gd name="connsiteX0" fmla="*/ 269 w 146401"/>
              <a:gd name="connsiteY0" fmla="*/ 281835 h 284183"/>
              <a:gd name="connsiteX1" fmla="*/ 95519 w 146401"/>
              <a:gd name="connsiteY1" fmla="*/ 148485 h 284183"/>
              <a:gd name="connsiteX2" fmla="*/ 146319 w 146401"/>
              <a:gd name="connsiteY2" fmla="*/ 231035 h 284183"/>
              <a:gd name="connsiteX3" fmla="*/ 106103 w 146401"/>
              <a:gd name="connsiteY3" fmla="*/ 91335 h 284183"/>
              <a:gd name="connsiteX4" fmla="*/ 55303 w 146401"/>
              <a:gd name="connsiteY4" fmla="*/ 40535 h 284183"/>
              <a:gd name="connsiteX5" fmla="*/ 65886 w 146401"/>
              <a:gd name="connsiteY5" fmla="*/ 13019 h 284183"/>
              <a:gd name="connsiteX6" fmla="*/ 269 w 146401"/>
              <a:gd name="connsiteY6" fmla="*/ 281835 h 28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401" h="284183">
                <a:moveTo>
                  <a:pt x="269" y="281835"/>
                </a:moveTo>
                <a:cubicBezTo>
                  <a:pt x="5208" y="304413"/>
                  <a:pt x="71177" y="156952"/>
                  <a:pt x="95519" y="148485"/>
                </a:cubicBezTo>
                <a:cubicBezTo>
                  <a:pt x="119861" y="140018"/>
                  <a:pt x="144555" y="240560"/>
                  <a:pt x="146319" y="231035"/>
                </a:cubicBezTo>
                <a:cubicBezTo>
                  <a:pt x="148083" y="221510"/>
                  <a:pt x="121272" y="123085"/>
                  <a:pt x="106103" y="91335"/>
                </a:cubicBezTo>
                <a:cubicBezTo>
                  <a:pt x="90934" y="59585"/>
                  <a:pt x="62006" y="53588"/>
                  <a:pt x="55303" y="40535"/>
                </a:cubicBezTo>
                <a:cubicBezTo>
                  <a:pt x="48600" y="27482"/>
                  <a:pt x="71883" y="-23670"/>
                  <a:pt x="65886" y="13019"/>
                </a:cubicBezTo>
                <a:cubicBezTo>
                  <a:pt x="59889" y="49708"/>
                  <a:pt x="-4670" y="259257"/>
                  <a:pt x="269" y="281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055D3FDC-195D-499E-A18F-A8110FBE215F}"/>
              </a:ext>
            </a:extLst>
          </p:cNvPr>
          <p:cNvSpPr/>
          <p:nvPr/>
        </p:nvSpPr>
        <p:spPr>
          <a:xfrm>
            <a:off x="2573848" y="3678679"/>
            <a:ext cx="175559" cy="699317"/>
          </a:xfrm>
          <a:custGeom>
            <a:avLst/>
            <a:gdLst>
              <a:gd name="connsiteX0" fmla="*/ 141835 w 175559"/>
              <a:gd name="connsiteY0" fmla="*/ 88 h 699317"/>
              <a:gd name="connsiteX1" fmla="*/ 82569 w 175559"/>
              <a:gd name="connsiteY1" fmla="*/ 154604 h 699317"/>
              <a:gd name="connsiteX2" fmla="*/ 173585 w 175559"/>
              <a:gd name="connsiteY2" fmla="*/ 203288 h 699317"/>
              <a:gd name="connsiteX3" fmla="*/ 133369 w 175559"/>
              <a:gd name="connsiteY3" fmla="*/ 362038 h 699317"/>
              <a:gd name="connsiteX4" fmla="*/ 19 w 175559"/>
              <a:gd name="connsiteY4" fmla="*/ 698588 h 699317"/>
              <a:gd name="connsiteX5" fmla="*/ 122785 w 175559"/>
              <a:gd name="connsiteY5" fmla="*/ 262554 h 699317"/>
              <a:gd name="connsiteX6" fmla="*/ 29652 w 175559"/>
              <a:gd name="connsiteY6" fmla="*/ 368388 h 699317"/>
              <a:gd name="connsiteX7" fmla="*/ 29652 w 175559"/>
              <a:gd name="connsiteY7" fmla="*/ 177888 h 699317"/>
              <a:gd name="connsiteX8" fmla="*/ 141835 w 175559"/>
              <a:gd name="connsiteY8" fmla="*/ 88 h 6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559" h="699317">
                <a:moveTo>
                  <a:pt x="141835" y="88"/>
                </a:moveTo>
                <a:cubicBezTo>
                  <a:pt x="150655" y="-3793"/>
                  <a:pt x="77277" y="120737"/>
                  <a:pt x="82569" y="154604"/>
                </a:cubicBezTo>
                <a:cubicBezTo>
                  <a:pt x="87861" y="188471"/>
                  <a:pt x="165118" y="168716"/>
                  <a:pt x="173585" y="203288"/>
                </a:cubicBezTo>
                <a:cubicBezTo>
                  <a:pt x="182052" y="237860"/>
                  <a:pt x="162297" y="279488"/>
                  <a:pt x="133369" y="362038"/>
                </a:cubicBezTo>
                <a:cubicBezTo>
                  <a:pt x="104441" y="444588"/>
                  <a:pt x="1783" y="715169"/>
                  <a:pt x="19" y="698588"/>
                </a:cubicBezTo>
                <a:cubicBezTo>
                  <a:pt x="-1745" y="682007"/>
                  <a:pt x="117846" y="317587"/>
                  <a:pt x="122785" y="262554"/>
                </a:cubicBezTo>
                <a:cubicBezTo>
                  <a:pt x="127724" y="207521"/>
                  <a:pt x="45174" y="382499"/>
                  <a:pt x="29652" y="368388"/>
                </a:cubicBezTo>
                <a:cubicBezTo>
                  <a:pt x="14130" y="354277"/>
                  <a:pt x="10955" y="235744"/>
                  <a:pt x="29652" y="177888"/>
                </a:cubicBezTo>
                <a:cubicBezTo>
                  <a:pt x="48349" y="120032"/>
                  <a:pt x="133015" y="3969"/>
                  <a:pt x="141835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4BB897B5-BB10-4238-B07A-2295EFCD65A4}"/>
              </a:ext>
            </a:extLst>
          </p:cNvPr>
          <p:cNvSpPr/>
          <p:nvPr/>
        </p:nvSpPr>
        <p:spPr>
          <a:xfrm>
            <a:off x="2812083" y="3110087"/>
            <a:ext cx="100609" cy="258860"/>
          </a:xfrm>
          <a:custGeom>
            <a:avLst/>
            <a:gdLst>
              <a:gd name="connsiteX0" fmla="*/ 26367 w 100609"/>
              <a:gd name="connsiteY0" fmla="*/ 5646 h 258860"/>
              <a:gd name="connsiteX1" fmla="*/ 9434 w 100609"/>
              <a:gd name="connsiteY1" fmla="*/ 174980 h 258860"/>
              <a:gd name="connsiteX2" fmla="*/ 5200 w 100609"/>
              <a:gd name="connsiteY2" fmla="*/ 257530 h 258860"/>
              <a:gd name="connsiteX3" fmla="*/ 83517 w 100609"/>
              <a:gd name="connsiteY3" fmla="*/ 113596 h 258860"/>
              <a:gd name="connsiteX4" fmla="*/ 94100 w 100609"/>
              <a:gd name="connsiteY4" fmla="*/ 47980 h 258860"/>
              <a:gd name="connsiteX5" fmla="*/ 26367 w 100609"/>
              <a:gd name="connsiteY5" fmla="*/ 5646 h 25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609" h="258860">
                <a:moveTo>
                  <a:pt x="26367" y="5646"/>
                </a:moveTo>
                <a:cubicBezTo>
                  <a:pt x="12256" y="26813"/>
                  <a:pt x="12962" y="132999"/>
                  <a:pt x="9434" y="174980"/>
                </a:cubicBezTo>
                <a:cubicBezTo>
                  <a:pt x="5906" y="216961"/>
                  <a:pt x="-7147" y="267761"/>
                  <a:pt x="5200" y="257530"/>
                </a:cubicBezTo>
                <a:cubicBezTo>
                  <a:pt x="17547" y="247299"/>
                  <a:pt x="68700" y="148521"/>
                  <a:pt x="83517" y="113596"/>
                </a:cubicBezTo>
                <a:cubicBezTo>
                  <a:pt x="98334" y="78671"/>
                  <a:pt x="107506" y="67736"/>
                  <a:pt x="94100" y="47980"/>
                </a:cubicBezTo>
                <a:cubicBezTo>
                  <a:pt x="80694" y="28224"/>
                  <a:pt x="40478" y="-15521"/>
                  <a:pt x="26367" y="5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5B665BDA-F25D-44DE-94A6-B2DDFB4519D1}"/>
              </a:ext>
            </a:extLst>
          </p:cNvPr>
          <p:cNvSpPr/>
          <p:nvPr/>
        </p:nvSpPr>
        <p:spPr>
          <a:xfrm>
            <a:off x="2654131" y="3063757"/>
            <a:ext cx="98879" cy="393556"/>
          </a:xfrm>
          <a:custGeom>
            <a:avLst/>
            <a:gdLst>
              <a:gd name="connsiteX0" fmla="*/ 89069 w 98879"/>
              <a:gd name="connsiteY0" fmla="*/ 15993 h 393556"/>
              <a:gd name="connsiteX1" fmla="*/ 91186 w 98879"/>
              <a:gd name="connsiteY1" fmla="*/ 189560 h 393556"/>
              <a:gd name="connsiteX2" fmla="*/ 8636 w 98879"/>
              <a:gd name="connsiteY2" fmla="*/ 346193 h 393556"/>
              <a:gd name="connsiteX3" fmla="*/ 2286 w 98879"/>
              <a:gd name="connsiteY3" fmla="*/ 380060 h 393556"/>
              <a:gd name="connsiteX4" fmla="*/ 6519 w 98879"/>
              <a:gd name="connsiteY4" fmla="*/ 145110 h 393556"/>
              <a:gd name="connsiteX5" fmla="*/ 23452 w 98879"/>
              <a:gd name="connsiteY5" fmla="*/ 242476 h 393556"/>
              <a:gd name="connsiteX6" fmla="*/ 36152 w 98879"/>
              <a:gd name="connsiteY6" fmla="*/ 32926 h 393556"/>
              <a:gd name="connsiteX7" fmla="*/ 89069 w 98879"/>
              <a:gd name="connsiteY7" fmla="*/ 15993 h 39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79" h="393556">
                <a:moveTo>
                  <a:pt x="89069" y="15993"/>
                </a:moveTo>
                <a:cubicBezTo>
                  <a:pt x="98241" y="42099"/>
                  <a:pt x="104592" y="134527"/>
                  <a:pt x="91186" y="189560"/>
                </a:cubicBezTo>
                <a:cubicBezTo>
                  <a:pt x="77780" y="244593"/>
                  <a:pt x="23453" y="314443"/>
                  <a:pt x="8636" y="346193"/>
                </a:cubicBezTo>
                <a:cubicBezTo>
                  <a:pt x="-6181" y="377943"/>
                  <a:pt x="2639" y="413574"/>
                  <a:pt x="2286" y="380060"/>
                </a:cubicBezTo>
                <a:cubicBezTo>
                  <a:pt x="1933" y="346546"/>
                  <a:pt x="2991" y="168041"/>
                  <a:pt x="6519" y="145110"/>
                </a:cubicBezTo>
                <a:cubicBezTo>
                  <a:pt x="10047" y="122179"/>
                  <a:pt x="18513" y="261173"/>
                  <a:pt x="23452" y="242476"/>
                </a:cubicBezTo>
                <a:cubicBezTo>
                  <a:pt x="28391" y="223779"/>
                  <a:pt x="29449" y="69968"/>
                  <a:pt x="36152" y="32926"/>
                </a:cubicBezTo>
                <a:cubicBezTo>
                  <a:pt x="42855" y="-4116"/>
                  <a:pt x="79897" y="-10113"/>
                  <a:pt x="89069" y="15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06174A79-3C64-4463-B164-48B0AD2D0771}"/>
              </a:ext>
            </a:extLst>
          </p:cNvPr>
          <p:cNvSpPr/>
          <p:nvPr/>
        </p:nvSpPr>
        <p:spPr>
          <a:xfrm>
            <a:off x="3163432" y="3242682"/>
            <a:ext cx="336875" cy="345388"/>
          </a:xfrm>
          <a:custGeom>
            <a:avLst/>
            <a:gdLst>
              <a:gd name="connsiteX0" fmla="*/ 77185 w 336875"/>
              <a:gd name="connsiteY0" fmla="*/ 51 h 345388"/>
              <a:gd name="connsiteX1" fmla="*/ 985 w 336875"/>
              <a:gd name="connsiteY1" fmla="*/ 143985 h 345388"/>
              <a:gd name="connsiteX2" fmla="*/ 32735 w 336875"/>
              <a:gd name="connsiteY2" fmla="*/ 201135 h 345388"/>
              <a:gd name="connsiteX3" fmla="*/ 15801 w 336875"/>
              <a:gd name="connsiteY3" fmla="*/ 63551 h 345388"/>
              <a:gd name="connsiteX4" fmla="*/ 81418 w 336875"/>
              <a:gd name="connsiteY4" fmla="*/ 114351 h 345388"/>
              <a:gd name="connsiteX5" fmla="*/ 335418 w 336875"/>
              <a:gd name="connsiteY5" fmla="*/ 345068 h 345388"/>
              <a:gd name="connsiteX6" fmla="*/ 180901 w 336875"/>
              <a:gd name="connsiteY6" fmla="*/ 160918 h 345388"/>
              <a:gd name="connsiteX7" fmla="*/ 77185 w 336875"/>
              <a:gd name="connsiteY7" fmla="*/ 51 h 34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875" h="345388">
                <a:moveTo>
                  <a:pt x="77185" y="51"/>
                </a:moveTo>
                <a:cubicBezTo>
                  <a:pt x="47199" y="-2771"/>
                  <a:pt x="8393" y="110471"/>
                  <a:pt x="985" y="143985"/>
                </a:cubicBezTo>
                <a:cubicBezTo>
                  <a:pt x="-6423" y="177499"/>
                  <a:pt x="30266" y="214541"/>
                  <a:pt x="32735" y="201135"/>
                </a:cubicBezTo>
                <a:cubicBezTo>
                  <a:pt x="35204" y="187729"/>
                  <a:pt x="7687" y="78015"/>
                  <a:pt x="15801" y="63551"/>
                </a:cubicBezTo>
                <a:cubicBezTo>
                  <a:pt x="23915" y="49087"/>
                  <a:pt x="28149" y="67432"/>
                  <a:pt x="81418" y="114351"/>
                </a:cubicBezTo>
                <a:cubicBezTo>
                  <a:pt x="134687" y="161270"/>
                  <a:pt x="318838" y="337307"/>
                  <a:pt x="335418" y="345068"/>
                </a:cubicBezTo>
                <a:cubicBezTo>
                  <a:pt x="351998" y="352829"/>
                  <a:pt x="222529" y="217715"/>
                  <a:pt x="180901" y="160918"/>
                </a:cubicBezTo>
                <a:cubicBezTo>
                  <a:pt x="139273" y="104121"/>
                  <a:pt x="107171" y="2873"/>
                  <a:pt x="77185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2FDC63C8-D72E-46A0-9184-26FC3FD52E10}"/>
              </a:ext>
            </a:extLst>
          </p:cNvPr>
          <p:cNvSpPr/>
          <p:nvPr/>
        </p:nvSpPr>
        <p:spPr>
          <a:xfrm>
            <a:off x="2861730" y="3179201"/>
            <a:ext cx="176609" cy="306953"/>
          </a:xfrm>
          <a:custGeom>
            <a:avLst/>
            <a:gdLst>
              <a:gd name="connsiteX0" fmla="*/ 175687 w 176609"/>
              <a:gd name="connsiteY0" fmla="*/ 4266 h 306953"/>
              <a:gd name="connsiteX1" fmla="*/ 107953 w 176609"/>
              <a:gd name="connsiteY1" fmla="*/ 182066 h 306953"/>
              <a:gd name="connsiteX2" fmla="*/ 57153 w 176609"/>
              <a:gd name="connsiteY2" fmla="*/ 306949 h 306953"/>
              <a:gd name="connsiteX3" fmla="*/ 65620 w 176609"/>
              <a:gd name="connsiteY3" fmla="*/ 177832 h 306953"/>
              <a:gd name="connsiteX4" fmla="*/ 40220 w 176609"/>
              <a:gd name="connsiteY4" fmla="*/ 112216 h 306953"/>
              <a:gd name="connsiteX5" fmla="*/ 57153 w 176609"/>
              <a:gd name="connsiteY5" fmla="*/ 88932 h 306953"/>
              <a:gd name="connsiteX6" fmla="*/ 3 w 176609"/>
              <a:gd name="connsiteY6" fmla="*/ 245566 h 306953"/>
              <a:gd name="connsiteX7" fmla="*/ 55037 w 176609"/>
              <a:gd name="connsiteY7" fmla="*/ 69882 h 306953"/>
              <a:gd name="connsiteX8" fmla="*/ 175687 w 176609"/>
              <a:gd name="connsiteY8" fmla="*/ 4266 h 30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609" h="306953">
                <a:moveTo>
                  <a:pt x="175687" y="4266"/>
                </a:moveTo>
                <a:cubicBezTo>
                  <a:pt x="184506" y="22963"/>
                  <a:pt x="127709" y="131619"/>
                  <a:pt x="107953" y="182066"/>
                </a:cubicBezTo>
                <a:cubicBezTo>
                  <a:pt x="88197" y="232513"/>
                  <a:pt x="64208" y="307655"/>
                  <a:pt x="57153" y="306949"/>
                </a:cubicBezTo>
                <a:cubicBezTo>
                  <a:pt x="50098" y="306243"/>
                  <a:pt x="68442" y="210287"/>
                  <a:pt x="65620" y="177832"/>
                </a:cubicBezTo>
                <a:cubicBezTo>
                  <a:pt x="62798" y="145377"/>
                  <a:pt x="41631" y="127032"/>
                  <a:pt x="40220" y="112216"/>
                </a:cubicBezTo>
                <a:cubicBezTo>
                  <a:pt x="38809" y="97400"/>
                  <a:pt x="63856" y="66707"/>
                  <a:pt x="57153" y="88932"/>
                </a:cubicBezTo>
                <a:cubicBezTo>
                  <a:pt x="50450" y="111157"/>
                  <a:pt x="356" y="248741"/>
                  <a:pt x="3" y="245566"/>
                </a:cubicBezTo>
                <a:cubicBezTo>
                  <a:pt x="-350" y="242391"/>
                  <a:pt x="26462" y="107629"/>
                  <a:pt x="55037" y="69882"/>
                </a:cubicBezTo>
                <a:cubicBezTo>
                  <a:pt x="83612" y="32135"/>
                  <a:pt x="166868" y="-14431"/>
                  <a:pt x="175687" y="4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878997A3-2554-4548-B372-ADC5A8A8A6A8}"/>
              </a:ext>
            </a:extLst>
          </p:cNvPr>
          <p:cNvSpPr/>
          <p:nvPr/>
        </p:nvSpPr>
        <p:spPr>
          <a:xfrm>
            <a:off x="2935938" y="3765550"/>
            <a:ext cx="351245" cy="469247"/>
          </a:xfrm>
          <a:custGeom>
            <a:avLst/>
            <a:gdLst>
              <a:gd name="connsiteX0" fmla="*/ 351245 w 351245"/>
              <a:gd name="connsiteY0" fmla="*/ 0 h 469247"/>
              <a:gd name="connsiteX1" fmla="*/ 162862 w 351245"/>
              <a:gd name="connsiteY1" fmla="*/ 179917 h 469247"/>
              <a:gd name="connsiteX2" fmla="*/ 173445 w 351245"/>
              <a:gd name="connsiteY2" fmla="*/ 340783 h 469247"/>
              <a:gd name="connsiteX3" fmla="*/ 294095 w 351245"/>
              <a:gd name="connsiteY3" fmla="*/ 186267 h 469247"/>
              <a:gd name="connsiteX4" fmla="*/ 6229 w 351245"/>
              <a:gd name="connsiteY4" fmla="*/ 465667 h 469247"/>
              <a:gd name="connsiteX5" fmla="*/ 118412 w 351245"/>
              <a:gd name="connsiteY5" fmla="*/ 321733 h 469247"/>
              <a:gd name="connsiteX6" fmla="*/ 351245 w 351245"/>
              <a:gd name="connsiteY6" fmla="*/ 0 h 46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245" h="469247">
                <a:moveTo>
                  <a:pt x="351245" y="0"/>
                </a:moveTo>
                <a:cubicBezTo>
                  <a:pt x="271870" y="61560"/>
                  <a:pt x="192495" y="123120"/>
                  <a:pt x="162862" y="179917"/>
                </a:cubicBezTo>
                <a:cubicBezTo>
                  <a:pt x="133229" y="236714"/>
                  <a:pt x="151573" y="339725"/>
                  <a:pt x="173445" y="340783"/>
                </a:cubicBezTo>
                <a:cubicBezTo>
                  <a:pt x="195317" y="341841"/>
                  <a:pt x="321964" y="165453"/>
                  <a:pt x="294095" y="186267"/>
                </a:cubicBezTo>
                <a:cubicBezTo>
                  <a:pt x="266226" y="207081"/>
                  <a:pt x="35509" y="443089"/>
                  <a:pt x="6229" y="465667"/>
                </a:cubicBezTo>
                <a:cubicBezTo>
                  <a:pt x="-23051" y="488245"/>
                  <a:pt x="57029" y="399697"/>
                  <a:pt x="118412" y="321733"/>
                </a:cubicBezTo>
                <a:lnTo>
                  <a:pt x="35124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3EFFA604-2E84-4274-838D-316AC0E4CD3B}"/>
              </a:ext>
            </a:extLst>
          </p:cNvPr>
          <p:cNvSpPr/>
          <p:nvPr/>
        </p:nvSpPr>
        <p:spPr>
          <a:xfrm>
            <a:off x="2546579" y="3499256"/>
            <a:ext cx="536685" cy="1463050"/>
          </a:xfrm>
          <a:custGeom>
            <a:avLst/>
            <a:gdLst>
              <a:gd name="connsiteX0" fmla="*/ 535288 w 536685"/>
              <a:gd name="connsiteY0" fmla="*/ 1711 h 1463050"/>
              <a:gd name="connsiteX1" fmla="*/ 327854 w 536685"/>
              <a:gd name="connsiteY1" fmla="*/ 348844 h 1463050"/>
              <a:gd name="connsiteX2" fmla="*/ 327854 w 536685"/>
              <a:gd name="connsiteY2" fmla="*/ 632477 h 1463050"/>
              <a:gd name="connsiteX3" fmla="*/ 150054 w 536685"/>
              <a:gd name="connsiteY3" fmla="*/ 827211 h 1463050"/>
              <a:gd name="connsiteX4" fmla="*/ 171221 w 536685"/>
              <a:gd name="connsiteY4" fmla="*/ 1034644 h 1463050"/>
              <a:gd name="connsiteX5" fmla="*/ 18821 w 536685"/>
              <a:gd name="connsiteY5" fmla="*/ 1297111 h 1463050"/>
              <a:gd name="connsiteX6" fmla="*/ 6121 w 536685"/>
              <a:gd name="connsiteY6" fmla="*/ 1462211 h 1463050"/>
              <a:gd name="connsiteX7" fmla="*/ 52688 w 536685"/>
              <a:gd name="connsiteY7" fmla="*/ 1229377 h 1463050"/>
              <a:gd name="connsiteX8" fmla="*/ 213554 w 536685"/>
              <a:gd name="connsiteY8" fmla="*/ 679044 h 1463050"/>
              <a:gd name="connsiteX9" fmla="*/ 408288 w 536685"/>
              <a:gd name="connsiteY9" fmla="*/ 234544 h 1463050"/>
              <a:gd name="connsiteX10" fmla="*/ 535288 w 536685"/>
              <a:gd name="connsiteY10" fmla="*/ 1711 h 146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6685" h="1463050">
                <a:moveTo>
                  <a:pt x="535288" y="1711"/>
                </a:moveTo>
                <a:cubicBezTo>
                  <a:pt x="521882" y="20761"/>
                  <a:pt x="362426" y="243716"/>
                  <a:pt x="327854" y="348844"/>
                </a:cubicBezTo>
                <a:cubicBezTo>
                  <a:pt x="293282" y="453972"/>
                  <a:pt x="357487" y="552749"/>
                  <a:pt x="327854" y="632477"/>
                </a:cubicBezTo>
                <a:cubicBezTo>
                  <a:pt x="298221" y="712205"/>
                  <a:pt x="176160" y="760183"/>
                  <a:pt x="150054" y="827211"/>
                </a:cubicBezTo>
                <a:cubicBezTo>
                  <a:pt x="123948" y="894239"/>
                  <a:pt x="193093" y="956328"/>
                  <a:pt x="171221" y="1034644"/>
                </a:cubicBezTo>
                <a:cubicBezTo>
                  <a:pt x="149349" y="1112960"/>
                  <a:pt x="46338" y="1225850"/>
                  <a:pt x="18821" y="1297111"/>
                </a:cubicBezTo>
                <a:cubicBezTo>
                  <a:pt x="-8696" y="1368372"/>
                  <a:pt x="476" y="1473500"/>
                  <a:pt x="6121" y="1462211"/>
                </a:cubicBezTo>
                <a:cubicBezTo>
                  <a:pt x="11765" y="1450922"/>
                  <a:pt x="18116" y="1359905"/>
                  <a:pt x="52688" y="1229377"/>
                </a:cubicBezTo>
                <a:cubicBezTo>
                  <a:pt x="87260" y="1098849"/>
                  <a:pt x="154287" y="844850"/>
                  <a:pt x="213554" y="679044"/>
                </a:cubicBezTo>
                <a:cubicBezTo>
                  <a:pt x="272821" y="513238"/>
                  <a:pt x="353960" y="342494"/>
                  <a:pt x="408288" y="234544"/>
                </a:cubicBezTo>
                <a:cubicBezTo>
                  <a:pt x="462616" y="126594"/>
                  <a:pt x="548694" y="-17339"/>
                  <a:pt x="535288" y="1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47FDE137-1730-4A10-B233-E97F6C26A4EF}"/>
              </a:ext>
            </a:extLst>
          </p:cNvPr>
          <p:cNvSpPr/>
          <p:nvPr/>
        </p:nvSpPr>
        <p:spPr>
          <a:xfrm>
            <a:off x="2072580" y="4406645"/>
            <a:ext cx="403960" cy="658684"/>
          </a:xfrm>
          <a:custGeom>
            <a:avLst/>
            <a:gdLst>
              <a:gd name="connsiteX0" fmla="*/ 403920 w 403960"/>
              <a:gd name="connsiteY0" fmla="*/ 255 h 658684"/>
              <a:gd name="connsiteX1" fmla="*/ 188020 w 403960"/>
              <a:gd name="connsiteY1" fmla="*/ 148422 h 658684"/>
              <a:gd name="connsiteX2" fmla="*/ 82187 w 403960"/>
              <a:gd name="connsiteY2" fmla="*/ 605622 h 658684"/>
              <a:gd name="connsiteX3" fmla="*/ 209187 w 403960"/>
              <a:gd name="connsiteY3" fmla="*/ 182288 h 658684"/>
              <a:gd name="connsiteX4" fmla="*/ 14453 w 403960"/>
              <a:gd name="connsiteY4" fmla="*/ 656422 h 658684"/>
              <a:gd name="connsiteX5" fmla="*/ 35620 w 403960"/>
              <a:gd name="connsiteY5" fmla="*/ 351622 h 658684"/>
              <a:gd name="connsiteX6" fmla="*/ 204953 w 403960"/>
              <a:gd name="connsiteY6" fmla="*/ 118788 h 658684"/>
              <a:gd name="connsiteX7" fmla="*/ 403920 w 403960"/>
              <a:gd name="connsiteY7" fmla="*/ 255 h 65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960" h="658684">
                <a:moveTo>
                  <a:pt x="403920" y="255"/>
                </a:moveTo>
                <a:cubicBezTo>
                  <a:pt x="401098" y="5194"/>
                  <a:pt x="241642" y="47528"/>
                  <a:pt x="188020" y="148422"/>
                </a:cubicBezTo>
                <a:cubicBezTo>
                  <a:pt x="134398" y="249316"/>
                  <a:pt x="78659" y="599978"/>
                  <a:pt x="82187" y="605622"/>
                </a:cubicBezTo>
                <a:cubicBezTo>
                  <a:pt x="85715" y="611266"/>
                  <a:pt x="220476" y="173821"/>
                  <a:pt x="209187" y="182288"/>
                </a:cubicBezTo>
                <a:cubicBezTo>
                  <a:pt x="197898" y="190755"/>
                  <a:pt x="43381" y="628200"/>
                  <a:pt x="14453" y="656422"/>
                </a:cubicBezTo>
                <a:cubicBezTo>
                  <a:pt x="-14475" y="684644"/>
                  <a:pt x="3870" y="441228"/>
                  <a:pt x="35620" y="351622"/>
                </a:cubicBezTo>
                <a:cubicBezTo>
                  <a:pt x="67370" y="262016"/>
                  <a:pt x="147803" y="174527"/>
                  <a:pt x="204953" y="118788"/>
                </a:cubicBezTo>
                <a:cubicBezTo>
                  <a:pt x="262103" y="63049"/>
                  <a:pt x="406742" y="-4684"/>
                  <a:pt x="403920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A1F42B1C-2CEF-4F32-AC60-F9CFFD2DEAC8}"/>
              </a:ext>
            </a:extLst>
          </p:cNvPr>
          <p:cNvSpPr/>
          <p:nvPr/>
        </p:nvSpPr>
        <p:spPr>
          <a:xfrm>
            <a:off x="2099377" y="3199117"/>
            <a:ext cx="135993" cy="1483075"/>
          </a:xfrm>
          <a:custGeom>
            <a:avLst/>
            <a:gdLst>
              <a:gd name="connsiteX0" fmla="*/ 135823 w 135993"/>
              <a:gd name="connsiteY0" fmla="*/ 1283 h 1483075"/>
              <a:gd name="connsiteX1" fmla="*/ 42690 w 135993"/>
              <a:gd name="connsiteY1" fmla="*/ 886050 h 1483075"/>
              <a:gd name="connsiteX2" fmla="*/ 356 w 135993"/>
              <a:gd name="connsiteY2" fmla="*/ 1478716 h 1483075"/>
              <a:gd name="connsiteX3" fmla="*/ 63856 w 135993"/>
              <a:gd name="connsiteY3" fmla="*/ 1093483 h 1483075"/>
              <a:gd name="connsiteX4" fmla="*/ 135823 w 135993"/>
              <a:gd name="connsiteY4" fmla="*/ 1283 h 148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93" h="1483075">
                <a:moveTo>
                  <a:pt x="135823" y="1283"/>
                </a:moveTo>
                <a:cubicBezTo>
                  <a:pt x="132295" y="-33289"/>
                  <a:pt x="65268" y="639811"/>
                  <a:pt x="42690" y="886050"/>
                </a:cubicBezTo>
                <a:cubicBezTo>
                  <a:pt x="20112" y="1132289"/>
                  <a:pt x="-3172" y="1444144"/>
                  <a:pt x="356" y="1478716"/>
                </a:cubicBezTo>
                <a:cubicBezTo>
                  <a:pt x="3884" y="1513288"/>
                  <a:pt x="40573" y="1338311"/>
                  <a:pt x="63856" y="1093483"/>
                </a:cubicBezTo>
                <a:cubicBezTo>
                  <a:pt x="87139" y="848655"/>
                  <a:pt x="139351" y="35855"/>
                  <a:pt x="135823" y="1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FC44770D-2401-490C-B7C9-67462081F2F3}"/>
              </a:ext>
            </a:extLst>
          </p:cNvPr>
          <p:cNvSpPr/>
          <p:nvPr/>
        </p:nvSpPr>
        <p:spPr>
          <a:xfrm>
            <a:off x="2514579" y="4400471"/>
            <a:ext cx="531704" cy="630523"/>
          </a:xfrm>
          <a:custGeom>
            <a:avLst/>
            <a:gdLst>
              <a:gd name="connsiteX0" fmla="*/ 529188 w 531704"/>
              <a:gd name="connsiteY0" fmla="*/ 2196 h 630523"/>
              <a:gd name="connsiteX1" fmla="*/ 292121 w 531704"/>
              <a:gd name="connsiteY1" fmla="*/ 150362 h 630523"/>
              <a:gd name="connsiteX2" fmla="*/ 114321 w 531704"/>
              <a:gd name="connsiteY2" fmla="*/ 569462 h 630523"/>
              <a:gd name="connsiteX3" fmla="*/ 21 w 531704"/>
              <a:gd name="connsiteY3" fmla="*/ 616029 h 630523"/>
              <a:gd name="connsiteX4" fmla="*/ 122788 w 531704"/>
              <a:gd name="connsiteY4" fmla="*/ 450929 h 630523"/>
              <a:gd name="connsiteX5" fmla="*/ 105854 w 531704"/>
              <a:gd name="connsiteY5" fmla="*/ 404362 h 630523"/>
              <a:gd name="connsiteX6" fmla="*/ 198988 w 531704"/>
              <a:gd name="connsiteY6" fmla="*/ 599096 h 630523"/>
              <a:gd name="connsiteX7" fmla="*/ 220154 w 531704"/>
              <a:gd name="connsiteY7" fmla="*/ 129196 h 630523"/>
              <a:gd name="connsiteX8" fmla="*/ 177821 w 531704"/>
              <a:gd name="connsiteY8" fmla="*/ 569462 h 630523"/>
              <a:gd name="connsiteX9" fmla="*/ 131254 w 531704"/>
              <a:gd name="connsiteY9" fmla="*/ 99562 h 630523"/>
              <a:gd name="connsiteX10" fmla="*/ 529188 w 531704"/>
              <a:gd name="connsiteY10" fmla="*/ 2196 h 63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704" h="630523">
                <a:moveTo>
                  <a:pt x="529188" y="2196"/>
                </a:moveTo>
                <a:cubicBezTo>
                  <a:pt x="555999" y="10663"/>
                  <a:pt x="361265" y="55818"/>
                  <a:pt x="292121" y="150362"/>
                </a:cubicBezTo>
                <a:cubicBezTo>
                  <a:pt x="222977" y="244906"/>
                  <a:pt x="163004" y="491851"/>
                  <a:pt x="114321" y="569462"/>
                </a:cubicBezTo>
                <a:cubicBezTo>
                  <a:pt x="65638" y="647073"/>
                  <a:pt x="-1390" y="635784"/>
                  <a:pt x="21" y="616029"/>
                </a:cubicBezTo>
                <a:cubicBezTo>
                  <a:pt x="1432" y="596274"/>
                  <a:pt x="105149" y="486207"/>
                  <a:pt x="122788" y="450929"/>
                </a:cubicBezTo>
                <a:cubicBezTo>
                  <a:pt x="140427" y="415651"/>
                  <a:pt x="93154" y="379667"/>
                  <a:pt x="105854" y="404362"/>
                </a:cubicBezTo>
                <a:cubicBezTo>
                  <a:pt x="118554" y="429057"/>
                  <a:pt x="179938" y="644957"/>
                  <a:pt x="198988" y="599096"/>
                </a:cubicBezTo>
                <a:cubicBezTo>
                  <a:pt x="218038" y="553235"/>
                  <a:pt x="223682" y="134135"/>
                  <a:pt x="220154" y="129196"/>
                </a:cubicBezTo>
                <a:cubicBezTo>
                  <a:pt x="216626" y="124257"/>
                  <a:pt x="192638" y="574401"/>
                  <a:pt x="177821" y="569462"/>
                </a:cubicBezTo>
                <a:cubicBezTo>
                  <a:pt x="163004" y="564523"/>
                  <a:pt x="78337" y="192695"/>
                  <a:pt x="131254" y="99562"/>
                </a:cubicBezTo>
                <a:cubicBezTo>
                  <a:pt x="184171" y="6429"/>
                  <a:pt x="502377" y="-6271"/>
                  <a:pt x="529188" y="2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3CA43118-A5DB-4C03-9A97-2C4BB3E09E27}"/>
              </a:ext>
            </a:extLst>
          </p:cNvPr>
          <p:cNvSpPr/>
          <p:nvPr/>
        </p:nvSpPr>
        <p:spPr>
          <a:xfrm>
            <a:off x="6220917" y="1851286"/>
            <a:ext cx="629139" cy="720600"/>
          </a:xfrm>
          <a:custGeom>
            <a:avLst/>
            <a:gdLst>
              <a:gd name="connsiteX0" fmla="*/ 179883 w 629139"/>
              <a:gd name="connsiteY0" fmla="*/ 189181 h 720600"/>
              <a:gd name="connsiteX1" fmla="*/ 628616 w 629139"/>
              <a:gd name="connsiteY1" fmla="*/ 553247 h 720600"/>
              <a:gd name="connsiteX2" fmla="*/ 277250 w 629139"/>
              <a:gd name="connsiteY2" fmla="*/ 341581 h 720600"/>
              <a:gd name="connsiteX3" fmla="*/ 620150 w 629139"/>
              <a:gd name="connsiteY3" fmla="*/ 697181 h 720600"/>
              <a:gd name="connsiteX4" fmla="*/ 112150 w 629139"/>
              <a:gd name="connsiteY4" fmla="*/ 261147 h 720600"/>
              <a:gd name="connsiteX5" fmla="*/ 539716 w 629139"/>
              <a:gd name="connsiteY5" fmla="*/ 718347 h 720600"/>
              <a:gd name="connsiteX6" fmla="*/ 14783 w 629139"/>
              <a:gd name="connsiteY6" fmla="*/ 24081 h 720600"/>
              <a:gd name="connsiteX7" fmla="*/ 179883 w 629139"/>
              <a:gd name="connsiteY7" fmla="*/ 189181 h 7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139" h="720600">
                <a:moveTo>
                  <a:pt x="179883" y="189181"/>
                </a:moveTo>
                <a:cubicBezTo>
                  <a:pt x="282189" y="277375"/>
                  <a:pt x="612388" y="527847"/>
                  <a:pt x="628616" y="553247"/>
                </a:cubicBezTo>
                <a:cubicBezTo>
                  <a:pt x="644844" y="578647"/>
                  <a:pt x="278661" y="317592"/>
                  <a:pt x="277250" y="341581"/>
                </a:cubicBezTo>
                <a:cubicBezTo>
                  <a:pt x="275839" y="365570"/>
                  <a:pt x="647667" y="710587"/>
                  <a:pt x="620150" y="697181"/>
                </a:cubicBezTo>
                <a:cubicBezTo>
                  <a:pt x="592633" y="683775"/>
                  <a:pt x="125556" y="257619"/>
                  <a:pt x="112150" y="261147"/>
                </a:cubicBezTo>
                <a:cubicBezTo>
                  <a:pt x="98744" y="264675"/>
                  <a:pt x="555944" y="757858"/>
                  <a:pt x="539716" y="718347"/>
                </a:cubicBezTo>
                <a:cubicBezTo>
                  <a:pt x="523488" y="678836"/>
                  <a:pt x="71933" y="109453"/>
                  <a:pt x="14783" y="24081"/>
                </a:cubicBezTo>
                <a:cubicBezTo>
                  <a:pt x="-42367" y="-61291"/>
                  <a:pt x="77577" y="100987"/>
                  <a:pt x="179883" y="189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774CD25F-5EBA-4454-A9C0-68E818C2692A}"/>
              </a:ext>
            </a:extLst>
          </p:cNvPr>
          <p:cNvSpPr/>
          <p:nvPr/>
        </p:nvSpPr>
        <p:spPr>
          <a:xfrm>
            <a:off x="6445231" y="4221696"/>
            <a:ext cx="867140" cy="849098"/>
          </a:xfrm>
          <a:custGeom>
            <a:avLst/>
            <a:gdLst>
              <a:gd name="connsiteX0" fmla="*/ 292119 w 867140"/>
              <a:gd name="connsiteY0" fmla="*/ 455079 h 849098"/>
              <a:gd name="connsiteX1" fmla="*/ 863619 w 867140"/>
              <a:gd name="connsiteY1" fmla="*/ 772579 h 849098"/>
              <a:gd name="connsiteX2" fmla="*/ 415944 w 867140"/>
              <a:gd name="connsiteY2" fmla="*/ 639229 h 849098"/>
              <a:gd name="connsiteX3" fmla="*/ 866794 w 867140"/>
              <a:gd name="connsiteY3" fmla="*/ 848779 h 849098"/>
              <a:gd name="connsiteX4" fmla="*/ 327044 w 867140"/>
              <a:gd name="connsiteY4" fmla="*/ 582079 h 849098"/>
              <a:gd name="connsiteX5" fmla="*/ 434994 w 867140"/>
              <a:gd name="connsiteY5" fmla="*/ 772579 h 849098"/>
              <a:gd name="connsiteX6" fmla="*/ 19 w 867140"/>
              <a:gd name="connsiteY6" fmla="*/ 1054 h 849098"/>
              <a:gd name="connsiteX7" fmla="*/ 454044 w 867140"/>
              <a:gd name="connsiteY7" fmla="*/ 607479 h 849098"/>
              <a:gd name="connsiteX8" fmla="*/ 714394 w 867140"/>
              <a:gd name="connsiteY8" fmla="*/ 690029 h 849098"/>
              <a:gd name="connsiteX9" fmla="*/ 292119 w 867140"/>
              <a:gd name="connsiteY9" fmla="*/ 455079 h 84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7140" h="849098">
                <a:moveTo>
                  <a:pt x="292119" y="455079"/>
                </a:moveTo>
                <a:cubicBezTo>
                  <a:pt x="316990" y="468837"/>
                  <a:pt x="842982" y="741887"/>
                  <a:pt x="863619" y="772579"/>
                </a:cubicBezTo>
                <a:cubicBezTo>
                  <a:pt x="884256" y="803271"/>
                  <a:pt x="415415" y="626529"/>
                  <a:pt x="415944" y="639229"/>
                </a:cubicBezTo>
                <a:cubicBezTo>
                  <a:pt x="416473" y="651929"/>
                  <a:pt x="881611" y="858304"/>
                  <a:pt x="866794" y="848779"/>
                </a:cubicBezTo>
                <a:cubicBezTo>
                  <a:pt x="851977" y="839254"/>
                  <a:pt x="399011" y="594779"/>
                  <a:pt x="327044" y="582079"/>
                </a:cubicBezTo>
                <a:cubicBezTo>
                  <a:pt x="255077" y="569379"/>
                  <a:pt x="434994" y="772579"/>
                  <a:pt x="434994" y="772579"/>
                </a:cubicBezTo>
                <a:cubicBezTo>
                  <a:pt x="380490" y="675742"/>
                  <a:pt x="-3156" y="28571"/>
                  <a:pt x="19" y="1054"/>
                </a:cubicBezTo>
                <a:cubicBezTo>
                  <a:pt x="3194" y="-26463"/>
                  <a:pt x="334982" y="492650"/>
                  <a:pt x="454044" y="607479"/>
                </a:cubicBezTo>
                <a:cubicBezTo>
                  <a:pt x="573106" y="722308"/>
                  <a:pt x="737148" y="711196"/>
                  <a:pt x="714394" y="690029"/>
                </a:cubicBezTo>
                <a:cubicBezTo>
                  <a:pt x="691640" y="668862"/>
                  <a:pt x="267248" y="441321"/>
                  <a:pt x="292119" y="455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1BB48EB4-B215-4C7E-AF2C-DB10D087F7ED}"/>
              </a:ext>
            </a:extLst>
          </p:cNvPr>
          <p:cNvSpPr/>
          <p:nvPr/>
        </p:nvSpPr>
        <p:spPr>
          <a:xfrm>
            <a:off x="2824229" y="5976050"/>
            <a:ext cx="2505153" cy="2838961"/>
          </a:xfrm>
          <a:custGeom>
            <a:avLst/>
            <a:gdLst>
              <a:gd name="connsiteX0" fmla="*/ 2042411 w 2505153"/>
              <a:gd name="connsiteY0" fmla="*/ 33590 h 2838961"/>
              <a:gd name="connsiteX1" fmla="*/ 1890011 w 2505153"/>
              <a:gd name="connsiteY1" fmla="*/ 287590 h 2838961"/>
              <a:gd name="connsiteX2" fmla="*/ 1793491 w 2505153"/>
              <a:gd name="connsiteY2" fmla="*/ 856550 h 2838961"/>
              <a:gd name="connsiteX3" fmla="*/ 1803651 w 2505153"/>
              <a:gd name="connsiteY3" fmla="*/ 607630 h 2838961"/>
              <a:gd name="connsiteX4" fmla="*/ 1778251 w 2505153"/>
              <a:gd name="connsiteY4" fmla="*/ 983550 h 2838961"/>
              <a:gd name="connsiteX5" fmla="*/ 1707131 w 2505153"/>
              <a:gd name="connsiteY5" fmla="*/ 1125790 h 2838961"/>
              <a:gd name="connsiteX6" fmla="*/ 1544571 w 2505153"/>
              <a:gd name="connsiteY6" fmla="*/ 1455990 h 2838961"/>
              <a:gd name="connsiteX7" fmla="*/ 1569971 w 2505153"/>
              <a:gd name="connsiteY7" fmla="*/ 1400110 h 2838961"/>
              <a:gd name="connsiteX8" fmla="*/ 1686811 w 2505153"/>
              <a:gd name="connsiteY8" fmla="*/ 1603310 h 2838961"/>
              <a:gd name="connsiteX9" fmla="*/ 1686811 w 2505153"/>
              <a:gd name="connsiteY9" fmla="*/ 1430590 h 2838961"/>
              <a:gd name="connsiteX10" fmla="*/ 1905251 w 2505153"/>
              <a:gd name="connsiteY10" fmla="*/ 1572830 h 2838961"/>
              <a:gd name="connsiteX11" fmla="*/ 1945891 w 2505153"/>
              <a:gd name="connsiteY11" fmla="*/ 1781110 h 2838961"/>
              <a:gd name="connsiteX12" fmla="*/ 1950971 w 2505153"/>
              <a:gd name="connsiteY12" fmla="*/ 1857310 h 2838961"/>
              <a:gd name="connsiteX13" fmla="*/ 1864611 w 2505153"/>
              <a:gd name="connsiteY13" fmla="*/ 1887790 h 2838961"/>
              <a:gd name="connsiteX14" fmla="*/ 1783331 w 2505153"/>
              <a:gd name="connsiteY14" fmla="*/ 2009710 h 2838961"/>
              <a:gd name="connsiteX15" fmla="*/ 1473451 w 2505153"/>
              <a:gd name="connsiteY15" fmla="*/ 2238310 h 2838961"/>
              <a:gd name="connsiteX16" fmla="*/ 1747771 w 2505153"/>
              <a:gd name="connsiteY16" fmla="*/ 2065590 h 2838961"/>
              <a:gd name="connsiteX17" fmla="*/ 1559811 w 2505153"/>
              <a:gd name="connsiteY17" fmla="*/ 2151950 h 2838961"/>
              <a:gd name="connsiteX18" fmla="*/ 1661411 w 2505153"/>
              <a:gd name="connsiteY18" fmla="*/ 2202750 h 2838961"/>
              <a:gd name="connsiteX19" fmla="*/ 1707131 w 2505153"/>
              <a:gd name="connsiteY19" fmla="*/ 2334830 h 2838961"/>
              <a:gd name="connsiteX20" fmla="*/ 1778251 w 2505153"/>
              <a:gd name="connsiteY20" fmla="*/ 2502470 h 2838961"/>
              <a:gd name="connsiteX21" fmla="*/ 1966211 w 2505153"/>
              <a:gd name="connsiteY21" fmla="*/ 2568510 h 2838961"/>
              <a:gd name="connsiteX22" fmla="*/ 1666491 w 2505153"/>
              <a:gd name="connsiteY22" fmla="*/ 2593910 h 2838961"/>
              <a:gd name="connsiteX23" fmla="*/ 2504691 w 2505153"/>
              <a:gd name="connsiteY23" fmla="*/ 2598990 h 2838961"/>
              <a:gd name="connsiteX24" fmla="*/ 1534411 w 2505153"/>
              <a:gd name="connsiteY24" fmla="*/ 2792030 h 2838961"/>
              <a:gd name="connsiteX25" fmla="*/ 2367531 w 2505153"/>
              <a:gd name="connsiteY25" fmla="*/ 2792030 h 2838961"/>
              <a:gd name="connsiteX26" fmla="*/ 1432811 w 2505153"/>
              <a:gd name="connsiteY26" fmla="*/ 2832670 h 2838961"/>
              <a:gd name="connsiteX27" fmla="*/ 1209291 w 2505153"/>
              <a:gd name="connsiteY27" fmla="*/ 2639630 h 2838961"/>
              <a:gd name="connsiteX28" fmla="*/ 1305811 w 2505153"/>
              <a:gd name="connsiteY28" fmla="*/ 2817430 h 2838961"/>
              <a:gd name="connsiteX29" fmla="*/ 894331 w 2505153"/>
              <a:gd name="connsiteY29" fmla="*/ 2395790 h 2838961"/>
              <a:gd name="connsiteX30" fmla="*/ 716531 w 2505153"/>
              <a:gd name="connsiteY30" fmla="*/ 2090990 h 2838961"/>
              <a:gd name="connsiteX31" fmla="*/ 797811 w 2505153"/>
              <a:gd name="connsiteY31" fmla="*/ 2482150 h 2838961"/>
              <a:gd name="connsiteX32" fmla="*/ 406651 w 2505153"/>
              <a:gd name="connsiteY32" fmla="*/ 1527110 h 2838961"/>
              <a:gd name="connsiteX33" fmla="*/ 640331 w 2505153"/>
              <a:gd name="connsiteY33" fmla="*/ 1984310 h 2838961"/>
              <a:gd name="connsiteX34" fmla="*/ 178051 w 2505153"/>
              <a:gd name="connsiteY34" fmla="*/ 1105470 h 2838961"/>
              <a:gd name="connsiteX35" fmla="*/ 45971 w 2505153"/>
              <a:gd name="connsiteY35" fmla="*/ 846390 h 2838961"/>
              <a:gd name="connsiteX36" fmla="*/ 411731 w 2505153"/>
              <a:gd name="connsiteY36" fmla="*/ 1435670 h 2838961"/>
              <a:gd name="connsiteX37" fmla="*/ 251 w 2505153"/>
              <a:gd name="connsiteY37" fmla="*/ 704150 h 2838961"/>
              <a:gd name="connsiteX38" fmla="*/ 350771 w 2505153"/>
              <a:gd name="connsiteY38" fmla="*/ 1029270 h 2838961"/>
              <a:gd name="connsiteX39" fmla="*/ 360931 w 2505153"/>
              <a:gd name="connsiteY39" fmla="*/ 958150 h 2838961"/>
              <a:gd name="connsiteX40" fmla="*/ 884171 w 2505153"/>
              <a:gd name="connsiteY40" fmla="*/ 937830 h 2838961"/>
              <a:gd name="connsiteX41" fmla="*/ 553971 w 2505153"/>
              <a:gd name="connsiteY41" fmla="*/ 1029270 h 2838961"/>
              <a:gd name="connsiteX42" fmla="*/ 1402331 w 2505153"/>
              <a:gd name="connsiteY42" fmla="*/ 658430 h 2838961"/>
              <a:gd name="connsiteX43" fmla="*/ 975611 w 2505153"/>
              <a:gd name="connsiteY43" fmla="*/ 993710 h 2838961"/>
              <a:gd name="connsiteX44" fmla="*/ 1371851 w 2505153"/>
              <a:gd name="connsiteY44" fmla="*/ 643190 h 2838961"/>
              <a:gd name="connsiteX45" fmla="*/ 1595371 w 2505153"/>
              <a:gd name="connsiteY45" fmla="*/ 368870 h 2838961"/>
              <a:gd name="connsiteX46" fmla="*/ 1488691 w 2505153"/>
              <a:gd name="connsiteY46" fmla="*/ 521270 h 2838961"/>
              <a:gd name="connsiteX47" fmla="*/ 1681731 w 2505153"/>
              <a:gd name="connsiteY47" fmla="*/ 119950 h 2838961"/>
              <a:gd name="connsiteX48" fmla="*/ 1600451 w 2505153"/>
              <a:gd name="connsiteY48" fmla="*/ 363790 h 2838961"/>
              <a:gd name="connsiteX49" fmla="*/ 1691891 w 2505153"/>
              <a:gd name="connsiteY49" fmla="*/ 33590 h 2838961"/>
              <a:gd name="connsiteX50" fmla="*/ 1966211 w 2505153"/>
              <a:gd name="connsiteY50" fmla="*/ 8190 h 2838961"/>
              <a:gd name="connsiteX51" fmla="*/ 2042411 w 2505153"/>
              <a:gd name="connsiteY51" fmla="*/ 33590 h 283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05153" h="2838961">
                <a:moveTo>
                  <a:pt x="2042411" y="33590"/>
                </a:moveTo>
                <a:cubicBezTo>
                  <a:pt x="2029711" y="80157"/>
                  <a:pt x="1931498" y="150430"/>
                  <a:pt x="1890011" y="287590"/>
                </a:cubicBezTo>
                <a:cubicBezTo>
                  <a:pt x="1848524" y="424750"/>
                  <a:pt x="1807884" y="803210"/>
                  <a:pt x="1793491" y="856550"/>
                </a:cubicBezTo>
                <a:cubicBezTo>
                  <a:pt x="1779098" y="909890"/>
                  <a:pt x="1806191" y="586463"/>
                  <a:pt x="1803651" y="607630"/>
                </a:cubicBezTo>
                <a:cubicBezTo>
                  <a:pt x="1801111" y="628797"/>
                  <a:pt x="1794338" y="897190"/>
                  <a:pt x="1778251" y="983550"/>
                </a:cubicBezTo>
                <a:cubicBezTo>
                  <a:pt x="1762164" y="1069910"/>
                  <a:pt x="1707131" y="1125790"/>
                  <a:pt x="1707131" y="1125790"/>
                </a:cubicBezTo>
                <a:lnTo>
                  <a:pt x="1544571" y="1455990"/>
                </a:lnTo>
                <a:cubicBezTo>
                  <a:pt x="1521711" y="1501710"/>
                  <a:pt x="1546264" y="1375557"/>
                  <a:pt x="1569971" y="1400110"/>
                </a:cubicBezTo>
                <a:cubicBezTo>
                  <a:pt x="1593678" y="1424663"/>
                  <a:pt x="1667338" y="1598230"/>
                  <a:pt x="1686811" y="1603310"/>
                </a:cubicBezTo>
                <a:cubicBezTo>
                  <a:pt x="1706284" y="1608390"/>
                  <a:pt x="1650404" y="1435670"/>
                  <a:pt x="1686811" y="1430590"/>
                </a:cubicBezTo>
                <a:cubicBezTo>
                  <a:pt x="1723218" y="1425510"/>
                  <a:pt x="1862071" y="1514410"/>
                  <a:pt x="1905251" y="1572830"/>
                </a:cubicBezTo>
                <a:cubicBezTo>
                  <a:pt x="1948431" y="1631250"/>
                  <a:pt x="1938271" y="1733697"/>
                  <a:pt x="1945891" y="1781110"/>
                </a:cubicBezTo>
                <a:cubicBezTo>
                  <a:pt x="1953511" y="1828523"/>
                  <a:pt x="1964518" y="1839530"/>
                  <a:pt x="1950971" y="1857310"/>
                </a:cubicBezTo>
                <a:cubicBezTo>
                  <a:pt x="1937424" y="1875090"/>
                  <a:pt x="1892551" y="1862390"/>
                  <a:pt x="1864611" y="1887790"/>
                </a:cubicBezTo>
                <a:cubicBezTo>
                  <a:pt x="1836671" y="1913190"/>
                  <a:pt x="1848524" y="1951290"/>
                  <a:pt x="1783331" y="2009710"/>
                </a:cubicBezTo>
                <a:cubicBezTo>
                  <a:pt x="1718138" y="2068130"/>
                  <a:pt x="1479378" y="2228997"/>
                  <a:pt x="1473451" y="2238310"/>
                </a:cubicBezTo>
                <a:cubicBezTo>
                  <a:pt x="1467524" y="2247623"/>
                  <a:pt x="1733378" y="2079983"/>
                  <a:pt x="1747771" y="2065590"/>
                </a:cubicBezTo>
                <a:cubicBezTo>
                  <a:pt x="1762164" y="2051197"/>
                  <a:pt x="1574204" y="2129090"/>
                  <a:pt x="1559811" y="2151950"/>
                </a:cubicBezTo>
                <a:cubicBezTo>
                  <a:pt x="1545418" y="2174810"/>
                  <a:pt x="1636858" y="2172270"/>
                  <a:pt x="1661411" y="2202750"/>
                </a:cubicBezTo>
                <a:cubicBezTo>
                  <a:pt x="1685964" y="2233230"/>
                  <a:pt x="1687658" y="2284877"/>
                  <a:pt x="1707131" y="2334830"/>
                </a:cubicBezTo>
                <a:cubicBezTo>
                  <a:pt x="1726604" y="2384783"/>
                  <a:pt x="1735071" y="2463523"/>
                  <a:pt x="1778251" y="2502470"/>
                </a:cubicBezTo>
                <a:cubicBezTo>
                  <a:pt x="1821431" y="2541417"/>
                  <a:pt x="1984838" y="2553270"/>
                  <a:pt x="1966211" y="2568510"/>
                </a:cubicBezTo>
                <a:cubicBezTo>
                  <a:pt x="1947584" y="2583750"/>
                  <a:pt x="1576744" y="2588830"/>
                  <a:pt x="1666491" y="2593910"/>
                </a:cubicBezTo>
                <a:cubicBezTo>
                  <a:pt x="1756238" y="2598990"/>
                  <a:pt x="2526704" y="2565970"/>
                  <a:pt x="2504691" y="2598990"/>
                </a:cubicBezTo>
                <a:cubicBezTo>
                  <a:pt x="2482678" y="2632010"/>
                  <a:pt x="1557271" y="2759857"/>
                  <a:pt x="1534411" y="2792030"/>
                </a:cubicBezTo>
                <a:cubicBezTo>
                  <a:pt x="1511551" y="2824203"/>
                  <a:pt x="2384464" y="2785257"/>
                  <a:pt x="2367531" y="2792030"/>
                </a:cubicBezTo>
                <a:cubicBezTo>
                  <a:pt x="2350598" y="2798803"/>
                  <a:pt x="1625851" y="2858070"/>
                  <a:pt x="1432811" y="2832670"/>
                </a:cubicBezTo>
                <a:cubicBezTo>
                  <a:pt x="1239771" y="2807270"/>
                  <a:pt x="1230458" y="2642170"/>
                  <a:pt x="1209291" y="2639630"/>
                </a:cubicBezTo>
                <a:cubicBezTo>
                  <a:pt x="1188124" y="2637090"/>
                  <a:pt x="1358304" y="2858070"/>
                  <a:pt x="1305811" y="2817430"/>
                </a:cubicBezTo>
                <a:cubicBezTo>
                  <a:pt x="1253318" y="2776790"/>
                  <a:pt x="992544" y="2516863"/>
                  <a:pt x="894331" y="2395790"/>
                </a:cubicBezTo>
                <a:cubicBezTo>
                  <a:pt x="796118" y="2274717"/>
                  <a:pt x="732618" y="2076597"/>
                  <a:pt x="716531" y="2090990"/>
                </a:cubicBezTo>
                <a:cubicBezTo>
                  <a:pt x="700444" y="2105383"/>
                  <a:pt x="849458" y="2576130"/>
                  <a:pt x="797811" y="2482150"/>
                </a:cubicBezTo>
                <a:cubicBezTo>
                  <a:pt x="746164" y="2388170"/>
                  <a:pt x="432898" y="1610083"/>
                  <a:pt x="406651" y="1527110"/>
                </a:cubicBezTo>
                <a:cubicBezTo>
                  <a:pt x="380404" y="1444137"/>
                  <a:pt x="678431" y="2054583"/>
                  <a:pt x="640331" y="1984310"/>
                </a:cubicBezTo>
                <a:cubicBezTo>
                  <a:pt x="602231" y="1914037"/>
                  <a:pt x="178051" y="1105470"/>
                  <a:pt x="178051" y="1105470"/>
                </a:cubicBezTo>
                <a:cubicBezTo>
                  <a:pt x="78991" y="915817"/>
                  <a:pt x="7024" y="791357"/>
                  <a:pt x="45971" y="846390"/>
                </a:cubicBezTo>
                <a:cubicBezTo>
                  <a:pt x="84918" y="901423"/>
                  <a:pt x="419351" y="1459377"/>
                  <a:pt x="411731" y="1435670"/>
                </a:cubicBezTo>
                <a:cubicBezTo>
                  <a:pt x="404111" y="1411963"/>
                  <a:pt x="10411" y="771883"/>
                  <a:pt x="251" y="704150"/>
                </a:cubicBezTo>
                <a:cubicBezTo>
                  <a:pt x="-9909" y="636417"/>
                  <a:pt x="290658" y="986937"/>
                  <a:pt x="350771" y="1029270"/>
                </a:cubicBezTo>
                <a:cubicBezTo>
                  <a:pt x="410884" y="1071603"/>
                  <a:pt x="272031" y="973390"/>
                  <a:pt x="360931" y="958150"/>
                </a:cubicBezTo>
                <a:cubicBezTo>
                  <a:pt x="449831" y="942910"/>
                  <a:pt x="851998" y="925977"/>
                  <a:pt x="884171" y="937830"/>
                </a:cubicBezTo>
                <a:cubicBezTo>
                  <a:pt x="916344" y="949683"/>
                  <a:pt x="467611" y="1075837"/>
                  <a:pt x="553971" y="1029270"/>
                </a:cubicBezTo>
                <a:cubicBezTo>
                  <a:pt x="640331" y="982703"/>
                  <a:pt x="1332058" y="664357"/>
                  <a:pt x="1402331" y="658430"/>
                </a:cubicBezTo>
                <a:cubicBezTo>
                  <a:pt x="1472604" y="652503"/>
                  <a:pt x="980691" y="996250"/>
                  <a:pt x="975611" y="993710"/>
                </a:cubicBezTo>
                <a:cubicBezTo>
                  <a:pt x="970531" y="991170"/>
                  <a:pt x="1268558" y="747330"/>
                  <a:pt x="1371851" y="643190"/>
                </a:cubicBezTo>
                <a:cubicBezTo>
                  <a:pt x="1475144" y="539050"/>
                  <a:pt x="1575898" y="389190"/>
                  <a:pt x="1595371" y="368870"/>
                </a:cubicBezTo>
                <a:cubicBezTo>
                  <a:pt x="1614844" y="348550"/>
                  <a:pt x="1474298" y="562756"/>
                  <a:pt x="1488691" y="521270"/>
                </a:cubicBezTo>
                <a:cubicBezTo>
                  <a:pt x="1503084" y="479784"/>
                  <a:pt x="1663104" y="146197"/>
                  <a:pt x="1681731" y="119950"/>
                </a:cubicBezTo>
                <a:cubicBezTo>
                  <a:pt x="1700358" y="93703"/>
                  <a:pt x="1598758" y="378183"/>
                  <a:pt x="1600451" y="363790"/>
                </a:cubicBezTo>
                <a:cubicBezTo>
                  <a:pt x="1602144" y="349397"/>
                  <a:pt x="1630931" y="92857"/>
                  <a:pt x="1691891" y="33590"/>
                </a:cubicBezTo>
                <a:cubicBezTo>
                  <a:pt x="1752851" y="-25677"/>
                  <a:pt x="1912024" y="12423"/>
                  <a:pt x="1966211" y="8190"/>
                </a:cubicBezTo>
                <a:cubicBezTo>
                  <a:pt x="2020398" y="3957"/>
                  <a:pt x="2055111" y="-12977"/>
                  <a:pt x="2042411" y="33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62B7C744-F2AF-481E-AF56-18B97BFB7225}"/>
              </a:ext>
            </a:extLst>
          </p:cNvPr>
          <p:cNvSpPr/>
          <p:nvPr/>
        </p:nvSpPr>
        <p:spPr>
          <a:xfrm>
            <a:off x="3197436" y="7577383"/>
            <a:ext cx="2584346" cy="1969718"/>
          </a:xfrm>
          <a:custGeom>
            <a:avLst/>
            <a:gdLst>
              <a:gd name="connsiteX0" fmla="*/ 495724 w 2584346"/>
              <a:gd name="connsiteY0" fmla="*/ 824937 h 1969718"/>
              <a:gd name="connsiteX1" fmla="*/ 536364 w 2584346"/>
              <a:gd name="connsiteY1" fmla="*/ 860497 h 1969718"/>
              <a:gd name="connsiteX2" fmla="*/ 775124 w 2584346"/>
              <a:gd name="connsiteY2" fmla="*/ 1155137 h 1969718"/>
              <a:gd name="connsiteX3" fmla="*/ 1090084 w 2584346"/>
              <a:gd name="connsiteY3" fmla="*/ 1256737 h 1969718"/>
              <a:gd name="connsiteX4" fmla="*/ 1552364 w 2584346"/>
              <a:gd name="connsiteY4" fmla="*/ 1277057 h 1969718"/>
              <a:gd name="connsiteX5" fmla="*/ 983404 w 2584346"/>
              <a:gd name="connsiteY5" fmla="*/ 1332937 h 1969718"/>
              <a:gd name="connsiteX6" fmla="*/ 1217084 w 2584346"/>
              <a:gd name="connsiteY6" fmla="*/ 1576777 h 1969718"/>
              <a:gd name="connsiteX7" fmla="*/ 1516804 w 2584346"/>
              <a:gd name="connsiteY7" fmla="*/ 1683457 h 1969718"/>
              <a:gd name="connsiteX8" fmla="*/ 2527724 w 2584346"/>
              <a:gd name="connsiteY8" fmla="*/ 1490417 h 1969718"/>
              <a:gd name="connsiteX9" fmla="*/ 2355004 w 2584346"/>
              <a:gd name="connsiteY9" fmla="*/ 1597097 h 1969718"/>
              <a:gd name="connsiteX10" fmla="*/ 1506644 w 2584346"/>
              <a:gd name="connsiteY10" fmla="*/ 1967937 h 1969718"/>
              <a:gd name="connsiteX11" fmla="*/ 2268644 w 2584346"/>
              <a:gd name="connsiteY11" fmla="*/ 1739337 h 1969718"/>
              <a:gd name="connsiteX12" fmla="*/ 1049444 w 2584346"/>
              <a:gd name="connsiteY12" fmla="*/ 1774897 h 1969718"/>
              <a:gd name="connsiteX13" fmla="*/ 383964 w 2584346"/>
              <a:gd name="connsiteY13" fmla="*/ 1048457 h 1969718"/>
              <a:gd name="connsiteX14" fmla="*/ 2964 w 2584346"/>
              <a:gd name="connsiteY14" fmla="*/ 7057 h 1969718"/>
              <a:gd name="connsiteX15" fmla="*/ 231564 w 2584346"/>
              <a:gd name="connsiteY15" fmla="*/ 626817 h 1969718"/>
              <a:gd name="connsiteX16" fmla="*/ 668444 w 2584346"/>
              <a:gd name="connsiteY16" fmla="*/ 1312617 h 1969718"/>
              <a:gd name="connsiteX17" fmla="*/ 495724 w 2584346"/>
              <a:gd name="connsiteY17" fmla="*/ 824937 h 196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84346" h="1969718">
                <a:moveTo>
                  <a:pt x="495724" y="824937"/>
                </a:moveTo>
                <a:cubicBezTo>
                  <a:pt x="473711" y="749584"/>
                  <a:pt x="489797" y="805464"/>
                  <a:pt x="536364" y="860497"/>
                </a:cubicBezTo>
                <a:cubicBezTo>
                  <a:pt x="582931" y="915530"/>
                  <a:pt x="682837" y="1089097"/>
                  <a:pt x="775124" y="1155137"/>
                </a:cubicBezTo>
                <a:cubicBezTo>
                  <a:pt x="867411" y="1221177"/>
                  <a:pt x="960544" y="1236417"/>
                  <a:pt x="1090084" y="1256737"/>
                </a:cubicBezTo>
                <a:cubicBezTo>
                  <a:pt x="1219624" y="1277057"/>
                  <a:pt x="1570144" y="1264357"/>
                  <a:pt x="1552364" y="1277057"/>
                </a:cubicBezTo>
                <a:cubicBezTo>
                  <a:pt x="1534584" y="1289757"/>
                  <a:pt x="1039284" y="1282984"/>
                  <a:pt x="983404" y="1332937"/>
                </a:cubicBezTo>
                <a:cubicBezTo>
                  <a:pt x="927524" y="1382890"/>
                  <a:pt x="1128184" y="1518357"/>
                  <a:pt x="1217084" y="1576777"/>
                </a:cubicBezTo>
                <a:cubicBezTo>
                  <a:pt x="1305984" y="1635197"/>
                  <a:pt x="1298364" y="1697850"/>
                  <a:pt x="1516804" y="1683457"/>
                </a:cubicBezTo>
                <a:cubicBezTo>
                  <a:pt x="1735244" y="1669064"/>
                  <a:pt x="2388024" y="1504810"/>
                  <a:pt x="2527724" y="1490417"/>
                </a:cubicBezTo>
                <a:cubicBezTo>
                  <a:pt x="2667424" y="1476024"/>
                  <a:pt x="2525184" y="1517510"/>
                  <a:pt x="2355004" y="1597097"/>
                </a:cubicBezTo>
                <a:cubicBezTo>
                  <a:pt x="2184824" y="1676684"/>
                  <a:pt x="1521037" y="1944230"/>
                  <a:pt x="1506644" y="1967937"/>
                </a:cubicBezTo>
                <a:cubicBezTo>
                  <a:pt x="1492251" y="1991644"/>
                  <a:pt x="2344844" y="1771510"/>
                  <a:pt x="2268644" y="1739337"/>
                </a:cubicBezTo>
                <a:cubicBezTo>
                  <a:pt x="2192444" y="1707164"/>
                  <a:pt x="1363557" y="1890044"/>
                  <a:pt x="1049444" y="1774897"/>
                </a:cubicBezTo>
                <a:cubicBezTo>
                  <a:pt x="735331" y="1659750"/>
                  <a:pt x="558377" y="1343097"/>
                  <a:pt x="383964" y="1048457"/>
                </a:cubicBezTo>
                <a:cubicBezTo>
                  <a:pt x="209551" y="753817"/>
                  <a:pt x="28364" y="77330"/>
                  <a:pt x="2964" y="7057"/>
                </a:cubicBezTo>
                <a:cubicBezTo>
                  <a:pt x="-22436" y="-63216"/>
                  <a:pt x="120651" y="409224"/>
                  <a:pt x="231564" y="626817"/>
                </a:cubicBezTo>
                <a:cubicBezTo>
                  <a:pt x="342477" y="844410"/>
                  <a:pt x="627804" y="1282137"/>
                  <a:pt x="668444" y="1312617"/>
                </a:cubicBezTo>
                <a:cubicBezTo>
                  <a:pt x="709084" y="1343097"/>
                  <a:pt x="517737" y="900290"/>
                  <a:pt x="495724" y="824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269E79D7-7AAB-4D65-ADF8-D0C1ECFEE178}"/>
              </a:ext>
            </a:extLst>
          </p:cNvPr>
          <p:cNvSpPr/>
          <p:nvPr/>
        </p:nvSpPr>
        <p:spPr>
          <a:xfrm>
            <a:off x="2031300" y="3549431"/>
            <a:ext cx="672643" cy="1531438"/>
          </a:xfrm>
          <a:custGeom>
            <a:avLst/>
            <a:gdLst>
              <a:gd name="connsiteX0" fmla="*/ 667450 w 672643"/>
              <a:gd name="connsiteY0" fmla="*/ 508219 h 1531438"/>
              <a:gd name="connsiteX1" fmla="*/ 597600 w 672643"/>
              <a:gd name="connsiteY1" fmla="*/ 1073369 h 1531438"/>
              <a:gd name="connsiteX2" fmla="*/ 438850 w 672643"/>
              <a:gd name="connsiteY2" fmla="*/ 1486119 h 1531438"/>
              <a:gd name="connsiteX3" fmla="*/ 700 w 672643"/>
              <a:gd name="connsiteY3" fmla="*/ 1511519 h 1531438"/>
              <a:gd name="connsiteX4" fmla="*/ 337250 w 672643"/>
              <a:gd name="connsiteY4" fmla="*/ 1403569 h 1531438"/>
              <a:gd name="connsiteX5" fmla="*/ 349950 w 672643"/>
              <a:gd name="connsiteY5" fmla="*/ 666969 h 1531438"/>
              <a:gd name="connsiteX6" fmla="*/ 502350 w 672643"/>
              <a:gd name="connsiteY6" fmla="*/ 12919 h 1531438"/>
              <a:gd name="connsiteX7" fmla="*/ 394400 w 672643"/>
              <a:gd name="connsiteY7" fmla="*/ 1276569 h 1531438"/>
              <a:gd name="connsiteX8" fmla="*/ 464250 w 672643"/>
              <a:gd name="connsiteY8" fmla="*/ 749519 h 1531438"/>
              <a:gd name="connsiteX9" fmla="*/ 667450 w 672643"/>
              <a:gd name="connsiteY9" fmla="*/ 508219 h 153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643" h="1531438">
                <a:moveTo>
                  <a:pt x="667450" y="508219"/>
                </a:moveTo>
                <a:cubicBezTo>
                  <a:pt x="689675" y="562194"/>
                  <a:pt x="635700" y="910386"/>
                  <a:pt x="597600" y="1073369"/>
                </a:cubicBezTo>
                <a:cubicBezTo>
                  <a:pt x="559500" y="1236352"/>
                  <a:pt x="538333" y="1413094"/>
                  <a:pt x="438850" y="1486119"/>
                </a:cubicBezTo>
                <a:cubicBezTo>
                  <a:pt x="339367" y="1559144"/>
                  <a:pt x="17633" y="1525277"/>
                  <a:pt x="700" y="1511519"/>
                </a:cubicBezTo>
                <a:cubicBezTo>
                  <a:pt x="-16233" y="1497761"/>
                  <a:pt x="279042" y="1544327"/>
                  <a:pt x="337250" y="1403569"/>
                </a:cubicBezTo>
                <a:cubicBezTo>
                  <a:pt x="395458" y="1262811"/>
                  <a:pt x="322433" y="898744"/>
                  <a:pt x="349950" y="666969"/>
                </a:cubicBezTo>
                <a:cubicBezTo>
                  <a:pt x="377467" y="435194"/>
                  <a:pt x="494942" y="-88681"/>
                  <a:pt x="502350" y="12919"/>
                </a:cubicBezTo>
                <a:cubicBezTo>
                  <a:pt x="509758" y="114519"/>
                  <a:pt x="400750" y="1153802"/>
                  <a:pt x="394400" y="1276569"/>
                </a:cubicBezTo>
                <a:cubicBezTo>
                  <a:pt x="388050" y="1399336"/>
                  <a:pt x="416625" y="873344"/>
                  <a:pt x="464250" y="749519"/>
                </a:cubicBezTo>
                <a:cubicBezTo>
                  <a:pt x="511875" y="625694"/>
                  <a:pt x="645225" y="454244"/>
                  <a:pt x="667450" y="508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046F2219-8BEE-4626-8A48-4237F994B994}"/>
              </a:ext>
            </a:extLst>
          </p:cNvPr>
          <p:cNvSpPr/>
          <p:nvPr/>
        </p:nvSpPr>
        <p:spPr>
          <a:xfrm>
            <a:off x="2665620" y="3944131"/>
            <a:ext cx="1892858" cy="1629266"/>
          </a:xfrm>
          <a:custGeom>
            <a:avLst/>
            <a:gdLst>
              <a:gd name="connsiteX0" fmla="*/ 903080 w 1892858"/>
              <a:gd name="connsiteY0" fmla="*/ 361169 h 1629266"/>
              <a:gd name="connsiteX1" fmla="*/ 566530 w 1892858"/>
              <a:gd name="connsiteY1" fmla="*/ 773919 h 1629266"/>
              <a:gd name="connsiteX2" fmla="*/ 909430 w 1892858"/>
              <a:gd name="connsiteY2" fmla="*/ 1116819 h 1629266"/>
              <a:gd name="connsiteX3" fmla="*/ 325230 w 1892858"/>
              <a:gd name="connsiteY3" fmla="*/ 869169 h 1629266"/>
              <a:gd name="connsiteX4" fmla="*/ 1525380 w 1892858"/>
              <a:gd name="connsiteY4" fmla="*/ 1434319 h 1629266"/>
              <a:gd name="connsiteX5" fmla="*/ 1804780 w 1892858"/>
              <a:gd name="connsiteY5" fmla="*/ 1548619 h 1629266"/>
              <a:gd name="connsiteX6" fmla="*/ 1861930 w 1892858"/>
              <a:gd name="connsiteY6" fmla="*/ 1624819 h 1629266"/>
              <a:gd name="connsiteX7" fmla="*/ 1360280 w 1892858"/>
              <a:gd name="connsiteY7" fmla="*/ 1415269 h 1629266"/>
              <a:gd name="connsiteX8" fmla="*/ 369680 w 1892858"/>
              <a:gd name="connsiteY8" fmla="*/ 1072369 h 1629266"/>
              <a:gd name="connsiteX9" fmla="*/ 1380 w 1892858"/>
              <a:gd name="connsiteY9" fmla="*/ 1008869 h 1629266"/>
              <a:gd name="connsiteX10" fmla="*/ 477630 w 1892858"/>
              <a:gd name="connsiteY10" fmla="*/ 431019 h 1629266"/>
              <a:gd name="connsiteX11" fmla="*/ 884030 w 1892858"/>
              <a:gd name="connsiteY11" fmla="*/ 5569 h 1629266"/>
              <a:gd name="connsiteX12" fmla="*/ 363330 w 1892858"/>
              <a:gd name="connsiteY12" fmla="*/ 735819 h 1629266"/>
              <a:gd name="connsiteX13" fmla="*/ 890380 w 1892858"/>
              <a:gd name="connsiteY13" fmla="*/ 418319 h 1629266"/>
              <a:gd name="connsiteX14" fmla="*/ 903080 w 1892858"/>
              <a:gd name="connsiteY14" fmla="*/ 361169 h 162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2858" h="1629266">
                <a:moveTo>
                  <a:pt x="903080" y="361169"/>
                </a:moveTo>
                <a:cubicBezTo>
                  <a:pt x="849105" y="420436"/>
                  <a:pt x="565472" y="647977"/>
                  <a:pt x="566530" y="773919"/>
                </a:cubicBezTo>
                <a:cubicBezTo>
                  <a:pt x="567588" y="899861"/>
                  <a:pt x="949647" y="1100944"/>
                  <a:pt x="909430" y="1116819"/>
                </a:cubicBezTo>
                <a:cubicBezTo>
                  <a:pt x="869213" y="1132694"/>
                  <a:pt x="222572" y="816252"/>
                  <a:pt x="325230" y="869169"/>
                </a:cubicBezTo>
                <a:cubicBezTo>
                  <a:pt x="427888" y="922086"/>
                  <a:pt x="1278788" y="1321077"/>
                  <a:pt x="1525380" y="1434319"/>
                </a:cubicBezTo>
                <a:cubicBezTo>
                  <a:pt x="1771972" y="1547561"/>
                  <a:pt x="1748688" y="1516869"/>
                  <a:pt x="1804780" y="1548619"/>
                </a:cubicBezTo>
                <a:cubicBezTo>
                  <a:pt x="1860872" y="1580369"/>
                  <a:pt x="1936013" y="1647044"/>
                  <a:pt x="1861930" y="1624819"/>
                </a:cubicBezTo>
                <a:cubicBezTo>
                  <a:pt x="1787847" y="1602594"/>
                  <a:pt x="1608988" y="1507344"/>
                  <a:pt x="1360280" y="1415269"/>
                </a:cubicBezTo>
                <a:cubicBezTo>
                  <a:pt x="1111572" y="1323194"/>
                  <a:pt x="596163" y="1140102"/>
                  <a:pt x="369680" y="1072369"/>
                </a:cubicBezTo>
                <a:cubicBezTo>
                  <a:pt x="143197" y="1004636"/>
                  <a:pt x="-16612" y="1115761"/>
                  <a:pt x="1380" y="1008869"/>
                </a:cubicBezTo>
                <a:cubicBezTo>
                  <a:pt x="19372" y="901977"/>
                  <a:pt x="330522" y="598236"/>
                  <a:pt x="477630" y="431019"/>
                </a:cubicBezTo>
                <a:cubicBezTo>
                  <a:pt x="624738" y="263802"/>
                  <a:pt x="903080" y="-45231"/>
                  <a:pt x="884030" y="5569"/>
                </a:cubicBezTo>
                <a:cubicBezTo>
                  <a:pt x="864980" y="56369"/>
                  <a:pt x="362272" y="667027"/>
                  <a:pt x="363330" y="735819"/>
                </a:cubicBezTo>
                <a:cubicBezTo>
                  <a:pt x="364388" y="804611"/>
                  <a:pt x="795130" y="479702"/>
                  <a:pt x="890380" y="418319"/>
                </a:cubicBezTo>
                <a:cubicBezTo>
                  <a:pt x="985630" y="356936"/>
                  <a:pt x="957055" y="301902"/>
                  <a:pt x="903080" y="36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B0609AE4-FCE2-4C42-9347-D42F12E8A52F}"/>
              </a:ext>
            </a:extLst>
          </p:cNvPr>
          <p:cNvSpPr/>
          <p:nvPr/>
        </p:nvSpPr>
        <p:spPr>
          <a:xfrm>
            <a:off x="5352441" y="7003513"/>
            <a:ext cx="481092" cy="817257"/>
          </a:xfrm>
          <a:custGeom>
            <a:avLst/>
            <a:gdLst>
              <a:gd name="connsiteX0" fmla="*/ 34476 w 481092"/>
              <a:gd name="connsiteY0" fmla="*/ 540287 h 817257"/>
              <a:gd name="connsiteX1" fmla="*/ 2726 w 481092"/>
              <a:gd name="connsiteY1" fmla="*/ 9004 h 817257"/>
              <a:gd name="connsiteX2" fmla="*/ 110676 w 481092"/>
              <a:gd name="connsiteY2" fmla="*/ 243954 h 817257"/>
              <a:gd name="connsiteX3" fmla="*/ 341392 w 481092"/>
              <a:gd name="connsiteY3" fmla="*/ 728670 h 817257"/>
              <a:gd name="connsiteX4" fmla="*/ 167826 w 481092"/>
              <a:gd name="connsiteY4" fmla="*/ 237604 h 817257"/>
              <a:gd name="connsiteX5" fmla="*/ 459926 w 481092"/>
              <a:gd name="connsiteY5" fmla="*/ 603787 h 817257"/>
              <a:gd name="connsiteX6" fmla="*/ 140309 w 481092"/>
              <a:gd name="connsiteY6" fmla="*/ 354020 h 817257"/>
              <a:gd name="connsiteX7" fmla="*/ 481092 w 481092"/>
              <a:gd name="connsiteY7" fmla="*/ 815454 h 817257"/>
              <a:gd name="connsiteX8" fmla="*/ 142426 w 481092"/>
              <a:gd name="connsiteY8" fmla="*/ 521237 h 817257"/>
              <a:gd name="connsiteX9" fmla="*/ 339276 w 481092"/>
              <a:gd name="connsiteY9" fmla="*/ 707504 h 817257"/>
              <a:gd name="connsiteX10" fmla="*/ 57759 w 481092"/>
              <a:gd name="connsiteY10" fmla="*/ 237604 h 817257"/>
              <a:gd name="connsiteX11" fmla="*/ 34476 w 481092"/>
              <a:gd name="connsiteY11" fmla="*/ 540287 h 8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1092" h="817257">
                <a:moveTo>
                  <a:pt x="34476" y="540287"/>
                </a:moveTo>
                <a:cubicBezTo>
                  <a:pt x="25304" y="502187"/>
                  <a:pt x="-9974" y="58393"/>
                  <a:pt x="2726" y="9004"/>
                </a:cubicBezTo>
                <a:cubicBezTo>
                  <a:pt x="15426" y="-40385"/>
                  <a:pt x="54232" y="124010"/>
                  <a:pt x="110676" y="243954"/>
                </a:cubicBezTo>
                <a:cubicBezTo>
                  <a:pt x="167120" y="363898"/>
                  <a:pt x="331867" y="729728"/>
                  <a:pt x="341392" y="728670"/>
                </a:cubicBezTo>
                <a:cubicBezTo>
                  <a:pt x="350917" y="727612"/>
                  <a:pt x="148070" y="258418"/>
                  <a:pt x="167826" y="237604"/>
                </a:cubicBezTo>
                <a:cubicBezTo>
                  <a:pt x="187582" y="216790"/>
                  <a:pt x="464512" y="584384"/>
                  <a:pt x="459926" y="603787"/>
                </a:cubicBezTo>
                <a:cubicBezTo>
                  <a:pt x="455340" y="623190"/>
                  <a:pt x="136781" y="318742"/>
                  <a:pt x="140309" y="354020"/>
                </a:cubicBezTo>
                <a:cubicBezTo>
                  <a:pt x="143837" y="389298"/>
                  <a:pt x="480739" y="787585"/>
                  <a:pt x="481092" y="815454"/>
                </a:cubicBezTo>
                <a:cubicBezTo>
                  <a:pt x="481445" y="843323"/>
                  <a:pt x="166062" y="539229"/>
                  <a:pt x="142426" y="521237"/>
                </a:cubicBezTo>
                <a:cubicBezTo>
                  <a:pt x="118790" y="503245"/>
                  <a:pt x="353387" y="754776"/>
                  <a:pt x="339276" y="707504"/>
                </a:cubicBezTo>
                <a:cubicBezTo>
                  <a:pt x="325165" y="660232"/>
                  <a:pt x="106795" y="269707"/>
                  <a:pt x="57759" y="237604"/>
                </a:cubicBezTo>
                <a:cubicBezTo>
                  <a:pt x="8723" y="205501"/>
                  <a:pt x="43648" y="578387"/>
                  <a:pt x="34476" y="54028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40B1DFF3-CFC4-49D4-A179-D8408EE15B36}"/>
              </a:ext>
            </a:extLst>
          </p:cNvPr>
          <p:cNvSpPr/>
          <p:nvPr/>
        </p:nvSpPr>
        <p:spPr>
          <a:xfrm>
            <a:off x="5370413" y="7158567"/>
            <a:ext cx="317372" cy="528318"/>
          </a:xfrm>
          <a:custGeom>
            <a:avLst/>
            <a:gdLst>
              <a:gd name="connsiteX0" fmla="*/ 65187 w 317372"/>
              <a:gd name="connsiteY0" fmla="*/ 84666 h 528318"/>
              <a:gd name="connsiteX1" fmla="*/ 266270 w 317372"/>
              <a:gd name="connsiteY1" fmla="*/ 457200 h 528318"/>
              <a:gd name="connsiteX2" fmla="*/ 304370 w 317372"/>
              <a:gd name="connsiteY2" fmla="*/ 516466 h 528318"/>
              <a:gd name="connsiteX3" fmla="*/ 80004 w 317372"/>
              <a:gd name="connsiteY3" fmla="*/ 306916 h 528318"/>
              <a:gd name="connsiteX4" fmla="*/ 190070 w 317372"/>
              <a:gd name="connsiteY4" fmla="*/ 381000 h 528318"/>
              <a:gd name="connsiteX5" fmla="*/ 1687 w 317372"/>
              <a:gd name="connsiteY5" fmla="*/ 0 h 528318"/>
              <a:gd name="connsiteX6" fmla="*/ 96937 w 317372"/>
              <a:gd name="connsiteY6" fmla="*/ 381000 h 528318"/>
              <a:gd name="connsiteX7" fmla="*/ 65187 w 317372"/>
              <a:gd name="connsiteY7" fmla="*/ 84666 h 52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372" h="528318">
                <a:moveTo>
                  <a:pt x="65187" y="84666"/>
                </a:moveTo>
                <a:cubicBezTo>
                  <a:pt x="93409" y="97366"/>
                  <a:pt x="226406" y="385233"/>
                  <a:pt x="266270" y="457200"/>
                </a:cubicBezTo>
                <a:cubicBezTo>
                  <a:pt x="306134" y="529167"/>
                  <a:pt x="335414" y="541513"/>
                  <a:pt x="304370" y="516466"/>
                </a:cubicBezTo>
                <a:cubicBezTo>
                  <a:pt x="273326" y="491419"/>
                  <a:pt x="99054" y="329494"/>
                  <a:pt x="80004" y="306916"/>
                </a:cubicBezTo>
                <a:cubicBezTo>
                  <a:pt x="60954" y="284338"/>
                  <a:pt x="203123" y="432153"/>
                  <a:pt x="190070" y="381000"/>
                </a:cubicBezTo>
                <a:cubicBezTo>
                  <a:pt x="177017" y="329847"/>
                  <a:pt x="17209" y="0"/>
                  <a:pt x="1687" y="0"/>
                </a:cubicBezTo>
                <a:cubicBezTo>
                  <a:pt x="-13835" y="0"/>
                  <a:pt x="82473" y="364420"/>
                  <a:pt x="96937" y="381000"/>
                </a:cubicBezTo>
                <a:cubicBezTo>
                  <a:pt x="111401" y="397580"/>
                  <a:pt x="36965" y="71966"/>
                  <a:pt x="65187" y="8466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E49F6E27-3764-4E75-8D4C-79091227C34B}"/>
              </a:ext>
            </a:extLst>
          </p:cNvPr>
          <p:cNvSpPr/>
          <p:nvPr/>
        </p:nvSpPr>
        <p:spPr>
          <a:xfrm>
            <a:off x="2705959" y="6487668"/>
            <a:ext cx="1139609" cy="2324356"/>
          </a:xfrm>
          <a:custGeom>
            <a:avLst/>
            <a:gdLst>
              <a:gd name="connsiteX0" fmla="*/ 154081 w 1139609"/>
              <a:gd name="connsiteY0" fmla="*/ 355092 h 2324356"/>
              <a:gd name="connsiteX1" fmla="*/ 682401 w 1139609"/>
              <a:gd name="connsiteY1" fmla="*/ 1609852 h 2324356"/>
              <a:gd name="connsiteX2" fmla="*/ 463961 w 1139609"/>
              <a:gd name="connsiteY2" fmla="*/ 878332 h 2324356"/>
              <a:gd name="connsiteX3" fmla="*/ 1139601 w 1139609"/>
              <a:gd name="connsiteY3" fmla="*/ 2321052 h 2324356"/>
              <a:gd name="connsiteX4" fmla="*/ 448721 w 1139609"/>
              <a:gd name="connsiteY4" fmla="*/ 1299972 h 2324356"/>
              <a:gd name="connsiteX5" fmla="*/ 890681 w 1139609"/>
              <a:gd name="connsiteY5" fmla="*/ 2214372 h 2324356"/>
              <a:gd name="connsiteX6" fmla="*/ 98201 w 1139609"/>
              <a:gd name="connsiteY6" fmla="*/ 736092 h 2324356"/>
              <a:gd name="connsiteX7" fmla="*/ 662081 w 1139609"/>
              <a:gd name="connsiteY7" fmla="*/ 1975612 h 2324356"/>
              <a:gd name="connsiteX8" fmla="*/ 301401 w 1139609"/>
              <a:gd name="connsiteY8" fmla="*/ 863092 h 2324356"/>
              <a:gd name="connsiteX9" fmla="*/ 662081 w 1139609"/>
              <a:gd name="connsiteY9" fmla="*/ 1909572 h 2324356"/>
              <a:gd name="connsiteX10" fmla="*/ 199801 w 1139609"/>
              <a:gd name="connsiteY10" fmla="*/ 710692 h 2324356"/>
              <a:gd name="connsiteX11" fmla="*/ 1681 w 1139609"/>
              <a:gd name="connsiteY11" fmla="*/ 14732 h 2324356"/>
              <a:gd name="connsiteX12" fmla="*/ 154081 w 1139609"/>
              <a:gd name="connsiteY12" fmla="*/ 355092 h 232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9609" h="2324356">
                <a:moveTo>
                  <a:pt x="154081" y="355092"/>
                </a:moveTo>
                <a:cubicBezTo>
                  <a:pt x="267534" y="620945"/>
                  <a:pt x="630754" y="1522645"/>
                  <a:pt x="682401" y="1609852"/>
                </a:cubicBezTo>
                <a:cubicBezTo>
                  <a:pt x="734048" y="1697059"/>
                  <a:pt x="387761" y="759799"/>
                  <a:pt x="463961" y="878332"/>
                </a:cubicBezTo>
                <a:cubicBezTo>
                  <a:pt x="540161" y="996865"/>
                  <a:pt x="1142141" y="2250779"/>
                  <a:pt x="1139601" y="2321052"/>
                </a:cubicBezTo>
                <a:cubicBezTo>
                  <a:pt x="1137061" y="2391325"/>
                  <a:pt x="490208" y="1317752"/>
                  <a:pt x="448721" y="1299972"/>
                </a:cubicBezTo>
                <a:cubicBezTo>
                  <a:pt x="407234" y="1282192"/>
                  <a:pt x="949101" y="2308352"/>
                  <a:pt x="890681" y="2214372"/>
                </a:cubicBezTo>
                <a:cubicBezTo>
                  <a:pt x="832261" y="2120392"/>
                  <a:pt x="136301" y="775885"/>
                  <a:pt x="98201" y="736092"/>
                </a:cubicBezTo>
                <a:cubicBezTo>
                  <a:pt x="60101" y="696299"/>
                  <a:pt x="628214" y="1954445"/>
                  <a:pt x="662081" y="1975612"/>
                </a:cubicBezTo>
                <a:cubicBezTo>
                  <a:pt x="695948" y="1996779"/>
                  <a:pt x="301401" y="874099"/>
                  <a:pt x="301401" y="863092"/>
                </a:cubicBezTo>
                <a:cubicBezTo>
                  <a:pt x="301401" y="852085"/>
                  <a:pt x="679014" y="1934972"/>
                  <a:pt x="662081" y="1909572"/>
                </a:cubicBezTo>
                <a:cubicBezTo>
                  <a:pt x="645148" y="1884172"/>
                  <a:pt x="309868" y="1026499"/>
                  <a:pt x="199801" y="710692"/>
                </a:cubicBezTo>
                <a:cubicBezTo>
                  <a:pt x="89734" y="394885"/>
                  <a:pt x="13534" y="76539"/>
                  <a:pt x="1681" y="14732"/>
                </a:cubicBezTo>
                <a:cubicBezTo>
                  <a:pt x="-10172" y="-47075"/>
                  <a:pt x="40628" y="89239"/>
                  <a:pt x="154081" y="35509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A555DC91-5D7B-470B-B106-B95387BE24AE}"/>
              </a:ext>
            </a:extLst>
          </p:cNvPr>
          <p:cNvSpPr/>
          <p:nvPr/>
        </p:nvSpPr>
        <p:spPr>
          <a:xfrm>
            <a:off x="2781832" y="8184347"/>
            <a:ext cx="264345" cy="1473206"/>
          </a:xfrm>
          <a:custGeom>
            <a:avLst/>
            <a:gdLst>
              <a:gd name="connsiteX0" fmla="*/ 253468 w 264345"/>
              <a:gd name="connsiteY0" fmla="*/ 803 h 1473206"/>
              <a:gd name="connsiteX1" fmla="*/ 234418 w 264345"/>
              <a:gd name="connsiteY1" fmla="*/ 978703 h 1473206"/>
              <a:gd name="connsiteX2" fmla="*/ 5818 w 264345"/>
              <a:gd name="connsiteY2" fmla="*/ 1461303 h 1473206"/>
              <a:gd name="connsiteX3" fmla="*/ 75668 w 264345"/>
              <a:gd name="connsiteY3" fmla="*/ 1283503 h 1473206"/>
              <a:gd name="connsiteX4" fmla="*/ 158218 w 264345"/>
              <a:gd name="connsiteY4" fmla="*/ 819953 h 1473206"/>
              <a:gd name="connsiteX5" fmla="*/ 253468 w 264345"/>
              <a:gd name="connsiteY5" fmla="*/ 803 h 14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345" h="1473206">
                <a:moveTo>
                  <a:pt x="253468" y="803"/>
                </a:moveTo>
                <a:cubicBezTo>
                  <a:pt x="266168" y="27261"/>
                  <a:pt x="275693" y="735286"/>
                  <a:pt x="234418" y="978703"/>
                </a:cubicBezTo>
                <a:cubicBezTo>
                  <a:pt x="193143" y="1222120"/>
                  <a:pt x="32276" y="1410503"/>
                  <a:pt x="5818" y="1461303"/>
                </a:cubicBezTo>
                <a:cubicBezTo>
                  <a:pt x="-20640" y="1512103"/>
                  <a:pt x="50268" y="1390395"/>
                  <a:pt x="75668" y="1283503"/>
                </a:cubicBezTo>
                <a:cubicBezTo>
                  <a:pt x="101068" y="1176611"/>
                  <a:pt x="127526" y="1031620"/>
                  <a:pt x="158218" y="819953"/>
                </a:cubicBezTo>
                <a:cubicBezTo>
                  <a:pt x="188910" y="608286"/>
                  <a:pt x="240768" y="-25655"/>
                  <a:pt x="253468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E314A524-54BA-4586-8355-EC4F139D46B1}"/>
              </a:ext>
            </a:extLst>
          </p:cNvPr>
          <p:cNvSpPr/>
          <p:nvPr/>
        </p:nvSpPr>
        <p:spPr>
          <a:xfrm>
            <a:off x="6327968" y="8296943"/>
            <a:ext cx="98437" cy="1099889"/>
          </a:xfrm>
          <a:custGeom>
            <a:avLst/>
            <a:gdLst>
              <a:gd name="connsiteX0" fmla="*/ 2982 w 98437"/>
              <a:gd name="connsiteY0" fmla="*/ 2507 h 1099889"/>
              <a:gd name="connsiteX1" fmla="*/ 98232 w 98437"/>
              <a:gd name="connsiteY1" fmla="*/ 1062957 h 1099889"/>
              <a:gd name="connsiteX2" fmla="*/ 28382 w 98437"/>
              <a:gd name="connsiteY2" fmla="*/ 777207 h 1099889"/>
              <a:gd name="connsiteX3" fmla="*/ 2982 w 98437"/>
              <a:gd name="connsiteY3" fmla="*/ 2507 h 109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37" h="1099889">
                <a:moveTo>
                  <a:pt x="2982" y="2507"/>
                </a:moveTo>
                <a:cubicBezTo>
                  <a:pt x="14624" y="50132"/>
                  <a:pt x="93999" y="933840"/>
                  <a:pt x="98232" y="1062957"/>
                </a:cubicBezTo>
                <a:cubicBezTo>
                  <a:pt x="102465" y="1192074"/>
                  <a:pt x="40024" y="955007"/>
                  <a:pt x="28382" y="777207"/>
                </a:cubicBezTo>
                <a:cubicBezTo>
                  <a:pt x="16740" y="599407"/>
                  <a:pt x="-8660" y="-45118"/>
                  <a:pt x="2982" y="2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3A576FF4-960E-42DD-8FF6-47C8CD0E682D}"/>
              </a:ext>
            </a:extLst>
          </p:cNvPr>
          <p:cNvSpPr/>
          <p:nvPr/>
        </p:nvSpPr>
        <p:spPr>
          <a:xfrm>
            <a:off x="2542507" y="8317875"/>
            <a:ext cx="2861533" cy="1786674"/>
          </a:xfrm>
          <a:custGeom>
            <a:avLst/>
            <a:gdLst>
              <a:gd name="connsiteX0" fmla="*/ 613443 w 2861533"/>
              <a:gd name="connsiteY0" fmla="*/ 6975 h 1786674"/>
              <a:gd name="connsiteX1" fmla="*/ 689643 w 2861533"/>
              <a:gd name="connsiteY1" fmla="*/ 737225 h 1786674"/>
              <a:gd name="connsiteX2" fmla="*/ 638843 w 2861533"/>
              <a:gd name="connsiteY2" fmla="*/ 1042025 h 1786674"/>
              <a:gd name="connsiteX3" fmla="*/ 372143 w 2861533"/>
              <a:gd name="connsiteY3" fmla="*/ 1594475 h 1786674"/>
              <a:gd name="connsiteX4" fmla="*/ 645193 w 2861533"/>
              <a:gd name="connsiteY4" fmla="*/ 1264275 h 1786674"/>
              <a:gd name="connsiteX5" fmla="*/ 22893 w 2861533"/>
              <a:gd name="connsiteY5" fmla="*/ 1778625 h 1786674"/>
              <a:gd name="connsiteX6" fmla="*/ 321343 w 2861533"/>
              <a:gd name="connsiteY6" fmla="*/ 1581775 h 1786674"/>
              <a:gd name="connsiteX7" fmla="*/ 2016793 w 2861533"/>
              <a:gd name="connsiteY7" fmla="*/ 1626225 h 1786674"/>
              <a:gd name="connsiteX8" fmla="*/ 2861343 w 2861533"/>
              <a:gd name="connsiteY8" fmla="*/ 1105525 h 1786674"/>
              <a:gd name="connsiteX9" fmla="*/ 1953293 w 2861533"/>
              <a:gd name="connsiteY9" fmla="*/ 1327775 h 1786674"/>
              <a:gd name="connsiteX10" fmla="*/ 1553243 w 2861533"/>
              <a:gd name="connsiteY10" fmla="*/ 1003925 h 1786674"/>
              <a:gd name="connsiteX11" fmla="*/ 2734343 w 2861533"/>
              <a:gd name="connsiteY11" fmla="*/ 1130925 h 1786674"/>
              <a:gd name="connsiteX12" fmla="*/ 1102393 w 2861533"/>
              <a:gd name="connsiteY12" fmla="*/ 603875 h 1786674"/>
              <a:gd name="connsiteX13" fmla="*/ 1946943 w 2861533"/>
              <a:gd name="connsiteY13" fmla="*/ 1219825 h 1786674"/>
              <a:gd name="connsiteX14" fmla="*/ 613443 w 2861533"/>
              <a:gd name="connsiteY14" fmla="*/ 6975 h 178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61533" h="1786674">
                <a:moveTo>
                  <a:pt x="613443" y="6975"/>
                </a:moveTo>
                <a:cubicBezTo>
                  <a:pt x="403893" y="-73458"/>
                  <a:pt x="685410" y="564717"/>
                  <a:pt x="689643" y="737225"/>
                </a:cubicBezTo>
                <a:cubicBezTo>
                  <a:pt x="693876" y="909733"/>
                  <a:pt x="691760" y="899150"/>
                  <a:pt x="638843" y="1042025"/>
                </a:cubicBezTo>
                <a:cubicBezTo>
                  <a:pt x="585926" y="1184900"/>
                  <a:pt x="371085" y="1557433"/>
                  <a:pt x="372143" y="1594475"/>
                </a:cubicBezTo>
                <a:cubicBezTo>
                  <a:pt x="373201" y="1631517"/>
                  <a:pt x="703401" y="1233583"/>
                  <a:pt x="645193" y="1264275"/>
                </a:cubicBezTo>
                <a:cubicBezTo>
                  <a:pt x="586985" y="1294967"/>
                  <a:pt x="76868" y="1725708"/>
                  <a:pt x="22893" y="1778625"/>
                </a:cubicBezTo>
                <a:cubicBezTo>
                  <a:pt x="-31082" y="1831542"/>
                  <a:pt x="-10974" y="1607175"/>
                  <a:pt x="321343" y="1581775"/>
                </a:cubicBezTo>
                <a:cubicBezTo>
                  <a:pt x="653660" y="1556375"/>
                  <a:pt x="1593460" y="1705600"/>
                  <a:pt x="2016793" y="1626225"/>
                </a:cubicBezTo>
                <a:cubicBezTo>
                  <a:pt x="2440126" y="1546850"/>
                  <a:pt x="2871926" y="1155267"/>
                  <a:pt x="2861343" y="1105525"/>
                </a:cubicBezTo>
                <a:cubicBezTo>
                  <a:pt x="2850760" y="1055783"/>
                  <a:pt x="2171310" y="1344708"/>
                  <a:pt x="1953293" y="1327775"/>
                </a:cubicBezTo>
                <a:cubicBezTo>
                  <a:pt x="1735276" y="1310842"/>
                  <a:pt x="1423068" y="1036733"/>
                  <a:pt x="1553243" y="1003925"/>
                </a:cubicBezTo>
                <a:cubicBezTo>
                  <a:pt x="1683418" y="971117"/>
                  <a:pt x="2809485" y="1197600"/>
                  <a:pt x="2734343" y="1130925"/>
                </a:cubicBezTo>
                <a:cubicBezTo>
                  <a:pt x="2659201" y="1064250"/>
                  <a:pt x="1233626" y="589058"/>
                  <a:pt x="1102393" y="603875"/>
                </a:cubicBezTo>
                <a:cubicBezTo>
                  <a:pt x="971160" y="618692"/>
                  <a:pt x="2034785" y="1316133"/>
                  <a:pt x="1946943" y="1219825"/>
                </a:cubicBezTo>
                <a:cubicBezTo>
                  <a:pt x="1859101" y="1123517"/>
                  <a:pt x="822993" y="87408"/>
                  <a:pt x="613443" y="6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7D2E1D72-BEE9-4B0D-B343-4B1044721F4D}"/>
              </a:ext>
            </a:extLst>
          </p:cNvPr>
          <p:cNvSpPr/>
          <p:nvPr/>
        </p:nvSpPr>
        <p:spPr>
          <a:xfrm>
            <a:off x="4107212" y="8511188"/>
            <a:ext cx="2120613" cy="1327191"/>
          </a:xfrm>
          <a:custGeom>
            <a:avLst/>
            <a:gdLst>
              <a:gd name="connsiteX0" fmla="*/ 2045938 w 2120613"/>
              <a:gd name="connsiteY0" fmla="*/ 4162 h 1327191"/>
              <a:gd name="connsiteX1" fmla="*/ 2071338 w 2120613"/>
              <a:gd name="connsiteY1" fmla="*/ 505812 h 1327191"/>
              <a:gd name="connsiteX2" fmla="*/ 1734788 w 2120613"/>
              <a:gd name="connsiteY2" fmla="*/ 747112 h 1327191"/>
              <a:gd name="connsiteX3" fmla="*/ 820388 w 2120613"/>
              <a:gd name="connsiteY3" fmla="*/ 1312262 h 1327191"/>
              <a:gd name="connsiteX4" fmla="*/ 1855438 w 2120613"/>
              <a:gd name="connsiteY4" fmla="*/ 575662 h 1327191"/>
              <a:gd name="connsiteX5" fmla="*/ 331438 w 2120613"/>
              <a:gd name="connsiteY5" fmla="*/ 1280512 h 1327191"/>
              <a:gd name="connsiteX6" fmla="*/ 1709388 w 2120613"/>
              <a:gd name="connsiteY6" fmla="*/ 467712 h 1327191"/>
              <a:gd name="connsiteX7" fmla="*/ 7588 w 2120613"/>
              <a:gd name="connsiteY7" fmla="*/ 1324962 h 1327191"/>
              <a:gd name="connsiteX8" fmla="*/ 1042638 w 2120613"/>
              <a:gd name="connsiteY8" fmla="*/ 734412 h 1327191"/>
              <a:gd name="connsiteX9" fmla="*/ 1810988 w 2120613"/>
              <a:gd name="connsiteY9" fmla="*/ 296262 h 1327191"/>
              <a:gd name="connsiteX10" fmla="*/ 1804638 w 2120613"/>
              <a:gd name="connsiteY10" fmla="*/ 315312 h 1327191"/>
              <a:gd name="connsiteX11" fmla="*/ 1391888 w 2120613"/>
              <a:gd name="connsiteY11" fmla="*/ 810612 h 1327191"/>
              <a:gd name="connsiteX12" fmla="*/ 2045938 w 2120613"/>
              <a:gd name="connsiteY12" fmla="*/ 4162 h 132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0613" h="1327191">
                <a:moveTo>
                  <a:pt x="2045938" y="4162"/>
                </a:moveTo>
                <a:cubicBezTo>
                  <a:pt x="2159180" y="-46638"/>
                  <a:pt x="2123196" y="381987"/>
                  <a:pt x="2071338" y="505812"/>
                </a:cubicBezTo>
                <a:cubicBezTo>
                  <a:pt x="2019480" y="629637"/>
                  <a:pt x="1943280" y="612704"/>
                  <a:pt x="1734788" y="747112"/>
                </a:cubicBezTo>
                <a:cubicBezTo>
                  <a:pt x="1526296" y="881520"/>
                  <a:pt x="800280" y="1340837"/>
                  <a:pt x="820388" y="1312262"/>
                </a:cubicBezTo>
                <a:cubicBezTo>
                  <a:pt x="840496" y="1283687"/>
                  <a:pt x="1936930" y="580954"/>
                  <a:pt x="1855438" y="575662"/>
                </a:cubicBezTo>
                <a:cubicBezTo>
                  <a:pt x="1773946" y="570370"/>
                  <a:pt x="355780" y="1298504"/>
                  <a:pt x="331438" y="1280512"/>
                </a:cubicBezTo>
                <a:cubicBezTo>
                  <a:pt x="307096" y="1262520"/>
                  <a:pt x="1763363" y="460304"/>
                  <a:pt x="1709388" y="467712"/>
                </a:cubicBezTo>
                <a:cubicBezTo>
                  <a:pt x="1655413" y="475120"/>
                  <a:pt x="118713" y="1280512"/>
                  <a:pt x="7588" y="1324962"/>
                </a:cubicBezTo>
                <a:cubicBezTo>
                  <a:pt x="-103537" y="1369412"/>
                  <a:pt x="1042638" y="734412"/>
                  <a:pt x="1042638" y="734412"/>
                </a:cubicBezTo>
                <a:lnTo>
                  <a:pt x="1810988" y="296262"/>
                </a:lnTo>
                <a:cubicBezTo>
                  <a:pt x="1937988" y="226412"/>
                  <a:pt x="1874488" y="229587"/>
                  <a:pt x="1804638" y="315312"/>
                </a:cubicBezTo>
                <a:cubicBezTo>
                  <a:pt x="1734788" y="401037"/>
                  <a:pt x="1347438" y="860354"/>
                  <a:pt x="1391888" y="810612"/>
                </a:cubicBezTo>
                <a:cubicBezTo>
                  <a:pt x="1436338" y="760870"/>
                  <a:pt x="1932696" y="54962"/>
                  <a:pt x="2045938" y="416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80DB9559-DC04-4C52-A2BC-9264A2FF600D}"/>
              </a:ext>
            </a:extLst>
          </p:cNvPr>
          <p:cNvSpPr/>
          <p:nvPr/>
        </p:nvSpPr>
        <p:spPr>
          <a:xfrm>
            <a:off x="2381529" y="5248687"/>
            <a:ext cx="1513682" cy="1072341"/>
          </a:xfrm>
          <a:custGeom>
            <a:avLst/>
            <a:gdLst>
              <a:gd name="connsiteX0" fmla="*/ 285471 w 1513682"/>
              <a:gd name="connsiteY0" fmla="*/ 1071680 h 1072341"/>
              <a:gd name="connsiteX1" fmla="*/ 323571 w 1513682"/>
              <a:gd name="connsiteY1" fmla="*/ 250413 h 1072341"/>
              <a:gd name="connsiteX2" fmla="*/ 243138 w 1513682"/>
              <a:gd name="connsiteY2" fmla="*/ 517113 h 1072341"/>
              <a:gd name="connsiteX3" fmla="*/ 370138 w 1513682"/>
              <a:gd name="connsiteY3" fmla="*/ 335080 h 1072341"/>
              <a:gd name="connsiteX4" fmla="*/ 1513138 w 1513682"/>
              <a:gd name="connsiteY4" fmla="*/ 339313 h 1072341"/>
              <a:gd name="connsiteX5" fmla="*/ 518304 w 1513682"/>
              <a:gd name="connsiteY5" fmla="*/ 250413 h 1072341"/>
              <a:gd name="connsiteX6" fmla="*/ 327804 w 1513682"/>
              <a:gd name="connsiteY6" fmla="*/ 203846 h 1072341"/>
              <a:gd name="connsiteX7" fmla="*/ 1500438 w 1513682"/>
              <a:gd name="connsiteY7" fmla="*/ 339313 h 1072341"/>
              <a:gd name="connsiteX8" fmla="*/ 602971 w 1513682"/>
              <a:gd name="connsiteY8" fmla="*/ 68380 h 1072341"/>
              <a:gd name="connsiteX9" fmla="*/ 179638 w 1513682"/>
              <a:gd name="connsiteY9" fmla="*/ 89546 h 1072341"/>
              <a:gd name="connsiteX10" fmla="*/ 243138 w 1513682"/>
              <a:gd name="connsiteY10" fmla="*/ 466313 h 1072341"/>
              <a:gd name="connsiteX11" fmla="*/ 90738 w 1513682"/>
              <a:gd name="connsiteY11" fmla="*/ 85313 h 1072341"/>
              <a:gd name="connsiteX12" fmla="*/ 6071 w 1513682"/>
              <a:gd name="connsiteY12" fmla="*/ 93780 h 1072341"/>
              <a:gd name="connsiteX13" fmla="*/ 285471 w 1513682"/>
              <a:gd name="connsiteY13" fmla="*/ 1071680 h 107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3682" h="1072341">
                <a:moveTo>
                  <a:pt x="285471" y="1071680"/>
                </a:moveTo>
                <a:cubicBezTo>
                  <a:pt x="338388" y="1097785"/>
                  <a:pt x="330627" y="342841"/>
                  <a:pt x="323571" y="250413"/>
                </a:cubicBezTo>
                <a:cubicBezTo>
                  <a:pt x="316516" y="157985"/>
                  <a:pt x="235377" y="503002"/>
                  <a:pt x="243138" y="517113"/>
                </a:cubicBezTo>
                <a:cubicBezTo>
                  <a:pt x="250899" y="531224"/>
                  <a:pt x="158471" y="364713"/>
                  <a:pt x="370138" y="335080"/>
                </a:cubicBezTo>
                <a:cubicBezTo>
                  <a:pt x="581805" y="305447"/>
                  <a:pt x="1488444" y="353424"/>
                  <a:pt x="1513138" y="339313"/>
                </a:cubicBezTo>
                <a:cubicBezTo>
                  <a:pt x="1537832" y="325202"/>
                  <a:pt x="715860" y="272991"/>
                  <a:pt x="518304" y="250413"/>
                </a:cubicBezTo>
                <a:cubicBezTo>
                  <a:pt x="320748" y="227835"/>
                  <a:pt x="164115" y="189029"/>
                  <a:pt x="327804" y="203846"/>
                </a:cubicBezTo>
                <a:cubicBezTo>
                  <a:pt x="491493" y="218663"/>
                  <a:pt x="1454577" y="361891"/>
                  <a:pt x="1500438" y="339313"/>
                </a:cubicBezTo>
                <a:cubicBezTo>
                  <a:pt x="1546299" y="316735"/>
                  <a:pt x="823104" y="110008"/>
                  <a:pt x="602971" y="68380"/>
                </a:cubicBezTo>
                <a:cubicBezTo>
                  <a:pt x="382838" y="26752"/>
                  <a:pt x="239610" y="23224"/>
                  <a:pt x="179638" y="89546"/>
                </a:cubicBezTo>
                <a:cubicBezTo>
                  <a:pt x="119666" y="155868"/>
                  <a:pt x="257955" y="467018"/>
                  <a:pt x="243138" y="466313"/>
                </a:cubicBezTo>
                <a:cubicBezTo>
                  <a:pt x="228321" y="465608"/>
                  <a:pt x="130249" y="147402"/>
                  <a:pt x="90738" y="85313"/>
                </a:cubicBezTo>
                <a:cubicBezTo>
                  <a:pt x="51227" y="23224"/>
                  <a:pt x="-21446" y="-74848"/>
                  <a:pt x="6071" y="93780"/>
                </a:cubicBezTo>
                <a:cubicBezTo>
                  <a:pt x="33588" y="262408"/>
                  <a:pt x="232554" y="1045575"/>
                  <a:pt x="285471" y="1071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9DBEB235-1C1D-477C-9B13-C645EF0CE346}"/>
              </a:ext>
            </a:extLst>
          </p:cNvPr>
          <p:cNvSpPr/>
          <p:nvPr/>
        </p:nvSpPr>
        <p:spPr>
          <a:xfrm>
            <a:off x="4384693" y="5486193"/>
            <a:ext cx="1417981" cy="1430667"/>
          </a:xfrm>
          <a:custGeom>
            <a:avLst/>
            <a:gdLst>
              <a:gd name="connsiteX0" fmla="*/ 1040 w 1417981"/>
              <a:gd name="connsiteY0" fmla="*/ 279607 h 1430667"/>
              <a:gd name="connsiteX1" fmla="*/ 314307 w 1417981"/>
              <a:gd name="connsiteY1" fmla="*/ 423540 h 1430667"/>
              <a:gd name="connsiteX2" fmla="*/ 496340 w 1417981"/>
              <a:gd name="connsiteY2" fmla="*/ 389674 h 1430667"/>
              <a:gd name="connsiteX3" fmla="*/ 1414974 w 1417981"/>
              <a:gd name="connsiteY3" fmla="*/ 207 h 1430667"/>
              <a:gd name="connsiteX4" fmla="*/ 788440 w 1417981"/>
              <a:gd name="connsiteY4" fmla="*/ 338874 h 1430667"/>
              <a:gd name="connsiteX5" fmla="*/ 703774 w 1417981"/>
              <a:gd name="connsiteY5" fmla="*/ 563240 h 1430667"/>
              <a:gd name="connsiteX6" fmla="*/ 750340 w 1417981"/>
              <a:gd name="connsiteY6" fmla="*/ 813007 h 1430667"/>
              <a:gd name="connsiteX7" fmla="*/ 1389574 w 1417981"/>
              <a:gd name="connsiteY7" fmla="*/ 1418374 h 1430667"/>
              <a:gd name="connsiteX8" fmla="*/ 1084774 w 1417981"/>
              <a:gd name="connsiteY8" fmla="*/ 1164374 h 1430667"/>
              <a:gd name="connsiteX9" fmla="*/ 513274 w 1417981"/>
              <a:gd name="connsiteY9" fmla="*/ 512440 h 1430667"/>
              <a:gd name="connsiteX10" fmla="*/ 911207 w 1417981"/>
              <a:gd name="connsiteY10" fmla="*/ 990807 h 1430667"/>
              <a:gd name="connsiteX11" fmla="*/ 589474 w 1417981"/>
              <a:gd name="connsiteY11" fmla="*/ 622507 h 1430667"/>
              <a:gd name="connsiteX12" fmla="*/ 225407 w 1417981"/>
              <a:gd name="connsiteY12" fmla="*/ 478574 h 1430667"/>
              <a:gd name="connsiteX13" fmla="*/ 1040 w 1417981"/>
              <a:gd name="connsiteY13" fmla="*/ 279607 h 143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7981" h="1430667">
                <a:moveTo>
                  <a:pt x="1040" y="279607"/>
                </a:moveTo>
                <a:cubicBezTo>
                  <a:pt x="15857" y="270435"/>
                  <a:pt x="231757" y="405196"/>
                  <a:pt x="314307" y="423540"/>
                </a:cubicBezTo>
                <a:cubicBezTo>
                  <a:pt x="396857" y="441885"/>
                  <a:pt x="312896" y="460230"/>
                  <a:pt x="496340" y="389674"/>
                </a:cubicBezTo>
                <a:cubicBezTo>
                  <a:pt x="679785" y="319119"/>
                  <a:pt x="1366291" y="8674"/>
                  <a:pt x="1414974" y="207"/>
                </a:cubicBezTo>
                <a:cubicBezTo>
                  <a:pt x="1463657" y="-8260"/>
                  <a:pt x="906973" y="245035"/>
                  <a:pt x="788440" y="338874"/>
                </a:cubicBezTo>
                <a:cubicBezTo>
                  <a:pt x="669907" y="432713"/>
                  <a:pt x="710124" y="484218"/>
                  <a:pt x="703774" y="563240"/>
                </a:cubicBezTo>
                <a:cubicBezTo>
                  <a:pt x="697424" y="642262"/>
                  <a:pt x="636040" y="670485"/>
                  <a:pt x="750340" y="813007"/>
                </a:cubicBezTo>
                <a:cubicBezTo>
                  <a:pt x="864640" y="955529"/>
                  <a:pt x="1333835" y="1359813"/>
                  <a:pt x="1389574" y="1418374"/>
                </a:cubicBezTo>
                <a:cubicBezTo>
                  <a:pt x="1445313" y="1476935"/>
                  <a:pt x="1230824" y="1315363"/>
                  <a:pt x="1084774" y="1164374"/>
                </a:cubicBezTo>
                <a:cubicBezTo>
                  <a:pt x="938724" y="1013385"/>
                  <a:pt x="542202" y="541368"/>
                  <a:pt x="513274" y="512440"/>
                </a:cubicBezTo>
                <a:cubicBezTo>
                  <a:pt x="484346" y="483512"/>
                  <a:pt x="898507" y="972462"/>
                  <a:pt x="911207" y="990807"/>
                </a:cubicBezTo>
                <a:cubicBezTo>
                  <a:pt x="923907" y="1009152"/>
                  <a:pt x="703774" y="707879"/>
                  <a:pt x="589474" y="622507"/>
                </a:cubicBezTo>
                <a:cubicBezTo>
                  <a:pt x="475174" y="537135"/>
                  <a:pt x="317835" y="534313"/>
                  <a:pt x="225407" y="478574"/>
                </a:cubicBezTo>
                <a:cubicBezTo>
                  <a:pt x="132979" y="422835"/>
                  <a:pt x="-13777" y="288779"/>
                  <a:pt x="1040" y="279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D7EA7706-C036-4649-B7B9-592851FB002D}"/>
              </a:ext>
            </a:extLst>
          </p:cNvPr>
          <p:cNvSpPr/>
          <p:nvPr/>
        </p:nvSpPr>
        <p:spPr>
          <a:xfrm>
            <a:off x="6756171" y="5359265"/>
            <a:ext cx="440532" cy="541733"/>
          </a:xfrm>
          <a:custGeom>
            <a:avLst/>
            <a:gdLst>
              <a:gd name="connsiteX0" fmla="*/ 229 w 440532"/>
              <a:gd name="connsiteY0" fmla="*/ 105968 h 541733"/>
              <a:gd name="connsiteX1" fmla="*/ 313496 w 440532"/>
              <a:gd name="connsiteY1" fmla="*/ 80568 h 541733"/>
              <a:gd name="connsiteX2" fmla="*/ 440496 w 440532"/>
              <a:gd name="connsiteY2" fmla="*/ 135 h 541733"/>
              <a:gd name="connsiteX3" fmla="*/ 326196 w 440532"/>
              <a:gd name="connsiteY3" fmla="*/ 101735 h 541733"/>
              <a:gd name="connsiteX4" fmla="*/ 288096 w 440532"/>
              <a:gd name="connsiteY4" fmla="*/ 224502 h 541733"/>
              <a:gd name="connsiteX5" fmla="*/ 305029 w 440532"/>
              <a:gd name="connsiteY5" fmla="*/ 440402 h 541733"/>
              <a:gd name="connsiteX6" fmla="*/ 271162 w 440532"/>
              <a:gd name="connsiteY6" fmla="*/ 533535 h 541733"/>
              <a:gd name="connsiteX7" fmla="*/ 271162 w 440532"/>
              <a:gd name="connsiteY7" fmla="*/ 241435 h 541733"/>
              <a:gd name="connsiteX8" fmla="*/ 262696 w 440532"/>
              <a:gd name="connsiteY8" fmla="*/ 127135 h 541733"/>
              <a:gd name="connsiteX9" fmla="*/ 229 w 440532"/>
              <a:gd name="connsiteY9" fmla="*/ 105968 h 54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532" h="541733">
                <a:moveTo>
                  <a:pt x="229" y="105968"/>
                </a:moveTo>
                <a:cubicBezTo>
                  <a:pt x="8696" y="98207"/>
                  <a:pt x="240118" y="98207"/>
                  <a:pt x="313496" y="80568"/>
                </a:cubicBezTo>
                <a:cubicBezTo>
                  <a:pt x="386874" y="62929"/>
                  <a:pt x="438379" y="-3393"/>
                  <a:pt x="440496" y="135"/>
                </a:cubicBezTo>
                <a:cubicBezTo>
                  <a:pt x="442613" y="3663"/>
                  <a:pt x="351596" y="64340"/>
                  <a:pt x="326196" y="101735"/>
                </a:cubicBezTo>
                <a:cubicBezTo>
                  <a:pt x="300796" y="139130"/>
                  <a:pt x="291624" y="168058"/>
                  <a:pt x="288096" y="224502"/>
                </a:cubicBezTo>
                <a:cubicBezTo>
                  <a:pt x="284568" y="280946"/>
                  <a:pt x="307851" y="388897"/>
                  <a:pt x="305029" y="440402"/>
                </a:cubicBezTo>
                <a:cubicBezTo>
                  <a:pt x="302207" y="491908"/>
                  <a:pt x="276806" y="566696"/>
                  <a:pt x="271162" y="533535"/>
                </a:cubicBezTo>
                <a:cubicBezTo>
                  <a:pt x="265518" y="500374"/>
                  <a:pt x="272573" y="309168"/>
                  <a:pt x="271162" y="241435"/>
                </a:cubicBezTo>
                <a:cubicBezTo>
                  <a:pt x="269751" y="173702"/>
                  <a:pt x="305735" y="149713"/>
                  <a:pt x="262696" y="127135"/>
                </a:cubicBezTo>
                <a:cubicBezTo>
                  <a:pt x="219657" y="104557"/>
                  <a:pt x="-8238" y="113729"/>
                  <a:pt x="229" y="105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A6ECFA0A-9145-4962-A004-1B8D8EE11469}"/>
              </a:ext>
            </a:extLst>
          </p:cNvPr>
          <p:cNvSpPr/>
          <p:nvPr/>
        </p:nvSpPr>
        <p:spPr>
          <a:xfrm>
            <a:off x="5078632" y="6211331"/>
            <a:ext cx="331678" cy="513294"/>
          </a:xfrm>
          <a:custGeom>
            <a:avLst/>
            <a:gdLst>
              <a:gd name="connsiteX0" fmla="*/ 5601 w 331678"/>
              <a:gd name="connsiteY0" fmla="*/ 24369 h 513294"/>
              <a:gd name="connsiteX1" fmla="*/ 60635 w 331678"/>
              <a:gd name="connsiteY1" fmla="*/ 70936 h 513294"/>
              <a:gd name="connsiteX2" fmla="*/ 331568 w 331678"/>
              <a:gd name="connsiteY2" fmla="*/ 511202 h 513294"/>
              <a:gd name="connsiteX3" fmla="*/ 94501 w 331678"/>
              <a:gd name="connsiteY3" fmla="*/ 240269 h 513294"/>
              <a:gd name="connsiteX4" fmla="*/ 153768 w 331678"/>
              <a:gd name="connsiteY4" fmla="*/ 312236 h 513294"/>
              <a:gd name="connsiteX5" fmla="*/ 5601 w 331678"/>
              <a:gd name="connsiteY5" fmla="*/ 24369 h 51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678" h="513294">
                <a:moveTo>
                  <a:pt x="5601" y="24369"/>
                </a:moveTo>
                <a:cubicBezTo>
                  <a:pt x="-9921" y="-15848"/>
                  <a:pt x="6307" y="-10203"/>
                  <a:pt x="60635" y="70936"/>
                </a:cubicBezTo>
                <a:cubicBezTo>
                  <a:pt x="114963" y="152075"/>
                  <a:pt x="325924" y="482980"/>
                  <a:pt x="331568" y="511202"/>
                </a:cubicBezTo>
                <a:cubicBezTo>
                  <a:pt x="337212" y="539424"/>
                  <a:pt x="124134" y="273430"/>
                  <a:pt x="94501" y="240269"/>
                </a:cubicBezTo>
                <a:cubicBezTo>
                  <a:pt x="64868" y="207108"/>
                  <a:pt x="170701" y="347514"/>
                  <a:pt x="153768" y="312236"/>
                </a:cubicBezTo>
                <a:cubicBezTo>
                  <a:pt x="136835" y="276958"/>
                  <a:pt x="21123" y="64586"/>
                  <a:pt x="5601" y="24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A4839CF4-1AB9-4AC4-9CFF-F09D3596A07E}"/>
              </a:ext>
            </a:extLst>
          </p:cNvPr>
          <p:cNvSpPr/>
          <p:nvPr/>
        </p:nvSpPr>
        <p:spPr>
          <a:xfrm>
            <a:off x="6628950" y="6146706"/>
            <a:ext cx="352549" cy="690135"/>
          </a:xfrm>
          <a:custGeom>
            <a:avLst/>
            <a:gdLst>
              <a:gd name="connsiteX0" fmla="*/ 351817 w 352549"/>
              <a:gd name="connsiteY0" fmla="*/ 94 h 690135"/>
              <a:gd name="connsiteX1" fmla="*/ 258683 w 352549"/>
              <a:gd name="connsiteY1" fmla="*/ 224461 h 690135"/>
              <a:gd name="connsiteX2" fmla="*/ 144383 w 352549"/>
              <a:gd name="connsiteY2" fmla="*/ 512327 h 690135"/>
              <a:gd name="connsiteX3" fmla="*/ 267150 w 352549"/>
              <a:gd name="connsiteY3" fmla="*/ 190594 h 690135"/>
              <a:gd name="connsiteX4" fmla="*/ 450 w 352549"/>
              <a:gd name="connsiteY4" fmla="*/ 690127 h 690135"/>
              <a:gd name="connsiteX5" fmla="*/ 207883 w 352549"/>
              <a:gd name="connsiteY5" fmla="*/ 203294 h 690135"/>
              <a:gd name="connsiteX6" fmla="*/ 351817 w 352549"/>
              <a:gd name="connsiteY6" fmla="*/ 94 h 69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549" h="690135">
                <a:moveTo>
                  <a:pt x="351817" y="94"/>
                </a:moveTo>
                <a:cubicBezTo>
                  <a:pt x="360284" y="3622"/>
                  <a:pt x="293255" y="139089"/>
                  <a:pt x="258683" y="224461"/>
                </a:cubicBezTo>
                <a:cubicBezTo>
                  <a:pt x="224111" y="309833"/>
                  <a:pt x="142972" y="517972"/>
                  <a:pt x="144383" y="512327"/>
                </a:cubicBezTo>
                <a:cubicBezTo>
                  <a:pt x="145794" y="506682"/>
                  <a:pt x="291139" y="160961"/>
                  <a:pt x="267150" y="190594"/>
                </a:cubicBezTo>
                <a:cubicBezTo>
                  <a:pt x="243161" y="220227"/>
                  <a:pt x="10328" y="688010"/>
                  <a:pt x="450" y="690127"/>
                </a:cubicBezTo>
                <a:cubicBezTo>
                  <a:pt x="-9428" y="692244"/>
                  <a:pt x="145794" y="314772"/>
                  <a:pt x="207883" y="203294"/>
                </a:cubicBezTo>
                <a:cubicBezTo>
                  <a:pt x="269972" y="91816"/>
                  <a:pt x="343350" y="-3434"/>
                  <a:pt x="351817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560EDD95-1EF9-4EE2-9C6D-3CB242C76555}"/>
              </a:ext>
            </a:extLst>
          </p:cNvPr>
          <p:cNvSpPr/>
          <p:nvPr/>
        </p:nvSpPr>
        <p:spPr>
          <a:xfrm>
            <a:off x="6722226" y="5515988"/>
            <a:ext cx="266085" cy="331728"/>
          </a:xfrm>
          <a:custGeom>
            <a:avLst/>
            <a:gdLst>
              <a:gd name="connsiteX0" fmla="*/ 307 w 266085"/>
              <a:gd name="connsiteY0" fmla="*/ 45 h 331728"/>
              <a:gd name="connsiteX1" fmla="*/ 199274 w 266085"/>
              <a:gd name="connsiteY1" fmla="*/ 67779 h 331728"/>
              <a:gd name="connsiteX2" fmla="*/ 233141 w 266085"/>
              <a:gd name="connsiteY2" fmla="*/ 330245 h 331728"/>
              <a:gd name="connsiteX3" fmla="*/ 250074 w 266085"/>
              <a:gd name="connsiteY3" fmla="*/ 169379 h 331728"/>
              <a:gd name="connsiteX4" fmla="*/ 250074 w 266085"/>
              <a:gd name="connsiteY4" fmla="*/ 59312 h 331728"/>
              <a:gd name="connsiteX5" fmla="*/ 307 w 266085"/>
              <a:gd name="connsiteY5" fmla="*/ 45 h 33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085" h="331728">
                <a:moveTo>
                  <a:pt x="307" y="45"/>
                </a:moveTo>
                <a:cubicBezTo>
                  <a:pt x="-8160" y="1456"/>
                  <a:pt x="160468" y="12746"/>
                  <a:pt x="199274" y="67779"/>
                </a:cubicBezTo>
                <a:cubicBezTo>
                  <a:pt x="238080" y="122812"/>
                  <a:pt x="224674" y="313312"/>
                  <a:pt x="233141" y="330245"/>
                </a:cubicBezTo>
                <a:cubicBezTo>
                  <a:pt x="241608" y="347178"/>
                  <a:pt x="247252" y="214534"/>
                  <a:pt x="250074" y="169379"/>
                </a:cubicBezTo>
                <a:cubicBezTo>
                  <a:pt x="252896" y="124224"/>
                  <a:pt x="284646" y="88240"/>
                  <a:pt x="250074" y="59312"/>
                </a:cubicBezTo>
                <a:cubicBezTo>
                  <a:pt x="215502" y="30384"/>
                  <a:pt x="8774" y="-1366"/>
                  <a:pt x="307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B1614E65-0FA5-4486-85B2-7893A326E554}"/>
              </a:ext>
            </a:extLst>
          </p:cNvPr>
          <p:cNvSpPr/>
          <p:nvPr/>
        </p:nvSpPr>
        <p:spPr>
          <a:xfrm>
            <a:off x="3043722" y="4368689"/>
            <a:ext cx="1139138" cy="877036"/>
          </a:xfrm>
          <a:custGeom>
            <a:avLst/>
            <a:gdLst>
              <a:gd name="connsiteX0" fmla="*/ 973711 w 1139138"/>
              <a:gd name="connsiteY0" fmla="*/ 111 h 877036"/>
              <a:gd name="connsiteX1" fmla="*/ 808611 w 1139138"/>
              <a:gd name="connsiteY1" fmla="*/ 203311 h 877036"/>
              <a:gd name="connsiteX2" fmla="*/ 1028745 w 1139138"/>
              <a:gd name="connsiteY2" fmla="*/ 757878 h 877036"/>
              <a:gd name="connsiteX3" fmla="*/ 745111 w 1139138"/>
              <a:gd name="connsiteY3" fmla="*/ 372644 h 877036"/>
              <a:gd name="connsiteX4" fmla="*/ 1134578 w 1139138"/>
              <a:gd name="connsiteY4" fmla="*/ 876411 h 877036"/>
              <a:gd name="connsiteX5" fmla="*/ 427611 w 1139138"/>
              <a:gd name="connsiteY5" fmla="*/ 482711 h 877036"/>
              <a:gd name="connsiteX6" fmla="*/ 956778 w 1139138"/>
              <a:gd name="connsiteY6" fmla="*/ 749411 h 877036"/>
              <a:gd name="connsiteX7" fmla="*/ 275211 w 1139138"/>
              <a:gd name="connsiteY7" fmla="*/ 393811 h 877036"/>
              <a:gd name="connsiteX8" fmla="*/ 567311 w 1139138"/>
              <a:gd name="connsiteY8" fmla="*/ 275278 h 877036"/>
              <a:gd name="connsiteX9" fmla="*/ 45 w 1139138"/>
              <a:gd name="connsiteY9" fmla="*/ 402278 h 877036"/>
              <a:gd name="connsiteX10" fmla="*/ 601178 w 1139138"/>
              <a:gd name="connsiteY10" fmla="*/ 177911 h 877036"/>
              <a:gd name="connsiteX11" fmla="*/ 973711 w 1139138"/>
              <a:gd name="connsiteY11" fmla="*/ 111 h 87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9138" h="877036">
                <a:moveTo>
                  <a:pt x="973711" y="111"/>
                </a:moveTo>
                <a:cubicBezTo>
                  <a:pt x="1008283" y="4344"/>
                  <a:pt x="799439" y="77017"/>
                  <a:pt x="808611" y="203311"/>
                </a:cubicBezTo>
                <a:cubicBezTo>
                  <a:pt x="817783" y="329605"/>
                  <a:pt x="1039328" y="729656"/>
                  <a:pt x="1028745" y="757878"/>
                </a:cubicBezTo>
                <a:cubicBezTo>
                  <a:pt x="1018162" y="786100"/>
                  <a:pt x="727472" y="352888"/>
                  <a:pt x="745111" y="372644"/>
                </a:cubicBezTo>
                <a:cubicBezTo>
                  <a:pt x="762750" y="392400"/>
                  <a:pt x="1187495" y="858067"/>
                  <a:pt x="1134578" y="876411"/>
                </a:cubicBezTo>
                <a:cubicBezTo>
                  <a:pt x="1081661" y="894755"/>
                  <a:pt x="457244" y="503878"/>
                  <a:pt x="427611" y="482711"/>
                </a:cubicBezTo>
                <a:cubicBezTo>
                  <a:pt x="397978" y="461544"/>
                  <a:pt x="982178" y="764228"/>
                  <a:pt x="956778" y="749411"/>
                </a:cubicBezTo>
                <a:cubicBezTo>
                  <a:pt x="931378" y="734594"/>
                  <a:pt x="340122" y="472833"/>
                  <a:pt x="275211" y="393811"/>
                </a:cubicBezTo>
                <a:cubicBezTo>
                  <a:pt x="210300" y="314789"/>
                  <a:pt x="613172" y="273867"/>
                  <a:pt x="567311" y="275278"/>
                </a:cubicBezTo>
                <a:cubicBezTo>
                  <a:pt x="521450" y="276689"/>
                  <a:pt x="-5600" y="418506"/>
                  <a:pt x="45" y="402278"/>
                </a:cubicBezTo>
                <a:cubicBezTo>
                  <a:pt x="5689" y="386050"/>
                  <a:pt x="439606" y="242117"/>
                  <a:pt x="601178" y="177911"/>
                </a:cubicBezTo>
                <a:cubicBezTo>
                  <a:pt x="762750" y="113705"/>
                  <a:pt x="939139" y="-4122"/>
                  <a:pt x="973711" y="11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59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マトリックス レザレクションズ』公式サイト｜大ヒット上映中！" hidden="1">
            <a:extLst>
              <a:ext uri="{FF2B5EF4-FFF2-40B4-BE49-F238E27FC236}">
                <a16:creationId xmlns:a16="http://schemas.microsoft.com/office/drawing/2014/main" id="{738A16C7-ACED-427D-A9FE-C0F2E08B9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0" t="50000"/>
          <a:stretch/>
        </p:blipFill>
        <p:spPr bwMode="auto">
          <a:xfrm>
            <a:off x="409575" y="-5474"/>
            <a:ext cx="8782050" cy="126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99D01CAE-DF60-4DE2-B278-DCD77D9B8133}"/>
              </a:ext>
            </a:extLst>
          </p:cNvPr>
          <p:cNvSpPr/>
          <p:nvPr/>
        </p:nvSpPr>
        <p:spPr>
          <a:xfrm>
            <a:off x="4853548" y="5368680"/>
            <a:ext cx="855249" cy="530061"/>
          </a:xfrm>
          <a:custGeom>
            <a:avLst/>
            <a:gdLst>
              <a:gd name="connsiteX0" fmla="*/ 10552 w 855249"/>
              <a:gd name="connsiteY0" fmla="*/ 511420 h 530061"/>
              <a:gd name="connsiteX1" fmla="*/ 147077 w 855249"/>
              <a:gd name="connsiteY1" fmla="*/ 444745 h 530061"/>
              <a:gd name="connsiteX2" fmla="*/ 289952 w 855249"/>
              <a:gd name="connsiteY2" fmla="*/ 273295 h 530061"/>
              <a:gd name="connsiteX3" fmla="*/ 594752 w 855249"/>
              <a:gd name="connsiteY3" fmla="*/ 54220 h 530061"/>
              <a:gd name="connsiteX4" fmla="*/ 851927 w 855249"/>
              <a:gd name="connsiteY4" fmla="*/ 3420 h 530061"/>
              <a:gd name="connsiteX5" fmla="*/ 731277 w 855249"/>
              <a:gd name="connsiteY5" fmla="*/ 6595 h 530061"/>
              <a:gd name="connsiteX6" fmla="*/ 591577 w 855249"/>
              <a:gd name="connsiteY6" fmla="*/ 22470 h 530061"/>
              <a:gd name="connsiteX7" fmla="*/ 445527 w 855249"/>
              <a:gd name="connsiteY7" fmla="*/ 111370 h 530061"/>
              <a:gd name="connsiteX8" fmla="*/ 10552 w 855249"/>
              <a:gd name="connsiteY8" fmla="*/ 511420 h 53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5249" h="530061">
                <a:moveTo>
                  <a:pt x="10552" y="511420"/>
                </a:moveTo>
                <a:cubicBezTo>
                  <a:pt x="-39190" y="566983"/>
                  <a:pt x="100510" y="484433"/>
                  <a:pt x="147077" y="444745"/>
                </a:cubicBezTo>
                <a:cubicBezTo>
                  <a:pt x="193644" y="405057"/>
                  <a:pt x="215340" y="338382"/>
                  <a:pt x="289952" y="273295"/>
                </a:cubicBezTo>
                <a:cubicBezTo>
                  <a:pt x="364565" y="208207"/>
                  <a:pt x="501090" y="99199"/>
                  <a:pt x="594752" y="54220"/>
                </a:cubicBezTo>
                <a:cubicBezTo>
                  <a:pt x="688414" y="9241"/>
                  <a:pt x="829173" y="11357"/>
                  <a:pt x="851927" y="3420"/>
                </a:cubicBezTo>
                <a:cubicBezTo>
                  <a:pt x="874681" y="-4518"/>
                  <a:pt x="774669" y="3420"/>
                  <a:pt x="731277" y="6595"/>
                </a:cubicBezTo>
                <a:cubicBezTo>
                  <a:pt x="687885" y="9770"/>
                  <a:pt x="639202" y="5007"/>
                  <a:pt x="591577" y="22470"/>
                </a:cubicBezTo>
                <a:cubicBezTo>
                  <a:pt x="543952" y="39932"/>
                  <a:pt x="539719" y="30937"/>
                  <a:pt x="445527" y="111370"/>
                </a:cubicBezTo>
                <a:cubicBezTo>
                  <a:pt x="351335" y="191803"/>
                  <a:pt x="60294" y="455857"/>
                  <a:pt x="10552" y="511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FDED7AF6-A994-40A4-8ECA-5AE592F99FB8}"/>
              </a:ext>
            </a:extLst>
          </p:cNvPr>
          <p:cNvSpPr/>
          <p:nvPr/>
        </p:nvSpPr>
        <p:spPr>
          <a:xfrm>
            <a:off x="5088153" y="5247302"/>
            <a:ext cx="1073340" cy="477353"/>
          </a:xfrm>
          <a:custGeom>
            <a:avLst/>
            <a:gdLst>
              <a:gd name="connsiteX0" fmla="*/ 1372 w 1073340"/>
              <a:gd name="connsiteY0" fmla="*/ 477223 h 477353"/>
              <a:gd name="connsiteX1" fmla="*/ 766547 w 1073340"/>
              <a:gd name="connsiteY1" fmla="*/ 112098 h 477353"/>
              <a:gd name="connsiteX2" fmla="*/ 1071347 w 1073340"/>
              <a:gd name="connsiteY2" fmla="*/ 973 h 477353"/>
              <a:gd name="connsiteX3" fmla="*/ 906247 w 1073340"/>
              <a:gd name="connsiteY3" fmla="*/ 54948 h 477353"/>
              <a:gd name="connsiteX4" fmla="*/ 725272 w 1073340"/>
              <a:gd name="connsiteY4" fmla="*/ 108923 h 477353"/>
              <a:gd name="connsiteX5" fmla="*/ 582397 w 1073340"/>
              <a:gd name="connsiteY5" fmla="*/ 153373 h 477353"/>
              <a:gd name="connsiteX6" fmla="*/ 1372 w 1073340"/>
              <a:gd name="connsiteY6" fmla="*/ 477223 h 47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3340" h="477353">
                <a:moveTo>
                  <a:pt x="1372" y="477223"/>
                </a:moveTo>
                <a:cubicBezTo>
                  <a:pt x="32064" y="470344"/>
                  <a:pt x="588218" y="191473"/>
                  <a:pt x="766547" y="112098"/>
                </a:cubicBezTo>
                <a:cubicBezTo>
                  <a:pt x="944876" y="32723"/>
                  <a:pt x="1048064" y="10498"/>
                  <a:pt x="1071347" y="973"/>
                </a:cubicBezTo>
                <a:cubicBezTo>
                  <a:pt x="1094630" y="-8552"/>
                  <a:pt x="906247" y="54948"/>
                  <a:pt x="906247" y="54948"/>
                </a:cubicBezTo>
                <a:cubicBezTo>
                  <a:pt x="848568" y="72940"/>
                  <a:pt x="725272" y="108923"/>
                  <a:pt x="725272" y="108923"/>
                </a:cubicBezTo>
                <a:cubicBezTo>
                  <a:pt x="671297" y="125327"/>
                  <a:pt x="700930" y="89873"/>
                  <a:pt x="582397" y="153373"/>
                </a:cubicBezTo>
                <a:cubicBezTo>
                  <a:pt x="463864" y="216873"/>
                  <a:pt x="-29320" y="484102"/>
                  <a:pt x="1372" y="477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FB626B50-E2D2-4943-8A0A-EA5758E913F0}"/>
              </a:ext>
            </a:extLst>
          </p:cNvPr>
          <p:cNvSpPr/>
          <p:nvPr/>
        </p:nvSpPr>
        <p:spPr>
          <a:xfrm>
            <a:off x="5873646" y="5105147"/>
            <a:ext cx="1428948" cy="238516"/>
          </a:xfrm>
          <a:custGeom>
            <a:avLst/>
            <a:gdLst>
              <a:gd name="connsiteX0" fmla="*/ 104 w 1428948"/>
              <a:gd name="connsiteY0" fmla="*/ 238378 h 238516"/>
              <a:gd name="connsiteX1" fmla="*/ 476354 w 1428948"/>
              <a:gd name="connsiteY1" fmla="*/ 89153 h 238516"/>
              <a:gd name="connsiteX2" fmla="*/ 1184379 w 1428948"/>
              <a:gd name="connsiteY2" fmla="*/ 19303 h 238516"/>
              <a:gd name="connsiteX3" fmla="*/ 1428854 w 1428948"/>
              <a:gd name="connsiteY3" fmla="*/ 253 h 238516"/>
              <a:gd name="connsiteX4" fmla="*/ 1216129 w 1428948"/>
              <a:gd name="connsiteY4" fmla="*/ 28828 h 238516"/>
              <a:gd name="connsiteX5" fmla="*/ 514454 w 1428948"/>
              <a:gd name="connsiteY5" fmla="*/ 114553 h 238516"/>
              <a:gd name="connsiteX6" fmla="*/ 104 w 1428948"/>
              <a:gd name="connsiteY6" fmla="*/ 238378 h 2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948" h="238516">
                <a:moveTo>
                  <a:pt x="104" y="238378"/>
                </a:moveTo>
                <a:cubicBezTo>
                  <a:pt x="-6246" y="234145"/>
                  <a:pt x="278975" y="125665"/>
                  <a:pt x="476354" y="89153"/>
                </a:cubicBezTo>
                <a:cubicBezTo>
                  <a:pt x="673733" y="52641"/>
                  <a:pt x="1025629" y="34120"/>
                  <a:pt x="1184379" y="19303"/>
                </a:cubicBezTo>
                <a:cubicBezTo>
                  <a:pt x="1343129" y="4486"/>
                  <a:pt x="1423562" y="-1334"/>
                  <a:pt x="1428854" y="253"/>
                </a:cubicBezTo>
                <a:cubicBezTo>
                  <a:pt x="1434146" y="1840"/>
                  <a:pt x="1216129" y="28828"/>
                  <a:pt x="1216129" y="28828"/>
                </a:cubicBezTo>
                <a:cubicBezTo>
                  <a:pt x="1063729" y="47878"/>
                  <a:pt x="717125" y="80157"/>
                  <a:pt x="514454" y="114553"/>
                </a:cubicBezTo>
                <a:cubicBezTo>
                  <a:pt x="311783" y="148949"/>
                  <a:pt x="6454" y="242611"/>
                  <a:pt x="104" y="238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A95D658F-E404-4F51-837F-F734A39F8B90}"/>
              </a:ext>
            </a:extLst>
          </p:cNvPr>
          <p:cNvSpPr/>
          <p:nvPr/>
        </p:nvSpPr>
        <p:spPr>
          <a:xfrm>
            <a:off x="5094337" y="5227689"/>
            <a:ext cx="1684408" cy="548334"/>
          </a:xfrm>
          <a:custGeom>
            <a:avLst/>
            <a:gdLst>
              <a:gd name="connsiteX0" fmla="*/ 1538 w 1684408"/>
              <a:gd name="connsiteY0" fmla="*/ 547636 h 548334"/>
              <a:gd name="connsiteX1" fmla="*/ 646063 w 1684408"/>
              <a:gd name="connsiteY1" fmla="*/ 223786 h 548334"/>
              <a:gd name="connsiteX2" fmla="*/ 1157238 w 1684408"/>
              <a:gd name="connsiteY2" fmla="*/ 65036 h 548334"/>
              <a:gd name="connsiteX3" fmla="*/ 1681113 w 1684408"/>
              <a:gd name="connsiteY3" fmla="*/ 11061 h 548334"/>
              <a:gd name="connsiteX4" fmla="*/ 1354088 w 1684408"/>
              <a:gd name="connsiteY4" fmla="*/ 11061 h 548334"/>
              <a:gd name="connsiteX5" fmla="*/ 839738 w 1684408"/>
              <a:gd name="connsiteY5" fmla="*/ 128536 h 548334"/>
              <a:gd name="connsiteX6" fmla="*/ 1538 w 1684408"/>
              <a:gd name="connsiteY6" fmla="*/ 547636 h 54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4408" h="548334">
                <a:moveTo>
                  <a:pt x="1538" y="547636"/>
                </a:moveTo>
                <a:cubicBezTo>
                  <a:pt x="-30741" y="563511"/>
                  <a:pt x="453446" y="304219"/>
                  <a:pt x="646063" y="223786"/>
                </a:cubicBezTo>
                <a:cubicBezTo>
                  <a:pt x="838680" y="143353"/>
                  <a:pt x="984730" y="100490"/>
                  <a:pt x="1157238" y="65036"/>
                </a:cubicBezTo>
                <a:cubicBezTo>
                  <a:pt x="1329746" y="29582"/>
                  <a:pt x="1648305" y="20057"/>
                  <a:pt x="1681113" y="11061"/>
                </a:cubicBezTo>
                <a:cubicBezTo>
                  <a:pt x="1713921" y="2065"/>
                  <a:pt x="1494317" y="-8518"/>
                  <a:pt x="1354088" y="11061"/>
                </a:cubicBezTo>
                <a:cubicBezTo>
                  <a:pt x="1213859" y="30640"/>
                  <a:pt x="1063046" y="42811"/>
                  <a:pt x="839738" y="128536"/>
                </a:cubicBezTo>
                <a:cubicBezTo>
                  <a:pt x="616430" y="214261"/>
                  <a:pt x="33817" y="531761"/>
                  <a:pt x="1538" y="547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6AFBA4C4-6DEB-4078-B856-925D733E8D87}"/>
              </a:ext>
            </a:extLst>
          </p:cNvPr>
          <p:cNvSpPr/>
          <p:nvPr/>
        </p:nvSpPr>
        <p:spPr>
          <a:xfrm>
            <a:off x="6445035" y="5172031"/>
            <a:ext cx="743795" cy="54390"/>
          </a:xfrm>
          <a:custGeom>
            <a:avLst/>
            <a:gdLst>
              <a:gd name="connsiteX0" fmla="*/ 215 w 743795"/>
              <a:gd name="connsiteY0" fmla="*/ 54019 h 54390"/>
              <a:gd name="connsiteX1" fmla="*/ 517740 w 743795"/>
              <a:gd name="connsiteY1" fmla="*/ 44 h 54390"/>
              <a:gd name="connsiteX2" fmla="*/ 743165 w 743795"/>
              <a:gd name="connsiteY2" fmla="*/ 44494 h 54390"/>
              <a:gd name="connsiteX3" fmla="*/ 457415 w 743795"/>
              <a:gd name="connsiteY3" fmla="*/ 25444 h 54390"/>
              <a:gd name="connsiteX4" fmla="*/ 215 w 743795"/>
              <a:gd name="connsiteY4" fmla="*/ 54019 h 5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795" h="54390">
                <a:moveTo>
                  <a:pt x="215" y="54019"/>
                </a:moveTo>
                <a:cubicBezTo>
                  <a:pt x="10269" y="49786"/>
                  <a:pt x="393915" y="1631"/>
                  <a:pt x="517740" y="44"/>
                </a:cubicBezTo>
                <a:cubicBezTo>
                  <a:pt x="641565" y="-1543"/>
                  <a:pt x="753219" y="40261"/>
                  <a:pt x="743165" y="44494"/>
                </a:cubicBezTo>
                <a:cubicBezTo>
                  <a:pt x="733111" y="48727"/>
                  <a:pt x="580711" y="25973"/>
                  <a:pt x="457415" y="25444"/>
                </a:cubicBezTo>
                <a:cubicBezTo>
                  <a:pt x="334119" y="24915"/>
                  <a:pt x="-9839" y="58252"/>
                  <a:pt x="215" y="54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99A3A84-CD95-4A9A-9AF8-9DD8761EA2D6}"/>
              </a:ext>
            </a:extLst>
          </p:cNvPr>
          <p:cNvSpPr/>
          <p:nvPr/>
        </p:nvSpPr>
        <p:spPr>
          <a:xfrm>
            <a:off x="7115141" y="5092683"/>
            <a:ext cx="273084" cy="105197"/>
          </a:xfrm>
          <a:custGeom>
            <a:avLst/>
            <a:gdLst>
              <a:gd name="connsiteX0" fmla="*/ 34 w 273084"/>
              <a:gd name="connsiteY0" fmla="*/ 73042 h 105197"/>
              <a:gd name="connsiteX1" fmla="*/ 196884 w 273084"/>
              <a:gd name="connsiteY1" fmla="*/ 69867 h 105197"/>
              <a:gd name="connsiteX2" fmla="*/ 273084 w 273084"/>
              <a:gd name="connsiteY2" fmla="*/ 17 h 105197"/>
              <a:gd name="connsiteX3" fmla="*/ 196884 w 273084"/>
              <a:gd name="connsiteY3" fmla="*/ 63517 h 105197"/>
              <a:gd name="connsiteX4" fmla="*/ 181009 w 273084"/>
              <a:gd name="connsiteY4" fmla="*/ 104792 h 105197"/>
              <a:gd name="connsiteX5" fmla="*/ 34 w 273084"/>
              <a:gd name="connsiteY5" fmla="*/ 73042 h 10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84" h="105197">
                <a:moveTo>
                  <a:pt x="34" y="73042"/>
                </a:moveTo>
                <a:cubicBezTo>
                  <a:pt x="2680" y="67221"/>
                  <a:pt x="151376" y="82038"/>
                  <a:pt x="196884" y="69867"/>
                </a:cubicBezTo>
                <a:cubicBezTo>
                  <a:pt x="242392" y="57696"/>
                  <a:pt x="273084" y="1075"/>
                  <a:pt x="273084" y="17"/>
                </a:cubicBezTo>
                <a:cubicBezTo>
                  <a:pt x="273084" y="-1041"/>
                  <a:pt x="212230" y="46055"/>
                  <a:pt x="196884" y="63517"/>
                </a:cubicBezTo>
                <a:cubicBezTo>
                  <a:pt x="181538" y="80979"/>
                  <a:pt x="213288" y="100559"/>
                  <a:pt x="181009" y="104792"/>
                </a:cubicBezTo>
                <a:cubicBezTo>
                  <a:pt x="148730" y="109025"/>
                  <a:pt x="-2612" y="78863"/>
                  <a:pt x="34" y="73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F749E6A-325B-458A-9026-E44E6DA35D4A}"/>
              </a:ext>
            </a:extLst>
          </p:cNvPr>
          <p:cNvSpPr/>
          <p:nvPr/>
        </p:nvSpPr>
        <p:spPr>
          <a:xfrm>
            <a:off x="6843049" y="5216709"/>
            <a:ext cx="421429" cy="139693"/>
          </a:xfrm>
          <a:custGeom>
            <a:avLst/>
            <a:gdLst>
              <a:gd name="connsiteX0" fmla="*/ 2251 w 421429"/>
              <a:gd name="connsiteY0" fmla="*/ 2991 h 139693"/>
              <a:gd name="connsiteX1" fmla="*/ 192751 w 421429"/>
              <a:gd name="connsiteY1" fmla="*/ 15691 h 139693"/>
              <a:gd name="connsiteX2" fmla="*/ 256251 w 421429"/>
              <a:gd name="connsiteY2" fmla="*/ 88716 h 139693"/>
              <a:gd name="connsiteX3" fmla="*/ 326101 w 421429"/>
              <a:gd name="connsiteY3" fmla="*/ 79191 h 139693"/>
              <a:gd name="connsiteX4" fmla="*/ 421351 w 421429"/>
              <a:gd name="connsiteY4" fmla="*/ 139516 h 139693"/>
              <a:gd name="connsiteX5" fmla="*/ 335626 w 421429"/>
              <a:gd name="connsiteY5" fmla="*/ 56966 h 139693"/>
              <a:gd name="connsiteX6" fmla="*/ 2251 w 421429"/>
              <a:gd name="connsiteY6" fmla="*/ 2991 h 13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429" h="139693">
                <a:moveTo>
                  <a:pt x="2251" y="2991"/>
                </a:moveTo>
                <a:cubicBezTo>
                  <a:pt x="-21561" y="-3888"/>
                  <a:pt x="150418" y="1404"/>
                  <a:pt x="192751" y="15691"/>
                </a:cubicBezTo>
                <a:cubicBezTo>
                  <a:pt x="235084" y="29978"/>
                  <a:pt x="234026" y="78133"/>
                  <a:pt x="256251" y="88716"/>
                </a:cubicBezTo>
                <a:cubicBezTo>
                  <a:pt x="278476" y="99299"/>
                  <a:pt x="298584" y="70724"/>
                  <a:pt x="326101" y="79191"/>
                </a:cubicBezTo>
                <a:cubicBezTo>
                  <a:pt x="353618" y="87658"/>
                  <a:pt x="419764" y="143220"/>
                  <a:pt x="421351" y="139516"/>
                </a:cubicBezTo>
                <a:cubicBezTo>
                  <a:pt x="422938" y="135812"/>
                  <a:pt x="400713" y="76545"/>
                  <a:pt x="335626" y="56966"/>
                </a:cubicBezTo>
                <a:cubicBezTo>
                  <a:pt x="270539" y="37387"/>
                  <a:pt x="26063" y="9870"/>
                  <a:pt x="2251" y="2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56E9CBB7-62A5-4F04-BD72-4A2F72E07E4B}"/>
              </a:ext>
            </a:extLst>
          </p:cNvPr>
          <p:cNvSpPr/>
          <p:nvPr/>
        </p:nvSpPr>
        <p:spPr>
          <a:xfrm>
            <a:off x="5791049" y="5386994"/>
            <a:ext cx="1270200" cy="141220"/>
          </a:xfrm>
          <a:custGeom>
            <a:avLst/>
            <a:gdLst>
              <a:gd name="connsiteX0" fmla="*/ 151 w 1270200"/>
              <a:gd name="connsiteY0" fmla="*/ 140681 h 141220"/>
              <a:gd name="connsiteX1" fmla="*/ 885976 w 1270200"/>
              <a:gd name="connsiteY1" fmla="*/ 54956 h 141220"/>
              <a:gd name="connsiteX2" fmla="*/ 978051 w 1270200"/>
              <a:gd name="connsiteY2" fmla="*/ 7331 h 141220"/>
              <a:gd name="connsiteX3" fmla="*/ 1270151 w 1270200"/>
              <a:gd name="connsiteY3" fmla="*/ 4156 h 141220"/>
              <a:gd name="connsiteX4" fmla="*/ 1003451 w 1270200"/>
              <a:gd name="connsiteY4" fmla="*/ 7331 h 141220"/>
              <a:gd name="connsiteX5" fmla="*/ 816126 w 1270200"/>
              <a:gd name="connsiteY5" fmla="*/ 10506 h 141220"/>
              <a:gd name="connsiteX6" fmla="*/ 151 w 1270200"/>
              <a:gd name="connsiteY6" fmla="*/ 140681 h 14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200" h="141220">
                <a:moveTo>
                  <a:pt x="151" y="140681"/>
                </a:moveTo>
                <a:cubicBezTo>
                  <a:pt x="11793" y="148089"/>
                  <a:pt x="722993" y="77181"/>
                  <a:pt x="885976" y="54956"/>
                </a:cubicBezTo>
                <a:cubicBezTo>
                  <a:pt x="1048959" y="32731"/>
                  <a:pt x="914022" y="15798"/>
                  <a:pt x="978051" y="7331"/>
                </a:cubicBezTo>
                <a:cubicBezTo>
                  <a:pt x="1042080" y="-1136"/>
                  <a:pt x="1265918" y="4156"/>
                  <a:pt x="1270151" y="4156"/>
                </a:cubicBezTo>
                <a:cubicBezTo>
                  <a:pt x="1274384" y="4156"/>
                  <a:pt x="1003451" y="7331"/>
                  <a:pt x="1003451" y="7331"/>
                </a:cubicBezTo>
                <a:cubicBezTo>
                  <a:pt x="927780" y="8389"/>
                  <a:pt x="979109" y="-11719"/>
                  <a:pt x="816126" y="10506"/>
                </a:cubicBezTo>
                <a:cubicBezTo>
                  <a:pt x="653143" y="32731"/>
                  <a:pt x="-11491" y="133273"/>
                  <a:pt x="151" y="140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E5D611B3-B5A4-4DC4-8212-1CE85DB807DB}"/>
              </a:ext>
            </a:extLst>
          </p:cNvPr>
          <p:cNvSpPr/>
          <p:nvPr/>
        </p:nvSpPr>
        <p:spPr>
          <a:xfrm>
            <a:off x="5839631" y="5379900"/>
            <a:ext cx="1156575" cy="95102"/>
          </a:xfrm>
          <a:custGeom>
            <a:avLst/>
            <a:gdLst>
              <a:gd name="connsiteX0" fmla="*/ 5544 w 1156575"/>
              <a:gd name="connsiteY0" fmla="*/ 93800 h 95102"/>
              <a:gd name="connsiteX1" fmla="*/ 640544 w 1156575"/>
              <a:gd name="connsiteY1" fmla="*/ 4900 h 95102"/>
              <a:gd name="connsiteX2" fmla="*/ 1154894 w 1156575"/>
              <a:gd name="connsiteY2" fmla="*/ 11250 h 95102"/>
              <a:gd name="connsiteX3" fmla="*/ 789769 w 1156575"/>
              <a:gd name="connsiteY3" fmla="*/ 1725 h 95102"/>
              <a:gd name="connsiteX4" fmla="*/ 357969 w 1156575"/>
              <a:gd name="connsiteY4" fmla="*/ 52525 h 95102"/>
              <a:gd name="connsiteX5" fmla="*/ 5544 w 1156575"/>
              <a:gd name="connsiteY5" fmla="*/ 93800 h 9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6575" h="95102">
                <a:moveTo>
                  <a:pt x="5544" y="93800"/>
                </a:moveTo>
                <a:cubicBezTo>
                  <a:pt x="52640" y="85863"/>
                  <a:pt x="448986" y="18658"/>
                  <a:pt x="640544" y="4900"/>
                </a:cubicBezTo>
                <a:cubicBezTo>
                  <a:pt x="832102" y="-8858"/>
                  <a:pt x="1130023" y="11779"/>
                  <a:pt x="1154894" y="11250"/>
                </a:cubicBezTo>
                <a:cubicBezTo>
                  <a:pt x="1179765" y="10721"/>
                  <a:pt x="922590" y="-5154"/>
                  <a:pt x="789769" y="1725"/>
                </a:cubicBezTo>
                <a:cubicBezTo>
                  <a:pt x="656948" y="8604"/>
                  <a:pt x="492907" y="33475"/>
                  <a:pt x="357969" y="52525"/>
                </a:cubicBezTo>
                <a:cubicBezTo>
                  <a:pt x="223032" y="71575"/>
                  <a:pt x="-41552" y="101737"/>
                  <a:pt x="5544" y="93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6D774D9E-4782-4734-8F6A-A85465C7888D}"/>
              </a:ext>
            </a:extLst>
          </p:cNvPr>
          <p:cNvSpPr/>
          <p:nvPr/>
        </p:nvSpPr>
        <p:spPr>
          <a:xfrm>
            <a:off x="7130172" y="5169602"/>
            <a:ext cx="281924" cy="733963"/>
          </a:xfrm>
          <a:custGeom>
            <a:avLst/>
            <a:gdLst>
              <a:gd name="connsiteX0" fmla="*/ 280278 w 281924"/>
              <a:gd name="connsiteY0" fmla="*/ 8823 h 733963"/>
              <a:gd name="connsiteX1" fmla="*/ 45328 w 281924"/>
              <a:gd name="connsiteY1" fmla="*/ 567623 h 733963"/>
              <a:gd name="connsiteX2" fmla="*/ 878 w 281924"/>
              <a:gd name="connsiteY2" fmla="*/ 732723 h 733963"/>
              <a:gd name="connsiteX3" fmla="*/ 26278 w 281924"/>
              <a:gd name="connsiteY3" fmla="*/ 621598 h 733963"/>
              <a:gd name="connsiteX4" fmla="*/ 143753 w 281924"/>
              <a:gd name="connsiteY4" fmla="*/ 253298 h 733963"/>
              <a:gd name="connsiteX5" fmla="*/ 280278 w 281924"/>
              <a:gd name="connsiteY5" fmla="*/ 8823 h 73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924" h="733963">
                <a:moveTo>
                  <a:pt x="280278" y="8823"/>
                </a:moveTo>
                <a:cubicBezTo>
                  <a:pt x="263874" y="61211"/>
                  <a:pt x="91895" y="446973"/>
                  <a:pt x="45328" y="567623"/>
                </a:cubicBezTo>
                <a:cubicBezTo>
                  <a:pt x="-1239" y="688273"/>
                  <a:pt x="4053" y="723727"/>
                  <a:pt x="878" y="732723"/>
                </a:cubicBezTo>
                <a:cubicBezTo>
                  <a:pt x="-2297" y="741719"/>
                  <a:pt x="2466" y="701502"/>
                  <a:pt x="26278" y="621598"/>
                </a:cubicBezTo>
                <a:cubicBezTo>
                  <a:pt x="50090" y="541694"/>
                  <a:pt x="101420" y="356486"/>
                  <a:pt x="143753" y="253298"/>
                </a:cubicBezTo>
                <a:cubicBezTo>
                  <a:pt x="186086" y="150111"/>
                  <a:pt x="296682" y="-43565"/>
                  <a:pt x="280278" y="8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3DD731E8-6D83-4DAD-A8C1-E6554A91A771}"/>
              </a:ext>
            </a:extLst>
          </p:cNvPr>
          <p:cNvSpPr/>
          <p:nvPr/>
        </p:nvSpPr>
        <p:spPr>
          <a:xfrm>
            <a:off x="7096808" y="5327424"/>
            <a:ext cx="173053" cy="574545"/>
          </a:xfrm>
          <a:custGeom>
            <a:avLst/>
            <a:gdLst>
              <a:gd name="connsiteX0" fmla="*/ 170767 w 173053"/>
              <a:gd name="connsiteY0" fmla="*/ 3401 h 574545"/>
              <a:gd name="connsiteX1" fmla="*/ 24717 w 173053"/>
              <a:gd name="connsiteY1" fmla="*/ 466951 h 574545"/>
              <a:gd name="connsiteX2" fmla="*/ 5667 w 173053"/>
              <a:gd name="connsiteY2" fmla="*/ 568551 h 574545"/>
              <a:gd name="connsiteX3" fmla="*/ 85042 w 173053"/>
              <a:gd name="connsiteY3" fmla="*/ 349476 h 574545"/>
              <a:gd name="connsiteX4" fmla="*/ 110442 w 173053"/>
              <a:gd name="connsiteY4" fmla="*/ 260576 h 574545"/>
              <a:gd name="connsiteX5" fmla="*/ 170767 w 173053"/>
              <a:gd name="connsiteY5" fmla="*/ 3401 h 57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53" h="574545">
                <a:moveTo>
                  <a:pt x="170767" y="3401"/>
                </a:moveTo>
                <a:cubicBezTo>
                  <a:pt x="156479" y="37797"/>
                  <a:pt x="52234" y="372759"/>
                  <a:pt x="24717" y="466951"/>
                </a:cubicBezTo>
                <a:cubicBezTo>
                  <a:pt x="-2800" y="561143"/>
                  <a:pt x="-4387" y="588130"/>
                  <a:pt x="5667" y="568551"/>
                </a:cubicBezTo>
                <a:cubicBezTo>
                  <a:pt x="15721" y="548972"/>
                  <a:pt x="67580" y="400805"/>
                  <a:pt x="85042" y="349476"/>
                </a:cubicBezTo>
                <a:cubicBezTo>
                  <a:pt x="102504" y="298147"/>
                  <a:pt x="92450" y="315609"/>
                  <a:pt x="110442" y="260576"/>
                </a:cubicBezTo>
                <a:cubicBezTo>
                  <a:pt x="128434" y="205543"/>
                  <a:pt x="185055" y="-30995"/>
                  <a:pt x="170767" y="3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2BB7EB53-3271-41CC-9E74-C83F050E535B}"/>
              </a:ext>
            </a:extLst>
          </p:cNvPr>
          <p:cNvSpPr/>
          <p:nvPr/>
        </p:nvSpPr>
        <p:spPr>
          <a:xfrm>
            <a:off x="5482370" y="5531966"/>
            <a:ext cx="404974" cy="126519"/>
          </a:xfrm>
          <a:custGeom>
            <a:avLst/>
            <a:gdLst>
              <a:gd name="connsiteX0" fmla="*/ 404080 w 404974"/>
              <a:gd name="connsiteY0" fmla="*/ 2059 h 126519"/>
              <a:gd name="connsiteX1" fmla="*/ 115155 w 404974"/>
              <a:gd name="connsiteY1" fmla="*/ 68734 h 126519"/>
              <a:gd name="connsiteX2" fmla="*/ 855 w 404974"/>
              <a:gd name="connsiteY2" fmla="*/ 125884 h 126519"/>
              <a:gd name="connsiteX3" fmla="*/ 165955 w 404974"/>
              <a:gd name="connsiteY3" fmla="*/ 30634 h 126519"/>
              <a:gd name="connsiteX4" fmla="*/ 204055 w 404974"/>
              <a:gd name="connsiteY4" fmla="*/ 17934 h 126519"/>
              <a:gd name="connsiteX5" fmla="*/ 404080 w 404974"/>
              <a:gd name="connsiteY5" fmla="*/ 2059 h 12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974" h="126519">
                <a:moveTo>
                  <a:pt x="404080" y="2059"/>
                </a:moveTo>
                <a:cubicBezTo>
                  <a:pt x="389263" y="10526"/>
                  <a:pt x="182359" y="48097"/>
                  <a:pt x="115155" y="68734"/>
                </a:cubicBezTo>
                <a:cubicBezTo>
                  <a:pt x="47951" y="89372"/>
                  <a:pt x="-7612" y="132234"/>
                  <a:pt x="855" y="125884"/>
                </a:cubicBezTo>
                <a:cubicBezTo>
                  <a:pt x="9322" y="119534"/>
                  <a:pt x="132088" y="48626"/>
                  <a:pt x="165955" y="30634"/>
                </a:cubicBezTo>
                <a:cubicBezTo>
                  <a:pt x="199822" y="12642"/>
                  <a:pt x="162780" y="22167"/>
                  <a:pt x="204055" y="17934"/>
                </a:cubicBezTo>
                <a:cubicBezTo>
                  <a:pt x="245330" y="13701"/>
                  <a:pt x="418897" y="-6408"/>
                  <a:pt x="404080" y="2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147DDB3A-FAED-49C2-8360-1700006716FB}"/>
              </a:ext>
            </a:extLst>
          </p:cNvPr>
          <p:cNvSpPr/>
          <p:nvPr/>
        </p:nvSpPr>
        <p:spPr>
          <a:xfrm>
            <a:off x="6774949" y="5954266"/>
            <a:ext cx="276911" cy="748310"/>
          </a:xfrm>
          <a:custGeom>
            <a:avLst/>
            <a:gdLst>
              <a:gd name="connsiteX0" fmla="*/ 276726 w 276911"/>
              <a:gd name="connsiteY0" fmla="*/ 2034 h 748310"/>
              <a:gd name="connsiteX1" fmla="*/ 159251 w 276911"/>
              <a:gd name="connsiteY1" fmla="*/ 484634 h 748310"/>
              <a:gd name="connsiteX2" fmla="*/ 501 w 276911"/>
              <a:gd name="connsiteY2" fmla="*/ 748159 h 748310"/>
              <a:gd name="connsiteX3" fmla="*/ 111626 w 276911"/>
              <a:gd name="connsiteY3" fmla="*/ 519559 h 748310"/>
              <a:gd name="connsiteX4" fmla="*/ 184651 w 276911"/>
              <a:gd name="connsiteY4" fmla="*/ 319534 h 748310"/>
              <a:gd name="connsiteX5" fmla="*/ 276726 w 276911"/>
              <a:gd name="connsiteY5" fmla="*/ 2034 h 74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11" h="748310">
                <a:moveTo>
                  <a:pt x="276726" y="2034"/>
                </a:moveTo>
                <a:cubicBezTo>
                  <a:pt x="272493" y="29551"/>
                  <a:pt x="205288" y="360280"/>
                  <a:pt x="159251" y="484634"/>
                </a:cubicBezTo>
                <a:cubicBezTo>
                  <a:pt x="113213" y="608988"/>
                  <a:pt x="8438" y="742338"/>
                  <a:pt x="501" y="748159"/>
                </a:cubicBezTo>
                <a:cubicBezTo>
                  <a:pt x="-7436" y="753980"/>
                  <a:pt x="80934" y="590997"/>
                  <a:pt x="111626" y="519559"/>
                </a:cubicBezTo>
                <a:cubicBezTo>
                  <a:pt x="142318" y="448121"/>
                  <a:pt x="157663" y="405259"/>
                  <a:pt x="184651" y="319534"/>
                </a:cubicBezTo>
                <a:cubicBezTo>
                  <a:pt x="211638" y="233809"/>
                  <a:pt x="280959" y="-25483"/>
                  <a:pt x="276726" y="2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51710291-8027-4F34-9859-2D6739A085C3}"/>
              </a:ext>
            </a:extLst>
          </p:cNvPr>
          <p:cNvSpPr/>
          <p:nvPr/>
        </p:nvSpPr>
        <p:spPr>
          <a:xfrm>
            <a:off x="6210474" y="5490202"/>
            <a:ext cx="646543" cy="299758"/>
          </a:xfrm>
          <a:custGeom>
            <a:avLst/>
            <a:gdLst>
              <a:gd name="connsiteX0" fmla="*/ 1414 w 646543"/>
              <a:gd name="connsiteY0" fmla="*/ 2548 h 299758"/>
              <a:gd name="connsiteX1" fmla="*/ 301451 w 646543"/>
              <a:gd name="connsiteY1" fmla="*/ 32711 h 299758"/>
              <a:gd name="connsiteX2" fmla="*/ 495126 w 646543"/>
              <a:gd name="connsiteY2" fmla="*/ 113673 h 299758"/>
              <a:gd name="connsiteX3" fmla="*/ 641176 w 646543"/>
              <a:gd name="connsiteY3" fmla="*/ 293061 h 299758"/>
              <a:gd name="connsiteX4" fmla="*/ 617364 w 646543"/>
              <a:gd name="connsiteY4" fmla="*/ 264486 h 299758"/>
              <a:gd name="connsiteX5" fmla="*/ 507826 w 646543"/>
              <a:gd name="connsiteY5" fmla="*/ 135898 h 299758"/>
              <a:gd name="connsiteX6" fmla="*/ 433214 w 646543"/>
              <a:gd name="connsiteY6" fmla="*/ 93036 h 299758"/>
              <a:gd name="connsiteX7" fmla="*/ 1414 w 646543"/>
              <a:gd name="connsiteY7" fmla="*/ 2548 h 29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543" h="299758">
                <a:moveTo>
                  <a:pt x="1414" y="2548"/>
                </a:moveTo>
                <a:cubicBezTo>
                  <a:pt x="-20546" y="-7506"/>
                  <a:pt x="219166" y="14190"/>
                  <a:pt x="301451" y="32711"/>
                </a:cubicBezTo>
                <a:cubicBezTo>
                  <a:pt x="383736" y="51232"/>
                  <a:pt x="438505" y="70281"/>
                  <a:pt x="495126" y="113673"/>
                </a:cubicBezTo>
                <a:cubicBezTo>
                  <a:pt x="551747" y="157065"/>
                  <a:pt x="620803" y="267925"/>
                  <a:pt x="641176" y="293061"/>
                </a:cubicBezTo>
                <a:cubicBezTo>
                  <a:pt x="661549" y="318197"/>
                  <a:pt x="617364" y="264486"/>
                  <a:pt x="617364" y="264486"/>
                </a:cubicBezTo>
                <a:cubicBezTo>
                  <a:pt x="595139" y="238292"/>
                  <a:pt x="538518" y="164473"/>
                  <a:pt x="507826" y="135898"/>
                </a:cubicBezTo>
                <a:cubicBezTo>
                  <a:pt x="477134" y="107323"/>
                  <a:pt x="514970" y="115261"/>
                  <a:pt x="433214" y="93036"/>
                </a:cubicBezTo>
                <a:cubicBezTo>
                  <a:pt x="351458" y="70811"/>
                  <a:pt x="23374" y="12602"/>
                  <a:pt x="1414" y="2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C6A48E7-591E-4AEF-9CB5-610A78CECB8E}"/>
              </a:ext>
            </a:extLst>
          </p:cNvPr>
          <p:cNvSpPr/>
          <p:nvPr/>
        </p:nvSpPr>
        <p:spPr>
          <a:xfrm>
            <a:off x="6520358" y="5505081"/>
            <a:ext cx="403266" cy="325709"/>
          </a:xfrm>
          <a:custGeom>
            <a:avLst/>
            <a:gdLst>
              <a:gd name="connsiteX0" fmla="*/ 1092 w 403266"/>
              <a:gd name="connsiteY0" fmla="*/ 1957 h 325709"/>
              <a:gd name="connsiteX1" fmla="*/ 186830 w 403266"/>
              <a:gd name="connsiteY1" fmla="*/ 68632 h 325709"/>
              <a:gd name="connsiteX2" fmla="*/ 396380 w 403266"/>
              <a:gd name="connsiteY2" fmla="*/ 314694 h 325709"/>
              <a:gd name="connsiteX3" fmla="*/ 345580 w 403266"/>
              <a:gd name="connsiteY3" fmla="*/ 267069 h 325709"/>
              <a:gd name="connsiteX4" fmla="*/ 274142 w 403266"/>
              <a:gd name="connsiteY4" fmla="*/ 124194 h 325709"/>
              <a:gd name="connsiteX5" fmla="*/ 1092 w 403266"/>
              <a:gd name="connsiteY5" fmla="*/ 1957 h 32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266" h="325709">
                <a:moveTo>
                  <a:pt x="1092" y="1957"/>
                </a:moveTo>
                <a:cubicBezTo>
                  <a:pt x="-13460" y="-7303"/>
                  <a:pt x="120949" y="16509"/>
                  <a:pt x="186830" y="68632"/>
                </a:cubicBezTo>
                <a:cubicBezTo>
                  <a:pt x="252711" y="120755"/>
                  <a:pt x="369922" y="281621"/>
                  <a:pt x="396380" y="314694"/>
                </a:cubicBezTo>
                <a:cubicBezTo>
                  <a:pt x="422838" y="347767"/>
                  <a:pt x="365953" y="298819"/>
                  <a:pt x="345580" y="267069"/>
                </a:cubicBezTo>
                <a:cubicBezTo>
                  <a:pt x="325207" y="235319"/>
                  <a:pt x="325471" y="168909"/>
                  <a:pt x="274142" y="124194"/>
                </a:cubicBezTo>
                <a:cubicBezTo>
                  <a:pt x="222813" y="79479"/>
                  <a:pt x="15644" y="11217"/>
                  <a:pt x="1092" y="1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867D0298-D69C-4988-87BA-88C7824D68F6}"/>
              </a:ext>
            </a:extLst>
          </p:cNvPr>
          <p:cNvSpPr/>
          <p:nvPr/>
        </p:nvSpPr>
        <p:spPr>
          <a:xfrm>
            <a:off x="6914946" y="5850562"/>
            <a:ext cx="48174" cy="326155"/>
          </a:xfrm>
          <a:custGeom>
            <a:avLst/>
            <a:gdLst>
              <a:gd name="connsiteX0" fmla="*/ 204 w 48174"/>
              <a:gd name="connsiteY0" fmla="*/ 963 h 326155"/>
              <a:gd name="connsiteX1" fmla="*/ 30367 w 48174"/>
              <a:gd name="connsiteY1" fmla="*/ 151776 h 326155"/>
              <a:gd name="connsiteX2" fmla="*/ 24017 w 48174"/>
              <a:gd name="connsiteY2" fmla="*/ 324813 h 326155"/>
              <a:gd name="connsiteX3" fmla="*/ 24017 w 48174"/>
              <a:gd name="connsiteY3" fmla="*/ 224801 h 326155"/>
              <a:gd name="connsiteX4" fmla="*/ 47829 w 48174"/>
              <a:gd name="connsiteY4" fmla="*/ 93038 h 326155"/>
              <a:gd name="connsiteX5" fmla="*/ 204 w 48174"/>
              <a:gd name="connsiteY5" fmla="*/ 963 h 32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74" h="326155">
                <a:moveTo>
                  <a:pt x="204" y="963"/>
                </a:moveTo>
                <a:cubicBezTo>
                  <a:pt x="-2706" y="10753"/>
                  <a:pt x="26398" y="97801"/>
                  <a:pt x="30367" y="151776"/>
                </a:cubicBezTo>
                <a:cubicBezTo>
                  <a:pt x="34336" y="205751"/>
                  <a:pt x="25075" y="312642"/>
                  <a:pt x="24017" y="324813"/>
                </a:cubicBezTo>
                <a:cubicBezTo>
                  <a:pt x="22959" y="336984"/>
                  <a:pt x="20048" y="263430"/>
                  <a:pt x="24017" y="224801"/>
                </a:cubicBezTo>
                <a:cubicBezTo>
                  <a:pt x="27986" y="186172"/>
                  <a:pt x="51269" y="127698"/>
                  <a:pt x="47829" y="93038"/>
                </a:cubicBezTo>
                <a:cubicBezTo>
                  <a:pt x="44389" y="58378"/>
                  <a:pt x="3114" y="-8827"/>
                  <a:pt x="204" y="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0FBAE79C-06B1-4EA8-BB7D-17D6E3B188B5}"/>
              </a:ext>
            </a:extLst>
          </p:cNvPr>
          <p:cNvSpPr/>
          <p:nvPr/>
        </p:nvSpPr>
        <p:spPr>
          <a:xfrm>
            <a:off x="6861002" y="5826937"/>
            <a:ext cx="59034" cy="439480"/>
          </a:xfrm>
          <a:custGeom>
            <a:avLst/>
            <a:gdLst>
              <a:gd name="connsiteX0" fmla="*/ 9698 w 59034"/>
              <a:gd name="connsiteY0" fmla="*/ 776 h 439480"/>
              <a:gd name="connsiteX1" fmla="*/ 38273 w 59034"/>
              <a:gd name="connsiteY1" fmla="*/ 245251 h 439480"/>
              <a:gd name="connsiteX2" fmla="*/ 173 w 59034"/>
              <a:gd name="connsiteY2" fmla="*/ 435751 h 439480"/>
              <a:gd name="connsiteX3" fmla="*/ 25573 w 59034"/>
              <a:gd name="connsiteY3" fmla="*/ 356376 h 439480"/>
              <a:gd name="connsiteX4" fmla="*/ 58911 w 59034"/>
              <a:gd name="connsiteY4" fmla="*/ 173813 h 439480"/>
              <a:gd name="connsiteX5" fmla="*/ 9698 w 59034"/>
              <a:gd name="connsiteY5" fmla="*/ 776 h 4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34" h="439480">
                <a:moveTo>
                  <a:pt x="9698" y="776"/>
                </a:moveTo>
                <a:cubicBezTo>
                  <a:pt x="6258" y="12682"/>
                  <a:pt x="39860" y="172755"/>
                  <a:pt x="38273" y="245251"/>
                </a:cubicBezTo>
                <a:cubicBezTo>
                  <a:pt x="36686" y="317747"/>
                  <a:pt x="2290" y="417230"/>
                  <a:pt x="173" y="435751"/>
                </a:cubicBezTo>
                <a:cubicBezTo>
                  <a:pt x="-1944" y="454272"/>
                  <a:pt x="15783" y="400032"/>
                  <a:pt x="25573" y="356376"/>
                </a:cubicBezTo>
                <a:cubicBezTo>
                  <a:pt x="35363" y="312720"/>
                  <a:pt x="61028" y="230698"/>
                  <a:pt x="58911" y="173813"/>
                </a:cubicBezTo>
                <a:cubicBezTo>
                  <a:pt x="56794" y="116928"/>
                  <a:pt x="13138" y="-11130"/>
                  <a:pt x="9698" y="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C9D1DF9F-8C79-4293-B2F1-5EA1FF713A49}"/>
              </a:ext>
            </a:extLst>
          </p:cNvPr>
          <p:cNvSpPr/>
          <p:nvPr/>
        </p:nvSpPr>
        <p:spPr>
          <a:xfrm>
            <a:off x="6322821" y="6288087"/>
            <a:ext cx="546323" cy="635750"/>
          </a:xfrm>
          <a:custGeom>
            <a:avLst/>
            <a:gdLst>
              <a:gd name="connsiteX0" fmla="*/ 546292 w 546323"/>
              <a:gd name="connsiteY0" fmla="*/ 1 h 635750"/>
              <a:gd name="connsiteX1" fmla="*/ 465329 w 546323"/>
              <a:gd name="connsiteY1" fmla="*/ 206376 h 635750"/>
              <a:gd name="connsiteX2" fmla="*/ 409767 w 546323"/>
              <a:gd name="connsiteY2" fmla="*/ 300038 h 635750"/>
              <a:gd name="connsiteX3" fmla="*/ 190692 w 546323"/>
              <a:gd name="connsiteY3" fmla="*/ 503238 h 635750"/>
              <a:gd name="connsiteX4" fmla="*/ 144654 w 546323"/>
              <a:gd name="connsiteY4" fmla="*/ 534988 h 635750"/>
              <a:gd name="connsiteX5" fmla="*/ 244667 w 546323"/>
              <a:gd name="connsiteY5" fmla="*/ 504826 h 635750"/>
              <a:gd name="connsiteX6" fmla="*/ 192 w 546323"/>
              <a:gd name="connsiteY6" fmla="*/ 635001 h 635750"/>
              <a:gd name="connsiteX7" fmla="*/ 204979 w 546323"/>
              <a:gd name="connsiteY7" fmla="*/ 555626 h 635750"/>
              <a:gd name="connsiteX8" fmla="*/ 274829 w 546323"/>
              <a:gd name="connsiteY8" fmla="*/ 501651 h 635750"/>
              <a:gd name="connsiteX9" fmla="*/ 270067 w 546323"/>
              <a:gd name="connsiteY9" fmla="*/ 468313 h 635750"/>
              <a:gd name="connsiteX10" fmla="*/ 447867 w 546323"/>
              <a:gd name="connsiteY10" fmla="*/ 292101 h 635750"/>
              <a:gd name="connsiteX11" fmla="*/ 474854 w 546323"/>
              <a:gd name="connsiteY11" fmla="*/ 203201 h 635750"/>
              <a:gd name="connsiteX12" fmla="*/ 546292 w 546323"/>
              <a:gd name="connsiteY12" fmla="*/ 1 h 63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6323" h="635750">
                <a:moveTo>
                  <a:pt x="546292" y="1"/>
                </a:moveTo>
                <a:cubicBezTo>
                  <a:pt x="544705" y="530"/>
                  <a:pt x="488083" y="156370"/>
                  <a:pt x="465329" y="206376"/>
                </a:cubicBezTo>
                <a:cubicBezTo>
                  <a:pt x="442575" y="256382"/>
                  <a:pt x="455540" y="250561"/>
                  <a:pt x="409767" y="300038"/>
                </a:cubicBezTo>
                <a:cubicBezTo>
                  <a:pt x="363994" y="349515"/>
                  <a:pt x="234877" y="464080"/>
                  <a:pt x="190692" y="503238"/>
                </a:cubicBezTo>
                <a:cubicBezTo>
                  <a:pt x="146506" y="542396"/>
                  <a:pt x="135658" y="534723"/>
                  <a:pt x="144654" y="534988"/>
                </a:cubicBezTo>
                <a:cubicBezTo>
                  <a:pt x="153650" y="535253"/>
                  <a:pt x="268744" y="488157"/>
                  <a:pt x="244667" y="504826"/>
                </a:cubicBezTo>
                <a:cubicBezTo>
                  <a:pt x="220590" y="521495"/>
                  <a:pt x="6807" y="626534"/>
                  <a:pt x="192" y="635001"/>
                </a:cubicBezTo>
                <a:cubicBezTo>
                  <a:pt x="-6423" y="643468"/>
                  <a:pt x="159206" y="577851"/>
                  <a:pt x="204979" y="555626"/>
                </a:cubicBezTo>
                <a:cubicBezTo>
                  <a:pt x="250752" y="533401"/>
                  <a:pt x="263981" y="516203"/>
                  <a:pt x="274829" y="501651"/>
                </a:cubicBezTo>
                <a:cubicBezTo>
                  <a:pt x="285677" y="487099"/>
                  <a:pt x="241227" y="503238"/>
                  <a:pt x="270067" y="468313"/>
                </a:cubicBezTo>
                <a:cubicBezTo>
                  <a:pt x="298907" y="433388"/>
                  <a:pt x="413736" y="336286"/>
                  <a:pt x="447867" y="292101"/>
                </a:cubicBezTo>
                <a:cubicBezTo>
                  <a:pt x="481998" y="247916"/>
                  <a:pt x="460831" y="250032"/>
                  <a:pt x="474854" y="203201"/>
                </a:cubicBezTo>
                <a:cubicBezTo>
                  <a:pt x="488877" y="156370"/>
                  <a:pt x="547879" y="-528"/>
                  <a:pt x="54629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00FF77BF-415C-464C-9640-D7586AD6C5C0}"/>
              </a:ext>
            </a:extLst>
          </p:cNvPr>
          <p:cNvSpPr/>
          <p:nvPr/>
        </p:nvSpPr>
        <p:spPr>
          <a:xfrm>
            <a:off x="6182538" y="6734666"/>
            <a:ext cx="595199" cy="288667"/>
          </a:xfrm>
          <a:custGeom>
            <a:avLst/>
            <a:gdLst>
              <a:gd name="connsiteX0" fmla="*/ 595029 w 595199"/>
              <a:gd name="connsiteY0" fmla="*/ 567 h 288667"/>
              <a:gd name="connsiteX1" fmla="*/ 415112 w 595199"/>
              <a:gd name="connsiteY1" fmla="*/ 144501 h 288667"/>
              <a:gd name="connsiteX2" fmla="*/ 199212 w 595199"/>
              <a:gd name="connsiteY2" fmla="*/ 243984 h 288667"/>
              <a:gd name="connsiteX3" fmla="*/ 245 w 595199"/>
              <a:gd name="connsiteY3" fmla="*/ 288434 h 288667"/>
              <a:gd name="connsiteX4" fmla="*/ 163229 w 595199"/>
              <a:gd name="connsiteY4" fmla="*/ 258801 h 288667"/>
              <a:gd name="connsiteX5" fmla="*/ 383362 w 595199"/>
              <a:gd name="connsiteY5" fmla="*/ 201651 h 288667"/>
              <a:gd name="connsiteX6" fmla="*/ 595029 w 595199"/>
              <a:gd name="connsiteY6" fmla="*/ 567 h 28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199" h="288667">
                <a:moveTo>
                  <a:pt x="595029" y="567"/>
                </a:moveTo>
                <a:cubicBezTo>
                  <a:pt x="600321" y="-8958"/>
                  <a:pt x="481081" y="103932"/>
                  <a:pt x="415112" y="144501"/>
                </a:cubicBezTo>
                <a:cubicBezTo>
                  <a:pt x="349143" y="185070"/>
                  <a:pt x="268356" y="219995"/>
                  <a:pt x="199212" y="243984"/>
                </a:cubicBezTo>
                <a:cubicBezTo>
                  <a:pt x="130068" y="267973"/>
                  <a:pt x="6242" y="285965"/>
                  <a:pt x="245" y="288434"/>
                </a:cubicBezTo>
                <a:cubicBezTo>
                  <a:pt x="-5752" y="290904"/>
                  <a:pt x="99376" y="273265"/>
                  <a:pt x="163229" y="258801"/>
                </a:cubicBezTo>
                <a:cubicBezTo>
                  <a:pt x="227082" y="244337"/>
                  <a:pt x="310337" y="245043"/>
                  <a:pt x="383362" y="201651"/>
                </a:cubicBezTo>
                <a:cubicBezTo>
                  <a:pt x="456387" y="158259"/>
                  <a:pt x="589737" y="10092"/>
                  <a:pt x="595029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815A0532-1DCD-4181-8045-138FFFEFB696}"/>
              </a:ext>
            </a:extLst>
          </p:cNvPr>
          <p:cNvSpPr/>
          <p:nvPr/>
        </p:nvSpPr>
        <p:spPr>
          <a:xfrm>
            <a:off x="6273774" y="6288339"/>
            <a:ext cx="575767" cy="573918"/>
          </a:xfrm>
          <a:custGeom>
            <a:avLst/>
            <a:gdLst>
              <a:gd name="connsiteX0" fmla="*/ 575759 w 575767"/>
              <a:gd name="connsiteY0" fmla="*/ 278 h 573918"/>
              <a:gd name="connsiteX1" fmla="*/ 429709 w 575767"/>
              <a:gd name="connsiteY1" fmla="*/ 288144 h 573918"/>
              <a:gd name="connsiteX2" fmla="*/ 260376 w 575767"/>
              <a:gd name="connsiteY2" fmla="*/ 463828 h 573918"/>
              <a:gd name="connsiteX3" fmla="*/ 127026 w 575767"/>
              <a:gd name="connsiteY3" fmla="*/ 523094 h 573918"/>
              <a:gd name="connsiteX4" fmla="*/ 26 w 575767"/>
              <a:gd name="connsiteY4" fmla="*/ 573894 h 573918"/>
              <a:gd name="connsiteX5" fmla="*/ 137609 w 575767"/>
              <a:gd name="connsiteY5" fmla="*/ 516744 h 573918"/>
              <a:gd name="connsiteX6" fmla="*/ 423359 w 575767"/>
              <a:gd name="connsiteY6" fmla="*/ 343178 h 573918"/>
              <a:gd name="connsiteX7" fmla="*/ 575759 w 575767"/>
              <a:gd name="connsiteY7" fmla="*/ 278 h 57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767" h="573918">
                <a:moveTo>
                  <a:pt x="575759" y="278"/>
                </a:moveTo>
                <a:cubicBezTo>
                  <a:pt x="576817" y="-8894"/>
                  <a:pt x="482273" y="210886"/>
                  <a:pt x="429709" y="288144"/>
                </a:cubicBezTo>
                <a:cubicBezTo>
                  <a:pt x="377145" y="365402"/>
                  <a:pt x="310823" y="424670"/>
                  <a:pt x="260376" y="463828"/>
                </a:cubicBezTo>
                <a:cubicBezTo>
                  <a:pt x="209929" y="502986"/>
                  <a:pt x="170418" y="504750"/>
                  <a:pt x="127026" y="523094"/>
                </a:cubicBezTo>
                <a:cubicBezTo>
                  <a:pt x="83634" y="541438"/>
                  <a:pt x="-1738" y="574952"/>
                  <a:pt x="26" y="573894"/>
                </a:cubicBezTo>
                <a:cubicBezTo>
                  <a:pt x="1790" y="572836"/>
                  <a:pt x="67054" y="555197"/>
                  <a:pt x="137609" y="516744"/>
                </a:cubicBezTo>
                <a:cubicBezTo>
                  <a:pt x="208164" y="478291"/>
                  <a:pt x="351745" y="426786"/>
                  <a:pt x="423359" y="343178"/>
                </a:cubicBezTo>
                <a:cubicBezTo>
                  <a:pt x="494973" y="259570"/>
                  <a:pt x="574701" y="9450"/>
                  <a:pt x="575759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745B1953-8762-43AC-8AA0-BDBF90F79382}"/>
              </a:ext>
            </a:extLst>
          </p:cNvPr>
          <p:cNvSpPr/>
          <p:nvPr/>
        </p:nvSpPr>
        <p:spPr>
          <a:xfrm>
            <a:off x="5800924" y="6849816"/>
            <a:ext cx="627554" cy="83277"/>
          </a:xfrm>
          <a:custGeom>
            <a:avLst/>
            <a:gdLst>
              <a:gd name="connsiteX0" fmla="*/ 1389 w 627554"/>
              <a:gd name="connsiteY0" fmla="*/ 28822 h 83277"/>
              <a:gd name="connsiteX1" fmla="*/ 317301 w 627554"/>
              <a:gd name="connsiteY1" fmla="*/ 78034 h 83277"/>
              <a:gd name="connsiteX2" fmla="*/ 453826 w 627554"/>
              <a:gd name="connsiteY2" fmla="*/ 73272 h 83277"/>
              <a:gd name="connsiteX3" fmla="*/ 625276 w 627554"/>
              <a:gd name="connsiteY3" fmla="*/ 1834 h 83277"/>
              <a:gd name="connsiteX4" fmla="*/ 545901 w 627554"/>
              <a:gd name="connsiteY4" fmla="*/ 24059 h 83277"/>
              <a:gd name="connsiteX5" fmla="*/ 453826 w 627554"/>
              <a:gd name="connsiteY5" fmla="*/ 55809 h 83277"/>
              <a:gd name="connsiteX6" fmla="*/ 1389 w 627554"/>
              <a:gd name="connsiteY6" fmla="*/ 28822 h 8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554" h="83277">
                <a:moveTo>
                  <a:pt x="1389" y="28822"/>
                </a:moveTo>
                <a:cubicBezTo>
                  <a:pt x="-21365" y="32526"/>
                  <a:pt x="241895" y="70626"/>
                  <a:pt x="317301" y="78034"/>
                </a:cubicBezTo>
                <a:cubicBezTo>
                  <a:pt x="392707" y="85442"/>
                  <a:pt x="402497" y="85972"/>
                  <a:pt x="453826" y="73272"/>
                </a:cubicBezTo>
                <a:cubicBezTo>
                  <a:pt x="505155" y="60572"/>
                  <a:pt x="609930" y="10036"/>
                  <a:pt x="625276" y="1834"/>
                </a:cubicBezTo>
                <a:cubicBezTo>
                  <a:pt x="640622" y="-6368"/>
                  <a:pt x="574476" y="15063"/>
                  <a:pt x="545901" y="24059"/>
                </a:cubicBezTo>
                <a:cubicBezTo>
                  <a:pt x="517326" y="33055"/>
                  <a:pt x="539551" y="53428"/>
                  <a:pt x="453826" y="55809"/>
                </a:cubicBezTo>
                <a:cubicBezTo>
                  <a:pt x="368101" y="58190"/>
                  <a:pt x="24143" y="25118"/>
                  <a:pt x="1389" y="28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796147B7-2026-4573-B661-A38366981F66}"/>
              </a:ext>
            </a:extLst>
          </p:cNvPr>
          <p:cNvSpPr/>
          <p:nvPr/>
        </p:nvSpPr>
        <p:spPr>
          <a:xfrm>
            <a:off x="5491835" y="6665019"/>
            <a:ext cx="448260" cy="231293"/>
          </a:xfrm>
          <a:custGeom>
            <a:avLst/>
            <a:gdLst>
              <a:gd name="connsiteX0" fmla="*/ 915 w 448260"/>
              <a:gd name="connsiteY0" fmla="*/ 894 h 231293"/>
              <a:gd name="connsiteX1" fmla="*/ 134265 w 448260"/>
              <a:gd name="connsiteY1" fmla="*/ 105669 h 231293"/>
              <a:gd name="connsiteX2" fmla="*/ 437478 w 448260"/>
              <a:gd name="connsiteY2" fmla="*/ 226319 h 231293"/>
              <a:gd name="connsiteX3" fmla="*/ 362865 w 448260"/>
              <a:gd name="connsiteY3" fmla="*/ 204094 h 231293"/>
              <a:gd name="connsiteX4" fmla="*/ 193003 w 448260"/>
              <a:gd name="connsiteY4" fmla="*/ 165994 h 231293"/>
              <a:gd name="connsiteX5" fmla="*/ 915 w 448260"/>
              <a:gd name="connsiteY5" fmla="*/ 894 h 2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260" h="231293">
                <a:moveTo>
                  <a:pt x="915" y="894"/>
                </a:moveTo>
                <a:cubicBezTo>
                  <a:pt x="-8875" y="-9160"/>
                  <a:pt x="61505" y="68098"/>
                  <a:pt x="134265" y="105669"/>
                </a:cubicBezTo>
                <a:cubicBezTo>
                  <a:pt x="207026" y="143240"/>
                  <a:pt x="399378" y="209915"/>
                  <a:pt x="437478" y="226319"/>
                </a:cubicBezTo>
                <a:cubicBezTo>
                  <a:pt x="475578" y="242723"/>
                  <a:pt x="403611" y="214148"/>
                  <a:pt x="362865" y="204094"/>
                </a:cubicBezTo>
                <a:cubicBezTo>
                  <a:pt x="322119" y="194040"/>
                  <a:pt x="251476" y="197215"/>
                  <a:pt x="193003" y="165994"/>
                </a:cubicBezTo>
                <a:cubicBezTo>
                  <a:pt x="134530" y="134773"/>
                  <a:pt x="10705" y="10948"/>
                  <a:pt x="915" y="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0B1E08F6-B5BF-4F86-ACB6-65AEB71312B6}"/>
              </a:ext>
            </a:extLst>
          </p:cNvPr>
          <p:cNvSpPr/>
          <p:nvPr/>
        </p:nvSpPr>
        <p:spPr>
          <a:xfrm>
            <a:off x="5376611" y="6789677"/>
            <a:ext cx="832134" cy="226034"/>
          </a:xfrm>
          <a:custGeom>
            <a:avLst/>
            <a:gdLst>
              <a:gd name="connsiteX0" fmla="*/ 3427 w 832134"/>
              <a:gd name="connsiteY0" fmla="*/ 61 h 226034"/>
              <a:gd name="connsiteX1" fmla="*/ 374902 w 832134"/>
              <a:gd name="connsiteY1" fmla="*/ 176273 h 226034"/>
              <a:gd name="connsiteX2" fmla="*/ 624139 w 832134"/>
              <a:gd name="connsiteY2" fmla="*/ 222311 h 226034"/>
              <a:gd name="connsiteX3" fmla="*/ 830514 w 832134"/>
              <a:gd name="connsiteY3" fmla="*/ 222311 h 226034"/>
              <a:gd name="connsiteX4" fmla="*/ 714627 w 832134"/>
              <a:gd name="connsiteY4" fmla="*/ 214373 h 226034"/>
              <a:gd name="connsiteX5" fmla="*/ 609852 w 832134"/>
              <a:gd name="connsiteY5" fmla="*/ 196911 h 226034"/>
              <a:gd name="connsiteX6" fmla="*/ 3427 w 832134"/>
              <a:gd name="connsiteY6" fmla="*/ 61 h 22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2134" h="226034">
                <a:moveTo>
                  <a:pt x="3427" y="61"/>
                </a:moveTo>
                <a:cubicBezTo>
                  <a:pt x="-35731" y="-3379"/>
                  <a:pt x="271450" y="139231"/>
                  <a:pt x="374902" y="176273"/>
                </a:cubicBezTo>
                <a:cubicBezTo>
                  <a:pt x="478354" y="213315"/>
                  <a:pt x="548204" y="214638"/>
                  <a:pt x="624139" y="222311"/>
                </a:cubicBezTo>
                <a:cubicBezTo>
                  <a:pt x="700074" y="229984"/>
                  <a:pt x="815433" y="223634"/>
                  <a:pt x="830514" y="222311"/>
                </a:cubicBezTo>
                <a:cubicBezTo>
                  <a:pt x="845595" y="220988"/>
                  <a:pt x="751404" y="218606"/>
                  <a:pt x="714627" y="214373"/>
                </a:cubicBezTo>
                <a:cubicBezTo>
                  <a:pt x="677850" y="210140"/>
                  <a:pt x="726533" y="229719"/>
                  <a:pt x="609852" y="196911"/>
                </a:cubicBezTo>
                <a:cubicBezTo>
                  <a:pt x="493171" y="164103"/>
                  <a:pt x="42585" y="3501"/>
                  <a:pt x="3427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3C15AAE1-A18B-470A-A7D0-7E40087D1C02}"/>
              </a:ext>
            </a:extLst>
          </p:cNvPr>
          <p:cNvSpPr/>
          <p:nvPr/>
        </p:nvSpPr>
        <p:spPr>
          <a:xfrm>
            <a:off x="4998525" y="6191209"/>
            <a:ext cx="425252" cy="625080"/>
          </a:xfrm>
          <a:custGeom>
            <a:avLst/>
            <a:gdLst>
              <a:gd name="connsiteX0" fmla="*/ 513 w 425252"/>
              <a:gd name="connsiteY0" fmla="*/ 41 h 625080"/>
              <a:gd name="connsiteX1" fmla="*/ 91000 w 425252"/>
              <a:gd name="connsiteY1" fmla="*/ 228641 h 625080"/>
              <a:gd name="connsiteX2" fmla="*/ 138625 w 425252"/>
              <a:gd name="connsiteY2" fmla="*/ 312779 h 625080"/>
              <a:gd name="connsiteX3" fmla="*/ 414850 w 425252"/>
              <a:gd name="connsiteY3" fmla="*/ 614404 h 625080"/>
              <a:gd name="connsiteX4" fmla="*/ 356113 w 425252"/>
              <a:gd name="connsiteY4" fmla="*/ 544554 h 625080"/>
              <a:gd name="connsiteX5" fmla="*/ 252925 w 425252"/>
              <a:gd name="connsiteY5" fmla="*/ 420729 h 625080"/>
              <a:gd name="connsiteX6" fmla="*/ 135450 w 425252"/>
              <a:gd name="connsiteY6" fmla="*/ 247691 h 625080"/>
              <a:gd name="connsiteX7" fmla="*/ 513 w 425252"/>
              <a:gd name="connsiteY7" fmla="*/ 41 h 62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252" h="625080">
                <a:moveTo>
                  <a:pt x="513" y="41"/>
                </a:moveTo>
                <a:cubicBezTo>
                  <a:pt x="-6895" y="-3134"/>
                  <a:pt x="67981" y="176518"/>
                  <a:pt x="91000" y="228641"/>
                </a:cubicBezTo>
                <a:cubicBezTo>
                  <a:pt x="114019" y="280764"/>
                  <a:pt x="84650" y="248485"/>
                  <a:pt x="138625" y="312779"/>
                </a:cubicBezTo>
                <a:cubicBezTo>
                  <a:pt x="192600" y="377073"/>
                  <a:pt x="378602" y="575775"/>
                  <a:pt x="414850" y="614404"/>
                </a:cubicBezTo>
                <a:cubicBezTo>
                  <a:pt x="451098" y="653033"/>
                  <a:pt x="383100" y="576833"/>
                  <a:pt x="356113" y="544554"/>
                </a:cubicBezTo>
                <a:cubicBezTo>
                  <a:pt x="329126" y="512275"/>
                  <a:pt x="289702" y="470206"/>
                  <a:pt x="252925" y="420729"/>
                </a:cubicBezTo>
                <a:cubicBezTo>
                  <a:pt x="216148" y="371252"/>
                  <a:pt x="176725" y="312249"/>
                  <a:pt x="135450" y="247691"/>
                </a:cubicBezTo>
                <a:cubicBezTo>
                  <a:pt x="94175" y="183133"/>
                  <a:pt x="7921" y="3216"/>
                  <a:pt x="513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7E4DCFEF-E4EC-41E7-9FFA-49D5ED3B3938}"/>
              </a:ext>
            </a:extLst>
          </p:cNvPr>
          <p:cNvSpPr/>
          <p:nvPr/>
        </p:nvSpPr>
        <p:spPr>
          <a:xfrm>
            <a:off x="5094288" y="6108700"/>
            <a:ext cx="732517" cy="787529"/>
          </a:xfrm>
          <a:custGeom>
            <a:avLst/>
            <a:gdLst>
              <a:gd name="connsiteX0" fmla="*/ 0 w 732517"/>
              <a:gd name="connsiteY0" fmla="*/ 0 h 787529"/>
              <a:gd name="connsiteX1" fmla="*/ 98425 w 732517"/>
              <a:gd name="connsiteY1" fmla="*/ 231775 h 787529"/>
              <a:gd name="connsiteX2" fmla="*/ 300037 w 732517"/>
              <a:gd name="connsiteY2" fmla="*/ 520700 h 787529"/>
              <a:gd name="connsiteX3" fmla="*/ 558800 w 732517"/>
              <a:gd name="connsiteY3" fmla="*/ 731838 h 787529"/>
              <a:gd name="connsiteX4" fmla="*/ 731837 w 732517"/>
              <a:gd name="connsiteY4" fmla="*/ 787400 h 787529"/>
              <a:gd name="connsiteX5" fmla="*/ 606425 w 732517"/>
              <a:gd name="connsiteY5" fmla="*/ 722313 h 787529"/>
              <a:gd name="connsiteX6" fmla="*/ 307975 w 732517"/>
              <a:gd name="connsiteY6" fmla="*/ 522288 h 787529"/>
              <a:gd name="connsiteX7" fmla="*/ 176212 w 732517"/>
              <a:gd name="connsiteY7" fmla="*/ 306388 h 787529"/>
              <a:gd name="connsiteX8" fmla="*/ 0 w 732517"/>
              <a:gd name="connsiteY8" fmla="*/ 0 h 78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517" h="787529">
                <a:moveTo>
                  <a:pt x="0" y="0"/>
                </a:moveTo>
                <a:cubicBezTo>
                  <a:pt x="24209" y="72496"/>
                  <a:pt x="48419" y="144992"/>
                  <a:pt x="98425" y="231775"/>
                </a:cubicBezTo>
                <a:cubicBezTo>
                  <a:pt x="148431" y="318558"/>
                  <a:pt x="223308" y="437356"/>
                  <a:pt x="300037" y="520700"/>
                </a:cubicBezTo>
                <a:cubicBezTo>
                  <a:pt x="376766" y="604044"/>
                  <a:pt x="486833" y="687388"/>
                  <a:pt x="558800" y="731838"/>
                </a:cubicBezTo>
                <a:cubicBezTo>
                  <a:pt x="630767" y="776288"/>
                  <a:pt x="723899" y="788988"/>
                  <a:pt x="731837" y="787400"/>
                </a:cubicBezTo>
                <a:cubicBezTo>
                  <a:pt x="739775" y="785812"/>
                  <a:pt x="677069" y="766498"/>
                  <a:pt x="606425" y="722313"/>
                </a:cubicBezTo>
                <a:cubicBezTo>
                  <a:pt x="535781" y="678128"/>
                  <a:pt x="379677" y="591609"/>
                  <a:pt x="307975" y="522288"/>
                </a:cubicBezTo>
                <a:cubicBezTo>
                  <a:pt x="236273" y="452967"/>
                  <a:pt x="176212" y="306388"/>
                  <a:pt x="176212" y="3063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ACD2079A-96C5-45AC-8A7E-45CB8607A043}"/>
              </a:ext>
            </a:extLst>
          </p:cNvPr>
          <p:cNvSpPr/>
          <p:nvPr/>
        </p:nvSpPr>
        <p:spPr>
          <a:xfrm>
            <a:off x="5207035" y="6239118"/>
            <a:ext cx="288085" cy="429658"/>
          </a:xfrm>
          <a:custGeom>
            <a:avLst/>
            <a:gdLst>
              <a:gd name="connsiteX0" fmla="*/ 1553 w 288085"/>
              <a:gd name="connsiteY0" fmla="*/ 1345 h 429658"/>
              <a:gd name="connsiteX1" fmla="*/ 57115 w 288085"/>
              <a:gd name="connsiteY1" fmla="*/ 148982 h 429658"/>
              <a:gd name="connsiteX2" fmla="*/ 187290 w 288085"/>
              <a:gd name="connsiteY2" fmla="*/ 307732 h 429658"/>
              <a:gd name="connsiteX3" fmla="*/ 287303 w 288085"/>
              <a:gd name="connsiteY3" fmla="*/ 428382 h 429658"/>
              <a:gd name="connsiteX4" fmla="*/ 236503 w 288085"/>
              <a:gd name="connsiteY4" fmla="*/ 374407 h 429658"/>
              <a:gd name="connsiteX5" fmla="*/ 152365 w 288085"/>
              <a:gd name="connsiteY5" fmla="*/ 291857 h 429658"/>
              <a:gd name="connsiteX6" fmla="*/ 112678 w 288085"/>
              <a:gd name="connsiteY6" fmla="*/ 237882 h 429658"/>
              <a:gd name="connsiteX7" fmla="*/ 1553 w 288085"/>
              <a:gd name="connsiteY7" fmla="*/ 1345 h 42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085" h="429658">
                <a:moveTo>
                  <a:pt x="1553" y="1345"/>
                </a:moveTo>
                <a:cubicBezTo>
                  <a:pt x="-7707" y="-13472"/>
                  <a:pt x="26159" y="97918"/>
                  <a:pt x="57115" y="148982"/>
                </a:cubicBezTo>
                <a:cubicBezTo>
                  <a:pt x="88071" y="200046"/>
                  <a:pt x="187290" y="307732"/>
                  <a:pt x="187290" y="307732"/>
                </a:cubicBezTo>
                <a:cubicBezTo>
                  <a:pt x="225655" y="354299"/>
                  <a:pt x="279101" y="417270"/>
                  <a:pt x="287303" y="428382"/>
                </a:cubicBezTo>
                <a:cubicBezTo>
                  <a:pt x="295505" y="439495"/>
                  <a:pt x="236503" y="374407"/>
                  <a:pt x="236503" y="374407"/>
                </a:cubicBezTo>
                <a:cubicBezTo>
                  <a:pt x="214013" y="351653"/>
                  <a:pt x="173002" y="314611"/>
                  <a:pt x="152365" y="291857"/>
                </a:cubicBezTo>
                <a:cubicBezTo>
                  <a:pt x="131728" y="269103"/>
                  <a:pt x="140724" y="282332"/>
                  <a:pt x="112678" y="237882"/>
                </a:cubicBezTo>
                <a:cubicBezTo>
                  <a:pt x="84632" y="193432"/>
                  <a:pt x="10813" y="16162"/>
                  <a:pt x="1553" y="1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8A2CE68F-ADC7-43E3-B22E-04AC0AC12C95}"/>
              </a:ext>
            </a:extLst>
          </p:cNvPr>
          <p:cNvSpPr/>
          <p:nvPr/>
        </p:nvSpPr>
        <p:spPr>
          <a:xfrm>
            <a:off x="5582085" y="5088811"/>
            <a:ext cx="1081040" cy="247454"/>
          </a:xfrm>
          <a:custGeom>
            <a:avLst/>
            <a:gdLst>
              <a:gd name="connsiteX0" fmla="*/ 2740 w 1081040"/>
              <a:gd name="connsiteY0" fmla="*/ 226139 h 247454"/>
              <a:gd name="connsiteX1" fmla="*/ 126565 w 1081040"/>
              <a:gd name="connsiteY1" fmla="*/ 242014 h 247454"/>
              <a:gd name="connsiteX2" fmla="*/ 196415 w 1081040"/>
              <a:gd name="connsiteY2" fmla="*/ 124539 h 247454"/>
              <a:gd name="connsiteX3" fmla="*/ 212290 w 1081040"/>
              <a:gd name="connsiteY3" fmla="*/ 191214 h 247454"/>
              <a:gd name="connsiteX4" fmla="*/ 266265 w 1081040"/>
              <a:gd name="connsiteY4" fmla="*/ 130889 h 247454"/>
              <a:gd name="connsiteX5" fmla="*/ 364690 w 1081040"/>
              <a:gd name="connsiteY5" fmla="*/ 156289 h 247454"/>
              <a:gd name="connsiteX6" fmla="*/ 529790 w 1081040"/>
              <a:gd name="connsiteY6" fmla="*/ 137239 h 247454"/>
              <a:gd name="connsiteX7" fmla="*/ 1075890 w 1081040"/>
              <a:gd name="connsiteY7" fmla="*/ 714 h 247454"/>
              <a:gd name="connsiteX8" fmla="*/ 818715 w 1081040"/>
              <a:gd name="connsiteY8" fmla="*/ 80089 h 247454"/>
              <a:gd name="connsiteX9" fmla="*/ 355165 w 1081040"/>
              <a:gd name="connsiteY9" fmla="*/ 210264 h 247454"/>
              <a:gd name="connsiteX10" fmla="*/ 256740 w 1081040"/>
              <a:gd name="connsiteY10" fmla="*/ 210264 h 247454"/>
              <a:gd name="connsiteX11" fmla="*/ 2740 w 1081040"/>
              <a:gd name="connsiteY11" fmla="*/ 226139 h 24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1040" h="247454">
                <a:moveTo>
                  <a:pt x="2740" y="226139"/>
                </a:moveTo>
                <a:cubicBezTo>
                  <a:pt x="-18956" y="231431"/>
                  <a:pt x="94286" y="258947"/>
                  <a:pt x="126565" y="242014"/>
                </a:cubicBezTo>
                <a:cubicBezTo>
                  <a:pt x="158844" y="225081"/>
                  <a:pt x="182127" y="133006"/>
                  <a:pt x="196415" y="124539"/>
                </a:cubicBezTo>
                <a:cubicBezTo>
                  <a:pt x="210703" y="116072"/>
                  <a:pt x="200648" y="190156"/>
                  <a:pt x="212290" y="191214"/>
                </a:cubicBezTo>
                <a:cubicBezTo>
                  <a:pt x="223932" y="192272"/>
                  <a:pt x="240865" y="136710"/>
                  <a:pt x="266265" y="130889"/>
                </a:cubicBezTo>
                <a:cubicBezTo>
                  <a:pt x="291665" y="125068"/>
                  <a:pt x="320769" y="155231"/>
                  <a:pt x="364690" y="156289"/>
                </a:cubicBezTo>
                <a:cubicBezTo>
                  <a:pt x="408611" y="157347"/>
                  <a:pt x="411257" y="163168"/>
                  <a:pt x="529790" y="137239"/>
                </a:cubicBezTo>
                <a:cubicBezTo>
                  <a:pt x="648323" y="111310"/>
                  <a:pt x="1027736" y="10239"/>
                  <a:pt x="1075890" y="714"/>
                </a:cubicBezTo>
                <a:cubicBezTo>
                  <a:pt x="1124044" y="-8811"/>
                  <a:pt x="818715" y="80089"/>
                  <a:pt x="818715" y="80089"/>
                </a:cubicBezTo>
                <a:cubicBezTo>
                  <a:pt x="698594" y="115014"/>
                  <a:pt x="448828" y="188568"/>
                  <a:pt x="355165" y="210264"/>
                </a:cubicBezTo>
                <a:cubicBezTo>
                  <a:pt x="261503" y="231960"/>
                  <a:pt x="308069" y="204972"/>
                  <a:pt x="256740" y="210264"/>
                </a:cubicBezTo>
                <a:cubicBezTo>
                  <a:pt x="205411" y="215556"/>
                  <a:pt x="24436" y="220847"/>
                  <a:pt x="2740" y="226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2B37EEAA-B22A-4A54-8C37-5D9E185A4B1A}"/>
              </a:ext>
            </a:extLst>
          </p:cNvPr>
          <p:cNvSpPr/>
          <p:nvPr/>
        </p:nvSpPr>
        <p:spPr>
          <a:xfrm>
            <a:off x="6625598" y="5103279"/>
            <a:ext cx="322178" cy="38117"/>
          </a:xfrm>
          <a:custGeom>
            <a:avLst/>
            <a:gdLst>
              <a:gd name="connsiteX0" fmla="*/ 3802 w 322178"/>
              <a:gd name="connsiteY0" fmla="*/ 14821 h 38117"/>
              <a:gd name="connsiteX1" fmla="*/ 160435 w 322178"/>
              <a:gd name="connsiteY1" fmla="*/ 23288 h 38117"/>
              <a:gd name="connsiteX2" fmla="*/ 321302 w 322178"/>
              <a:gd name="connsiteY2" fmla="*/ 4 h 38117"/>
              <a:gd name="connsiteX3" fmla="*/ 221819 w 322178"/>
              <a:gd name="connsiteY3" fmla="*/ 25404 h 38117"/>
              <a:gd name="connsiteX4" fmla="*/ 156202 w 322178"/>
              <a:gd name="connsiteY4" fmla="*/ 38104 h 38117"/>
              <a:gd name="connsiteX5" fmla="*/ 54602 w 322178"/>
              <a:gd name="connsiteY5" fmla="*/ 23288 h 38117"/>
              <a:gd name="connsiteX6" fmla="*/ 3802 w 322178"/>
              <a:gd name="connsiteY6" fmla="*/ 14821 h 3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178" h="38117">
                <a:moveTo>
                  <a:pt x="3802" y="14821"/>
                </a:moveTo>
                <a:cubicBezTo>
                  <a:pt x="21441" y="14821"/>
                  <a:pt x="107518" y="25757"/>
                  <a:pt x="160435" y="23288"/>
                </a:cubicBezTo>
                <a:cubicBezTo>
                  <a:pt x="213352" y="20819"/>
                  <a:pt x="311071" y="-349"/>
                  <a:pt x="321302" y="4"/>
                </a:cubicBezTo>
                <a:cubicBezTo>
                  <a:pt x="331533" y="357"/>
                  <a:pt x="249336" y="19054"/>
                  <a:pt x="221819" y="25404"/>
                </a:cubicBezTo>
                <a:cubicBezTo>
                  <a:pt x="194302" y="31754"/>
                  <a:pt x="184071" y="38457"/>
                  <a:pt x="156202" y="38104"/>
                </a:cubicBezTo>
                <a:cubicBezTo>
                  <a:pt x="128333" y="37751"/>
                  <a:pt x="74710" y="26816"/>
                  <a:pt x="54602" y="23288"/>
                </a:cubicBezTo>
                <a:cubicBezTo>
                  <a:pt x="34494" y="19760"/>
                  <a:pt x="-13837" y="14821"/>
                  <a:pt x="3802" y="14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4282C88-830E-4F86-AB53-E327BA5C5F5F}"/>
              </a:ext>
            </a:extLst>
          </p:cNvPr>
          <p:cNvSpPr/>
          <p:nvPr/>
        </p:nvSpPr>
        <p:spPr>
          <a:xfrm>
            <a:off x="6705600" y="5054549"/>
            <a:ext cx="694874" cy="119525"/>
          </a:xfrm>
          <a:custGeom>
            <a:avLst/>
            <a:gdLst>
              <a:gd name="connsiteX0" fmla="*/ 0 w 694874"/>
              <a:gd name="connsiteY0" fmla="*/ 42384 h 119525"/>
              <a:gd name="connsiteX1" fmla="*/ 421217 w 694874"/>
              <a:gd name="connsiteY1" fmla="*/ 51 h 119525"/>
              <a:gd name="connsiteX2" fmla="*/ 683683 w 694874"/>
              <a:gd name="connsiteY2" fmla="*/ 33918 h 119525"/>
              <a:gd name="connsiteX3" fmla="*/ 626533 w 694874"/>
              <a:gd name="connsiteY3" fmla="*/ 44501 h 119525"/>
              <a:gd name="connsiteX4" fmla="*/ 444500 w 694874"/>
              <a:gd name="connsiteY4" fmla="*/ 114351 h 119525"/>
              <a:gd name="connsiteX5" fmla="*/ 431800 w 694874"/>
              <a:gd name="connsiteY5" fmla="*/ 114351 h 119525"/>
              <a:gd name="connsiteX6" fmla="*/ 596900 w 694874"/>
              <a:gd name="connsiteY6" fmla="*/ 97418 h 119525"/>
              <a:gd name="connsiteX7" fmla="*/ 556683 w 694874"/>
              <a:gd name="connsiteY7" fmla="*/ 23334 h 119525"/>
              <a:gd name="connsiteX8" fmla="*/ 389467 w 694874"/>
              <a:gd name="connsiteY8" fmla="*/ 21218 h 119525"/>
              <a:gd name="connsiteX9" fmla="*/ 0 w 694874"/>
              <a:gd name="connsiteY9" fmla="*/ 42384 h 11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4874" h="119525">
                <a:moveTo>
                  <a:pt x="0" y="42384"/>
                </a:moveTo>
                <a:cubicBezTo>
                  <a:pt x="5292" y="38856"/>
                  <a:pt x="307270" y="1462"/>
                  <a:pt x="421217" y="51"/>
                </a:cubicBezTo>
                <a:cubicBezTo>
                  <a:pt x="535164" y="-1360"/>
                  <a:pt x="649464" y="26510"/>
                  <a:pt x="683683" y="33918"/>
                </a:cubicBezTo>
                <a:cubicBezTo>
                  <a:pt x="717902" y="41326"/>
                  <a:pt x="666397" y="31095"/>
                  <a:pt x="626533" y="44501"/>
                </a:cubicBezTo>
                <a:cubicBezTo>
                  <a:pt x="586669" y="57907"/>
                  <a:pt x="476956" y="102709"/>
                  <a:pt x="444500" y="114351"/>
                </a:cubicBezTo>
                <a:cubicBezTo>
                  <a:pt x="412045" y="125993"/>
                  <a:pt x="431800" y="114351"/>
                  <a:pt x="431800" y="114351"/>
                </a:cubicBezTo>
                <a:cubicBezTo>
                  <a:pt x="457200" y="111529"/>
                  <a:pt x="576086" y="112587"/>
                  <a:pt x="596900" y="97418"/>
                </a:cubicBezTo>
                <a:cubicBezTo>
                  <a:pt x="617714" y="82249"/>
                  <a:pt x="591255" y="36034"/>
                  <a:pt x="556683" y="23334"/>
                </a:cubicBezTo>
                <a:cubicBezTo>
                  <a:pt x="522111" y="10634"/>
                  <a:pt x="481542" y="15926"/>
                  <a:pt x="389467" y="21218"/>
                </a:cubicBezTo>
                <a:lnTo>
                  <a:pt x="0" y="423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72F75979-22E8-495F-BFDF-743F033091B5}"/>
              </a:ext>
            </a:extLst>
          </p:cNvPr>
          <p:cNvSpPr/>
          <p:nvPr/>
        </p:nvSpPr>
        <p:spPr>
          <a:xfrm>
            <a:off x="4479884" y="5752932"/>
            <a:ext cx="414882" cy="156857"/>
          </a:xfrm>
          <a:custGeom>
            <a:avLst/>
            <a:gdLst>
              <a:gd name="connsiteX0" fmla="*/ 41 w 414882"/>
              <a:gd name="connsiteY0" fmla="*/ 168 h 156857"/>
              <a:gd name="connsiteX1" fmla="*/ 190541 w 414882"/>
              <a:gd name="connsiteY1" fmla="*/ 117643 h 156857"/>
              <a:gd name="connsiteX2" fmla="*/ 412791 w 414882"/>
              <a:gd name="connsiteY2" fmla="*/ 149393 h 156857"/>
              <a:gd name="connsiteX3" fmla="*/ 308016 w 414882"/>
              <a:gd name="connsiteY3" fmla="*/ 149393 h 156857"/>
              <a:gd name="connsiteX4" fmla="*/ 206416 w 414882"/>
              <a:gd name="connsiteY4" fmla="*/ 146218 h 156857"/>
              <a:gd name="connsiteX5" fmla="*/ 41 w 414882"/>
              <a:gd name="connsiteY5" fmla="*/ 168 h 15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82" h="156857">
                <a:moveTo>
                  <a:pt x="41" y="168"/>
                </a:moveTo>
                <a:cubicBezTo>
                  <a:pt x="-2605" y="-4594"/>
                  <a:pt x="121749" y="92772"/>
                  <a:pt x="190541" y="117643"/>
                </a:cubicBezTo>
                <a:cubicBezTo>
                  <a:pt x="259333" y="142514"/>
                  <a:pt x="393212" y="144101"/>
                  <a:pt x="412791" y="149393"/>
                </a:cubicBezTo>
                <a:cubicBezTo>
                  <a:pt x="432370" y="154685"/>
                  <a:pt x="308016" y="149393"/>
                  <a:pt x="308016" y="149393"/>
                </a:cubicBezTo>
                <a:cubicBezTo>
                  <a:pt x="273620" y="148864"/>
                  <a:pt x="255628" y="168443"/>
                  <a:pt x="206416" y="146218"/>
                </a:cubicBezTo>
                <a:cubicBezTo>
                  <a:pt x="157204" y="123993"/>
                  <a:pt x="2687" y="4930"/>
                  <a:pt x="41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7A90B7EF-1154-4734-B458-08785A9E8507}"/>
              </a:ext>
            </a:extLst>
          </p:cNvPr>
          <p:cNvSpPr/>
          <p:nvPr/>
        </p:nvSpPr>
        <p:spPr>
          <a:xfrm>
            <a:off x="3956048" y="5433458"/>
            <a:ext cx="582338" cy="381493"/>
          </a:xfrm>
          <a:custGeom>
            <a:avLst/>
            <a:gdLst>
              <a:gd name="connsiteX0" fmla="*/ 2 w 582338"/>
              <a:gd name="connsiteY0" fmla="*/ 25 h 381493"/>
              <a:gd name="connsiteX1" fmla="*/ 421219 w 582338"/>
              <a:gd name="connsiteY1" fmla="*/ 237092 h 381493"/>
              <a:gd name="connsiteX2" fmla="*/ 579969 w 582338"/>
              <a:gd name="connsiteY2" fmla="*/ 378909 h 381493"/>
              <a:gd name="connsiteX3" fmla="*/ 520702 w 582338"/>
              <a:gd name="connsiteY3" fmla="*/ 332342 h 381493"/>
              <a:gd name="connsiteX4" fmla="*/ 414869 w 582338"/>
              <a:gd name="connsiteY4" fmla="*/ 251909 h 381493"/>
              <a:gd name="connsiteX5" fmla="*/ 2 w 582338"/>
              <a:gd name="connsiteY5" fmla="*/ 25 h 38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38" h="381493">
                <a:moveTo>
                  <a:pt x="2" y="25"/>
                </a:moveTo>
                <a:cubicBezTo>
                  <a:pt x="1060" y="-2445"/>
                  <a:pt x="324558" y="173945"/>
                  <a:pt x="421219" y="237092"/>
                </a:cubicBezTo>
                <a:cubicBezTo>
                  <a:pt x="517880" y="300239"/>
                  <a:pt x="563389" y="363034"/>
                  <a:pt x="579969" y="378909"/>
                </a:cubicBezTo>
                <a:cubicBezTo>
                  <a:pt x="596549" y="394784"/>
                  <a:pt x="520702" y="332342"/>
                  <a:pt x="520702" y="332342"/>
                </a:cubicBezTo>
                <a:cubicBezTo>
                  <a:pt x="493185" y="311175"/>
                  <a:pt x="499536" y="307295"/>
                  <a:pt x="414869" y="251909"/>
                </a:cubicBezTo>
                <a:cubicBezTo>
                  <a:pt x="330202" y="196523"/>
                  <a:pt x="-1056" y="2495"/>
                  <a:pt x="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BB92A2C8-48C0-4571-87AE-BE878A5F1F3F}"/>
              </a:ext>
            </a:extLst>
          </p:cNvPr>
          <p:cNvSpPr/>
          <p:nvPr/>
        </p:nvSpPr>
        <p:spPr>
          <a:xfrm>
            <a:off x="3922149" y="5431236"/>
            <a:ext cx="430152" cy="260486"/>
          </a:xfrm>
          <a:custGeom>
            <a:avLst/>
            <a:gdLst>
              <a:gd name="connsiteX0" fmla="*/ 34 w 430152"/>
              <a:gd name="connsiteY0" fmla="*/ 131 h 260486"/>
              <a:gd name="connsiteX1" fmla="*/ 239218 w 430152"/>
              <a:gd name="connsiteY1" fmla="*/ 152531 h 260486"/>
              <a:gd name="connsiteX2" fmla="*/ 429718 w 430152"/>
              <a:gd name="connsiteY2" fmla="*/ 260481 h 260486"/>
              <a:gd name="connsiteX3" fmla="*/ 186301 w 430152"/>
              <a:gd name="connsiteY3" fmla="*/ 148297 h 260486"/>
              <a:gd name="connsiteX4" fmla="*/ 319651 w 430152"/>
              <a:gd name="connsiteY4" fmla="*/ 190631 h 260486"/>
              <a:gd name="connsiteX5" fmla="*/ 222284 w 430152"/>
              <a:gd name="connsiteY5" fmla="*/ 127131 h 260486"/>
              <a:gd name="connsiteX6" fmla="*/ 34 w 430152"/>
              <a:gd name="connsiteY6" fmla="*/ 131 h 2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152" h="260486">
                <a:moveTo>
                  <a:pt x="34" y="131"/>
                </a:moveTo>
                <a:cubicBezTo>
                  <a:pt x="2856" y="4364"/>
                  <a:pt x="167604" y="109139"/>
                  <a:pt x="239218" y="152531"/>
                </a:cubicBezTo>
                <a:cubicBezTo>
                  <a:pt x="310832" y="195923"/>
                  <a:pt x="438538" y="261187"/>
                  <a:pt x="429718" y="260481"/>
                </a:cubicBezTo>
                <a:cubicBezTo>
                  <a:pt x="420898" y="259775"/>
                  <a:pt x="204646" y="159939"/>
                  <a:pt x="186301" y="148297"/>
                </a:cubicBezTo>
                <a:cubicBezTo>
                  <a:pt x="167957" y="136655"/>
                  <a:pt x="313654" y="194159"/>
                  <a:pt x="319651" y="190631"/>
                </a:cubicBezTo>
                <a:cubicBezTo>
                  <a:pt x="325648" y="187103"/>
                  <a:pt x="275906" y="159234"/>
                  <a:pt x="222284" y="127131"/>
                </a:cubicBezTo>
                <a:cubicBezTo>
                  <a:pt x="168662" y="95028"/>
                  <a:pt x="-2788" y="-4102"/>
                  <a:pt x="34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BDE7992B-2139-4AE0-A5CA-BBBDF4C95B84}"/>
              </a:ext>
            </a:extLst>
          </p:cNvPr>
          <p:cNvSpPr/>
          <p:nvPr/>
        </p:nvSpPr>
        <p:spPr>
          <a:xfrm>
            <a:off x="3914870" y="5553624"/>
            <a:ext cx="626148" cy="272244"/>
          </a:xfrm>
          <a:custGeom>
            <a:avLst/>
            <a:gdLst>
              <a:gd name="connsiteX0" fmla="*/ 3080 w 626148"/>
              <a:gd name="connsiteY0" fmla="*/ 6859 h 272244"/>
              <a:gd name="connsiteX1" fmla="*/ 153363 w 626148"/>
              <a:gd name="connsiteY1" fmla="*/ 36493 h 272244"/>
              <a:gd name="connsiteX2" fmla="*/ 606330 w 626148"/>
              <a:gd name="connsiteY2" fmla="*/ 262976 h 272244"/>
              <a:gd name="connsiteX3" fmla="*/ 517430 w 626148"/>
              <a:gd name="connsiteY3" fmla="*/ 216409 h 272244"/>
              <a:gd name="connsiteX4" fmla="*/ 265547 w 626148"/>
              <a:gd name="connsiteY4" fmla="*/ 104226 h 272244"/>
              <a:gd name="connsiteX5" fmla="*/ 3080 w 626148"/>
              <a:gd name="connsiteY5" fmla="*/ 6859 h 27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148" h="272244">
                <a:moveTo>
                  <a:pt x="3080" y="6859"/>
                </a:moveTo>
                <a:cubicBezTo>
                  <a:pt x="-15617" y="-4430"/>
                  <a:pt x="52821" y="-6193"/>
                  <a:pt x="153363" y="36493"/>
                </a:cubicBezTo>
                <a:cubicBezTo>
                  <a:pt x="253905" y="79179"/>
                  <a:pt x="545652" y="232990"/>
                  <a:pt x="606330" y="262976"/>
                </a:cubicBezTo>
                <a:cubicBezTo>
                  <a:pt x="667008" y="292962"/>
                  <a:pt x="574227" y="242867"/>
                  <a:pt x="517430" y="216409"/>
                </a:cubicBezTo>
                <a:cubicBezTo>
                  <a:pt x="460633" y="189951"/>
                  <a:pt x="345275" y="137034"/>
                  <a:pt x="265547" y="104226"/>
                </a:cubicBezTo>
                <a:cubicBezTo>
                  <a:pt x="185819" y="71418"/>
                  <a:pt x="21777" y="18148"/>
                  <a:pt x="3080" y="6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218D8779-9CC3-4E0C-9A9A-EA16688F8845}"/>
              </a:ext>
            </a:extLst>
          </p:cNvPr>
          <p:cNvSpPr/>
          <p:nvPr/>
        </p:nvSpPr>
        <p:spPr>
          <a:xfrm>
            <a:off x="3350792" y="5219047"/>
            <a:ext cx="689393" cy="268844"/>
          </a:xfrm>
          <a:custGeom>
            <a:avLst/>
            <a:gdLst>
              <a:gd name="connsiteX0" fmla="*/ 2008 w 689393"/>
              <a:gd name="connsiteY0" fmla="*/ 653 h 268844"/>
              <a:gd name="connsiteX1" fmla="*/ 291991 w 689393"/>
              <a:gd name="connsiteY1" fmla="*/ 78970 h 268844"/>
              <a:gd name="connsiteX2" fmla="*/ 670875 w 689393"/>
              <a:gd name="connsiteY2" fmla="*/ 263120 h 268844"/>
              <a:gd name="connsiteX3" fmla="*/ 620075 w 689393"/>
              <a:gd name="connsiteY3" fmla="*/ 216553 h 268844"/>
              <a:gd name="connsiteX4" fmla="*/ 526941 w 689393"/>
              <a:gd name="connsiteY4" fmla="*/ 159403 h 268844"/>
              <a:gd name="connsiteX5" fmla="*/ 438041 w 689393"/>
              <a:gd name="connsiteY5" fmla="*/ 117070 h 268844"/>
              <a:gd name="connsiteX6" fmla="*/ 2008 w 689393"/>
              <a:gd name="connsiteY6" fmla="*/ 653 h 26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393" h="268844">
                <a:moveTo>
                  <a:pt x="2008" y="653"/>
                </a:moveTo>
                <a:cubicBezTo>
                  <a:pt x="-22334" y="-5697"/>
                  <a:pt x="180513" y="35226"/>
                  <a:pt x="291991" y="78970"/>
                </a:cubicBezTo>
                <a:cubicBezTo>
                  <a:pt x="403469" y="122714"/>
                  <a:pt x="616194" y="240189"/>
                  <a:pt x="670875" y="263120"/>
                </a:cubicBezTo>
                <a:cubicBezTo>
                  <a:pt x="725556" y="286051"/>
                  <a:pt x="644064" y="233839"/>
                  <a:pt x="620075" y="216553"/>
                </a:cubicBezTo>
                <a:cubicBezTo>
                  <a:pt x="596086" y="199267"/>
                  <a:pt x="557280" y="175984"/>
                  <a:pt x="526941" y="159403"/>
                </a:cubicBezTo>
                <a:cubicBezTo>
                  <a:pt x="496602" y="142823"/>
                  <a:pt x="519885" y="141412"/>
                  <a:pt x="438041" y="117070"/>
                </a:cubicBezTo>
                <a:cubicBezTo>
                  <a:pt x="356197" y="92728"/>
                  <a:pt x="26350" y="7003"/>
                  <a:pt x="2008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6C324CC8-A5C4-46B1-91A8-1FA167AF81F8}"/>
              </a:ext>
            </a:extLst>
          </p:cNvPr>
          <p:cNvSpPr/>
          <p:nvPr/>
        </p:nvSpPr>
        <p:spPr>
          <a:xfrm>
            <a:off x="3378200" y="5314950"/>
            <a:ext cx="644163" cy="244317"/>
          </a:xfrm>
          <a:custGeom>
            <a:avLst/>
            <a:gdLst>
              <a:gd name="connsiteX0" fmla="*/ 0 w 644163"/>
              <a:gd name="connsiteY0" fmla="*/ 0 h 244317"/>
              <a:gd name="connsiteX1" fmla="*/ 395817 w 644163"/>
              <a:gd name="connsiteY1" fmla="*/ 116417 h 244317"/>
              <a:gd name="connsiteX2" fmla="*/ 637117 w 644163"/>
              <a:gd name="connsiteY2" fmla="*/ 241300 h 244317"/>
              <a:gd name="connsiteX3" fmla="*/ 554567 w 644163"/>
              <a:gd name="connsiteY3" fmla="*/ 196850 h 244317"/>
              <a:gd name="connsiteX4" fmla="*/ 298450 w 644163"/>
              <a:gd name="connsiteY4" fmla="*/ 99483 h 244317"/>
              <a:gd name="connsiteX5" fmla="*/ 0 w 644163"/>
              <a:gd name="connsiteY5" fmla="*/ 0 h 24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163" h="244317">
                <a:moveTo>
                  <a:pt x="0" y="0"/>
                </a:moveTo>
                <a:cubicBezTo>
                  <a:pt x="16228" y="2822"/>
                  <a:pt x="289631" y="76200"/>
                  <a:pt x="395817" y="116417"/>
                </a:cubicBezTo>
                <a:cubicBezTo>
                  <a:pt x="502003" y="156634"/>
                  <a:pt x="610659" y="227895"/>
                  <a:pt x="637117" y="241300"/>
                </a:cubicBezTo>
                <a:cubicBezTo>
                  <a:pt x="663575" y="254705"/>
                  <a:pt x="611011" y="220486"/>
                  <a:pt x="554567" y="196850"/>
                </a:cubicBezTo>
                <a:cubicBezTo>
                  <a:pt x="498123" y="173214"/>
                  <a:pt x="386997" y="129116"/>
                  <a:pt x="298450" y="9948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364D2B9F-1412-484E-89D1-C5011229C00A}"/>
              </a:ext>
            </a:extLst>
          </p:cNvPr>
          <p:cNvSpPr/>
          <p:nvPr/>
        </p:nvSpPr>
        <p:spPr>
          <a:xfrm>
            <a:off x="2971098" y="5177336"/>
            <a:ext cx="896159" cy="253962"/>
          </a:xfrm>
          <a:custGeom>
            <a:avLst/>
            <a:gdLst>
              <a:gd name="connsiteX0" fmla="*/ 702 w 896159"/>
              <a:gd name="connsiteY0" fmla="*/ 31 h 253962"/>
              <a:gd name="connsiteX1" fmla="*/ 364769 w 896159"/>
              <a:gd name="connsiteY1" fmla="*/ 65647 h 253962"/>
              <a:gd name="connsiteX2" fmla="*/ 872769 w 896159"/>
              <a:gd name="connsiteY2" fmla="*/ 247681 h 253962"/>
              <a:gd name="connsiteX3" fmla="*/ 794452 w 896159"/>
              <a:gd name="connsiteY3" fmla="*/ 205347 h 253962"/>
              <a:gd name="connsiteX4" fmla="*/ 646285 w 896159"/>
              <a:gd name="connsiteY4" fmla="*/ 139731 h 253962"/>
              <a:gd name="connsiteX5" fmla="*/ 455785 w 896159"/>
              <a:gd name="connsiteY5" fmla="*/ 71997 h 253962"/>
              <a:gd name="connsiteX6" fmla="*/ 702 w 896159"/>
              <a:gd name="connsiteY6" fmla="*/ 31 h 25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6159" h="253962">
                <a:moveTo>
                  <a:pt x="702" y="31"/>
                </a:moveTo>
                <a:cubicBezTo>
                  <a:pt x="-14467" y="-1027"/>
                  <a:pt x="219425" y="24372"/>
                  <a:pt x="364769" y="65647"/>
                </a:cubicBezTo>
                <a:cubicBezTo>
                  <a:pt x="510113" y="106922"/>
                  <a:pt x="801155" y="224398"/>
                  <a:pt x="872769" y="247681"/>
                </a:cubicBezTo>
                <a:cubicBezTo>
                  <a:pt x="944383" y="270964"/>
                  <a:pt x="832199" y="223339"/>
                  <a:pt x="794452" y="205347"/>
                </a:cubicBezTo>
                <a:cubicBezTo>
                  <a:pt x="756705" y="187355"/>
                  <a:pt x="702729" y="161956"/>
                  <a:pt x="646285" y="139731"/>
                </a:cubicBezTo>
                <a:cubicBezTo>
                  <a:pt x="589841" y="117506"/>
                  <a:pt x="560560" y="94575"/>
                  <a:pt x="455785" y="71997"/>
                </a:cubicBezTo>
                <a:cubicBezTo>
                  <a:pt x="351010" y="49419"/>
                  <a:pt x="15871" y="1089"/>
                  <a:pt x="70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3E1E9B74-78DC-42F2-A55A-56371F62D99C}"/>
              </a:ext>
            </a:extLst>
          </p:cNvPr>
          <p:cNvSpPr/>
          <p:nvPr/>
        </p:nvSpPr>
        <p:spPr>
          <a:xfrm>
            <a:off x="2786992" y="5236623"/>
            <a:ext cx="669555" cy="97398"/>
          </a:xfrm>
          <a:custGeom>
            <a:avLst/>
            <a:gdLst>
              <a:gd name="connsiteX0" fmla="*/ 2775 w 669555"/>
              <a:gd name="connsiteY0" fmla="*/ 8477 h 97398"/>
              <a:gd name="connsiteX1" fmla="*/ 288525 w 669555"/>
              <a:gd name="connsiteY1" fmla="*/ 6360 h 97398"/>
              <a:gd name="connsiteX2" fmla="*/ 665291 w 669555"/>
              <a:gd name="connsiteY2" fmla="*/ 97377 h 97398"/>
              <a:gd name="connsiteX3" fmla="*/ 462091 w 669555"/>
              <a:gd name="connsiteY3" fmla="*/ 14827 h 97398"/>
              <a:gd name="connsiteX4" fmla="*/ 2775 w 669555"/>
              <a:gd name="connsiteY4" fmla="*/ 8477 h 9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555" h="97398">
                <a:moveTo>
                  <a:pt x="2775" y="8477"/>
                </a:moveTo>
                <a:cubicBezTo>
                  <a:pt x="-26153" y="7066"/>
                  <a:pt x="178106" y="-8457"/>
                  <a:pt x="288525" y="6360"/>
                </a:cubicBezTo>
                <a:cubicBezTo>
                  <a:pt x="398944" y="21177"/>
                  <a:pt x="636363" y="95966"/>
                  <a:pt x="665291" y="97377"/>
                </a:cubicBezTo>
                <a:cubicBezTo>
                  <a:pt x="694219" y="98788"/>
                  <a:pt x="570394" y="28938"/>
                  <a:pt x="462091" y="14827"/>
                </a:cubicBezTo>
                <a:cubicBezTo>
                  <a:pt x="353788" y="716"/>
                  <a:pt x="31703" y="9888"/>
                  <a:pt x="2775" y="8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5999A4F-B28C-4271-99CD-77EBA7F9BF1D}"/>
              </a:ext>
            </a:extLst>
          </p:cNvPr>
          <p:cNvSpPr/>
          <p:nvPr/>
        </p:nvSpPr>
        <p:spPr>
          <a:xfrm>
            <a:off x="2749503" y="5130651"/>
            <a:ext cx="715199" cy="106610"/>
          </a:xfrm>
          <a:custGeom>
            <a:avLst/>
            <a:gdLst>
              <a:gd name="connsiteX0" fmla="*/ 47 w 715199"/>
              <a:gd name="connsiteY0" fmla="*/ 149 h 106610"/>
              <a:gd name="connsiteX1" fmla="*/ 444547 w 715199"/>
              <a:gd name="connsiteY1" fmla="*/ 36132 h 106610"/>
              <a:gd name="connsiteX2" fmla="*/ 707014 w 715199"/>
              <a:gd name="connsiteY2" fmla="*/ 103866 h 106610"/>
              <a:gd name="connsiteX3" fmla="*/ 632930 w 715199"/>
              <a:gd name="connsiteY3" fmla="*/ 89049 h 106610"/>
              <a:gd name="connsiteX4" fmla="*/ 472064 w 715199"/>
              <a:gd name="connsiteY4" fmla="*/ 48832 h 106610"/>
              <a:gd name="connsiteX5" fmla="*/ 47 w 715199"/>
              <a:gd name="connsiteY5" fmla="*/ 149 h 10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199" h="106610">
                <a:moveTo>
                  <a:pt x="47" y="149"/>
                </a:moveTo>
                <a:cubicBezTo>
                  <a:pt x="-4539" y="-1968"/>
                  <a:pt x="326719" y="18846"/>
                  <a:pt x="444547" y="36132"/>
                </a:cubicBezTo>
                <a:cubicBezTo>
                  <a:pt x="562375" y="53418"/>
                  <a:pt x="675617" y="95047"/>
                  <a:pt x="707014" y="103866"/>
                </a:cubicBezTo>
                <a:cubicBezTo>
                  <a:pt x="738411" y="112686"/>
                  <a:pt x="672088" y="98221"/>
                  <a:pt x="632930" y="89049"/>
                </a:cubicBezTo>
                <a:cubicBezTo>
                  <a:pt x="593772" y="79877"/>
                  <a:pt x="575075" y="63296"/>
                  <a:pt x="472064" y="48832"/>
                </a:cubicBezTo>
                <a:cubicBezTo>
                  <a:pt x="369053" y="34368"/>
                  <a:pt x="4633" y="2266"/>
                  <a:pt x="47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04F1508D-71DA-4224-BEA9-EA49FCE74528}"/>
              </a:ext>
            </a:extLst>
          </p:cNvPr>
          <p:cNvSpPr/>
          <p:nvPr/>
        </p:nvSpPr>
        <p:spPr>
          <a:xfrm>
            <a:off x="2380455" y="5147370"/>
            <a:ext cx="780213" cy="57587"/>
          </a:xfrm>
          <a:custGeom>
            <a:avLst/>
            <a:gdLst>
              <a:gd name="connsiteX0" fmla="*/ 795 w 780213"/>
              <a:gd name="connsiteY0" fmla="*/ 57513 h 57587"/>
              <a:gd name="connsiteX1" fmla="*/ 314062 w 780213"/>
              <a:gd name="connsiteY1" fmla="*/ 15180 h 57587"/>
              <a:gd name="connsiteX2" fmla="*/ 771262 w 780213"/>
              <a:gd name="connsiteY2" fmla="*/ 53280 h 57587"/>
              <a:gd name="connsiteX3" fmla="*/ 601928 w 780213"/>
              <a:gd name="connsiteY3" fmla="*/ 23647 h 57587"/>
              <a:gd name="connsiteX4" fmla="*/ 413545 w 780213"/>
              <a:gd name="connsiteY4" fmla="*/ 8830 h 57587"/>
              <a:gd name="connsiteX5" fmla="*/ 229395 w 780213"/>
              <a:gd name="connsiteY5" fmla="*/ 2480 h 57587"/>
              <a:gd name="connsiteX6" fmla="*/ 795 w 780213"/>
              <a:gd name="connsiteY6" fmla="*/ 57513 h 5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213" h="57587">
                <a:moveTo>
                  <a:pt x="795" y="57513"/>
                </a:moveTo>
                <a:cubicBezTo>
                  <a:pt x="14906" y="59630"/>
                  <a:pt x="185651" y="15885"/>
                  <a:pt x="314062" y="15180"/>
                </a:cubicBezTo>
                <a:cubicBezTo>
                  <a:pt x="442473" y="14475"/>
                  <a:pt x="723284" y="51869"/>
                  <a:pt x="771262" y="53280"/>
                </a:cubicBezTo>
                <a:cubicBezTo>
                  <a:pt x="819240" y="54691"/>
                  <a:pt x="661547" y="31055"/>
                  <a:pt x="601928" y="23647"/>
                </a:cubicBezTo>
                <a:cubicBezTo>
                  <a:pt x="542309" y="16239"/>
                  <a:pt x="475634" y="12358"/>
                  <a:pt x="413545" y="8830"/>
                </a:cubicBezTo>
                <a:cubicBezTo>
                  <a:pt x="351456" y="5302"/>
                  <a:pt x="294659" y="-4575"/>
                  <a:pt x="229395" y="2480"/>
                </a:cubicBezTo>
                <a:cubicBezTo>
                  <a:pt x="164131" y="9535"/>
                  <a:pt x="-13316" y="55396"/>
                  <a:pt x="795" y="57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2F8D63D3-7C2F-4DF6-9447-7BF581C01DBB}"/>
              </a:ext>
            </a:extLst>
          </p:cNvPr>
          <p:cNvSpPr/>
          <p:nvPr/>
        </p:nvSpPr>
        <p:spPr>
          <a:xfrm>
            <a:off x="2446705" y="5219478"/>
            <a:ext cx="675378" cy="55352"/>
          </a:xfrm>
          <a:custGeom>
            <a:avLst/>
            <a:gdLst>
              <a:gd name="connsiteX0" fmla="*/ 162 w 675378"/>
              <a:gd name="connsiteY0" fmla="*/ 55255 h 55352"/>
              <a:gd name="connsiteX1" fmla="*/ 201245 w 675378"/>
              <a:gd name="connsiteY1" fmla="*/ 4455 h 55352"/>
              <a:gd name="connsiteX2" fmla="*/ 675378 w 675378"/>
              <a:gd name="connsiteY2" fmla="*/ 2339 h 55352"/>
              <a:gd name="connsiteX3" fmla="*/ 580128 w 675378"/>
              <a:gd name="connsiteY3" fmla="*/ 2339 h 55352"/>
              <a:gd name="connsiteX4" fmla="*/ 228762 w 675378"/>
              <a:gd name="connsiteY4" fmla="*/ 17155 h 55352"/>
              <a:gd name="connsiteX5" fmla="*/ 162 w 675378"/>
              <a:gd name="connsiteY5" fmla="*/ 55255 h 5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378" h="55352">
                <a:moveTo>
                  <a:pt x="162" y="55255"/>
                </a:moveTo>
                <a:cubicBezTo>
                  <a:pt x="-4424" y="53138"/>
                  <a:pt x="88709" y="13274"/>
                  <a:pt x="201245" y="4455"/>
                </a:cubicBezTo>
                <a:cubicBezTo>
                  <a:pt x="313781" y="-4364"/>
                  <a:pt x="612231" y="2692"/>
                  <a:pt x="675378" y="2339"/>
                </a:cubicBezTo>
                <a:lnTo>
                  <a:pt x="580128" y="2339"/>
                </a:lnTo>
                <a:cubicBezTo>
                  <a:pt x="505692" y="4808"/>
                  <a:pt x="326481" y="10099"/>
                  <a:pt x="228762" y="17155"/>
                </a:cubicBezTo>
                <a:cubicBezTo>
                  <a:pt x="131043" y="24210"/>
                  <a:pt x="4748" y="57372"/>
                  <a:pt x="162" y="55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4886DB11-5A56-4FB1-9959-E71804E47C65}"/>
              </a:ext>
            </a:extLst>
          </p:cNvPr>
          <p:cNvSpPr/>
          <p:nvPr/>
        </p:nvSpPr>
        <p:spPr>
          <a:xfrm>
            <a:off x="2273296" y="5081564"/>
            <a:ext cx="586812" cy="60531"/>
          </a:xfrm>
          <a:custGeom>
            <a:avLst/>
            <a:gdLst>
              <a:gd name="connsiteX0" fmla="*/ 4 w 586812"/>
              <a:gd name="connsiteY0" fmla="*/ 553 h 60531"/>
              <a:gd name="connsiteX1" fmla="*/ 230721 w 586812"/>
              <a:gd name="connsiteY1" fmla="*/ 30186 h 60531"/>
              <a:gd name="connsiteX2" fmla="*/ 328087 w 586812"/>
              <a:gd name="connsiteY2" fmla="*/ 30186 h 60531"/>
              <a:gd name="connsiteX3" fmla="*/ 582087 w 586812"/>
              <a:gd name="connsiteY3" fmla="*/ 36536 h 60531"/>
              <a:gd name="connsiteX4" fmla="*/ 474137 w 586812"/>
              <a:gd name="connsiteY4" fmla="*/ 38653 h 60531"/>
              <a:gd name="connsiteX5" fmla="*/ 237071 w 586812"/>
              <a:gd name="connsiteY5" fmla="*/ 59819 h 60531"/>
              <a:gd name="connsiteX6" fmla="*/ 4 w 586812"/>
              <a:gd name="connsiteY6" fmla="*/ 553 h 6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6812" h="60531">
                <a:moveTo>
                  <a:pt x="4" y="553"/>
                </a:moveTo>
                <a:cubicBezTo>
                  <a:pt x="-1054" y="-4386"/>
                  <a:pt x="176041" y="25247"/>
                  <a:pt x="230721" y="30186"/>
                </a:cubicBezTo>
                <a:cubicBezTo>
                  <a:pt x="285402" y="35125"/>
                  <a:pt x="328087" y="30186"/>
                  <a:pt x="328087" y="30186"/>
                </a:cubicBezTo>
                <a:lnTo>
                  <a:pt x="582087" y="36536"/>
                </a:lnTo>
                <a:cubicBezTo>
                  <a:pt x="606429" y="37947"/>
                  <a:pt x="531640" y="34773"/>
                  <a:pt x="474137" y="38653"/>
                </a:cubicBezTo>
                <a:cubicBezTo>
                  <a:pt x="416634" y="42534"/>
                  <a:pt x="312918" y="64758"/>
                  <a:pt x="237071" y="59819"/>
                </a:cubicBezTo>
                <a:cubicBezTo>
                  <a:pt x="161224" y="54880"/>
                  <a:pt x="1062" y="5492"/>
                  <a:pt x="4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1E834DE2-C53B-467D-91B6-022E8B31A291}"/>
              </a:ext>
            </a:extLst>
          </p:cNvPr>
          <p:cNvSpPr/>
          <p:nvPr/>
        </p:nvSpPr>
        <p:spPr>
          <a:xfrm>
            <a:off x="2185063" y="5088292"/>
            <a:ext cx="307246" cy="104023"/>
          </a:xfrm>
          <a:custGeom>
            <a:avLst/>
            <a:gdLst>
              <a:gd name="connsiteX0" fmla="*/ 58604 w 307246"/>
              <a:gd name="connsiteY0" fmla="*/ 175 h 104023"/>
              <a:gd name="connsiteX1" fmla="*/ 153854 w 307246"/>
              <a:gd name="connsiteY1" fmla="*/ 46741 h 104023"/>
              <a:gd name="connsiteX2" fmla="*/ 266037 w 307246"/>
              <a:gd name="connsiteY2" fmla="*/ 53091 h 104023"/>
              <a:gd name="connsiteX3" fmla="*/ 196187 w 307246"/>
              <a:gd name="connsiteY3" fmla="*/ 78491 h 104023"/>
              <a:gd name="connsiteX4" fmla="*/ 130570 w 307246"/>
              <a:gd name="connsiteY4" fmla="*/ 93308 h 104023"/>
              <a:gd name="connsiteX5" fmla="*/ 1454 w 307246"/>
              <a:gd name="connsiteY5" fmla="*/ 25575 h 104023"/>
              <a:gd name="connsiteX6" fmla="*/ 67070 w 307246"/>
              <a:gd name="connsiteY6" fmla="*/ 76375 h 104023"/>
              <a:gd name="connsiteX7" fmla="*/ 160204 w 307246"/>
              <a:gd name="connsiteY7" fmla="*/ 103891 h 104023"/>
              <a:gd name="connsiteX8" fmla="*/ 306254 w 307246"/>
              <a:gd name="connsiteY8" fmla="*/ 65791 h 104023"/>
              <a:gd name="connsiteX9" fmla="*/ 58604 w 307246"/>
              <a:gd name="connsiteY9" fmla="*/ 175 h 10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246" h="104023">
                <a:moveTo>
                  <a:pt x="58604" y="175"/>
                </a:moveTo>
                <a:cubicBezTo>
                  <a:pt x="33204" y="-3000"/>
                  <a:pt x="119282" y="37922"/>
                  <a:pt x="153854" y="46741"/>
                </a:cubicBezTo>
                <a:cubicBezTo>
                  <a:pt x="188426" y="55560"/>
                  <a:pt x="258982" y="47799"/>
                  <a:pt x="266037" y="53091"/>
                </a:cubicBezTo>
                <a:cubicBezTo>
                  <a:pt x="273093" y="58383"/>
                  <a:pt x="218765" y="71788"/>
                  <a:pt x="196187" y="78491"/>
                </a:cubicBezTo>
                <a:cubicBezTo>
                  <a:pt x="173609" y="85194"/>
                  <a:pt x="163025" y="102127"/>
                  <a:pt x="130570" y="93308"/>
                </a:cubicBezTo>
                <a:cubicBezTo>
                  <a:pt x="98115" y="84489"/>
                  <a:pt x="12037" y="28397"/>
                  <a:pt x="1454" y="25575"/>
                </a:cubicBezTo>
                <a:cubicBezTo>
                  <a:pt x="-9129" y="22753"/>
                  <a:pt x="40612" y="63322"/>
                  <a:pt x="67070" y="76375"/>
                </a:cubicBezTo>
                <a:cubicBezTo>
                  <a:pt x="93528" y="89428"/>
                  <a:pt x="120340" y="105655"/>
                  <a:pt x="160204" y="103891"/>
                </a:cubicBezTo>
                <a:cubicBezTo>
                  <a:pt x="200068" y="102127"/>
                  <a:pt x="319307" y="80255"/>
                  <a:pt x="306254" y="65791"/>
                </a:cubicBezTo>
                <a:cubicBezTo>
                  <a:pt x="293201" y="51327"/>
                  <a:pt x="84004" y="3350"/>
                  <a:pt x="58604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D931B5FC-7718-499C-AFB8-A310C364D183}"/>
              </a:ext>
            </a:extLst>
          </p:cNvPr>
          <p:cNvSpPr/>
          <p:nvPr/>
        </p:nvSpPr>
        <p:spPr>
          <a:xfrm>
            <a:off x="2245618" y="5210566"/>
            <a:ext cx="195708" cy="287428"/>
          </a:xfrm>
          <a:custGeom>
            <a:avLst/>
            <a:gdLst>
              <a:gd name="connsiteX0" fmla="*/ 194899 w 195708"/>
              <a:gd name="connsiteY0" fmla="*/ 667 h 287428"/>
              <a:gd name="connsiteX1" fmla="*/ 72132 w 195708"/>
              <a:gd name="connsiteY1" fmla="*/ 45117 h 287428"/>
              <a:gd name="connsiteX2" fmla="*/ 50965 w 195708"/>
              <a:gd name="connsiteY2" fmla="*/ 87451 h 287428"/>
              <a:gd name="connsiteX3" fmla="*/ 95415 w 195708"/>
              <a:gd name="connsiteY3" fmla="*/ 280067 h 287428"/>
              <a:gd name="connsiteX4" fmla="*/ 67899 w 195708"/>
              <a:gd name="connsiteY4" fmla="*/ 231384 h 287428"/>
              <a:gd name="connsiteX5" fmla="*/ 4399 w 195708"/>
              <a:gd name="connsiteY5" fmla="*/ 81101 h 287428"/>
              <a:gd name="connsiteX6" fmla="*/ 194899 w 195708"/>
              <a:gd name="connsiteY6" fmla="*/ 667 h 28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708" h="287428">
                <a:moveTo>
                  <a:pt x="194899" y="667"/>
                </a:moveTo>
                <a:cubicBezTo>
                  <a:pt x="206188" y="-5330"/>
                  <a:pt x="96121" y="30653"/>
                  <a:pt x="72132" y="45117"/>
                </a:cubicBezTo>
                <a:cubicBezTo>
                  <a:pt x="48143" y="59581"/>
                  <a:pt x="47085" y="48293"/>
                  <a:pt x="50965" y="87451"/>
                </a:cubicBezTo>
                <a:cubicBezTo>
                  <a:pt x="54845" y="126609"/>
                  <a:pt x="92593" y="256078"/>
                  <a:pt x="95415" y="280067"/>
                </a:cubicBezTo>
                <a:cubicBezTo>
                  <a:pt x="98237" y="304056"/>
                  <a:pt x="83068" y="264545"/>
                  <a:pt x="67899" y="231384"/>
                </a:cubicBezTo>
                <a:cubicBezTo>
                  <a:pt x="52730" y="198223"/>
                  <a:pt x="-18179" y="119201"/>
                  <a:pt x="4399" y="81101"/>
                </a:cubicBezTo>
                <a:cubicBezTo>
                  <a:pt x="26977" y="43001"/>
                  <a:pt x="183610" y="6664"/>
                  <a:pt x="194899" y="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13BF47AF-C1F7-4BFA-9BC3-CEE4F820BFD3}"/>
              </a:ext>
            </a:extLst>
          </p:cNvPr>
          <p:cNvSpPr/>
          <p:nvPr/>
        </p:nvSpPr>
        <p:spPr>
          <a:xfrm>
            <a:off x="2306423" y="5245077"/>
            <a:ext cx="132186" cy="127028"/>
          </a:xfrm>
          <a:custGeom>
            <a:avLst/>
            <a:gdLst>
              <a:gd name="connsiteX0" fmla="*/ 131977 w 132186"/>
              <a:gd name="connsiteY0" fmla="*/ 23 h 127028"/>
              <a:gd name="connsiteX1" fmla="*/ 34610 w 132186"/>
              <a:gd name="connsiteY1" fmla="*/ 36006 h 127028"/>
              <a:gd name="connsiteX2" fmla="*/ 21910 w 132186"/>
              <a:gd name="connsiteY2" fmla="*/ 127023 h 127028"/>
              <a:gd name="connsiteX3" fmla="*/ 4977 w 132186"/>
              <a:gd name="connsiteY3" fmla="*/ 31773 h 127028"/>
              <a:gd name="connsiteX4" fmla="*/ 131977 w 132186"/>
              <a:gd name="connsiteY4" fmla="*/ 23 h 12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86" h="127028">
                <a:moveTo>
                  <a:pt x="131977" y="23"/>
                </a:moveTo>
                <a:cubicBezTo>
                  <a:pt x="136916" y="728"/>
                  <a:pt x="52955" y="14839"/>
                  <a:pt x="34610" y="36006"/>
                </a:cubicBezTo>
                <a:cubicBezTo>
                  <a:pt x="16265" y="57173"/>
                  <a:pt x="26849" y="127728"/>
                  <a:pt x="21910" y="127023"/>
                </a:cubicBezTo>
                <a:cubicBezTo>
                  <a:pt x="16971" y="126318"/>
                  <a:pt x="-11251" y="49059"/>
                  <a:pt x="4977" y="31773"/>
                </a:cubicBezTo>
                <a:cubicBezTo>
                  <a:pt x="21205" y="14487"/>
                  <a:pt x="127038" y="-682"/>
                  <a:pt x="131977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5D3B1526-C3B4-4D1F-B12E-18D5D7977789}"/>
              </a:ext>
            </a:extLst>
          </p:cNvPr>
          <p:cNvSpPr/>
          <p:nvPr/>
        </p:nvSpPr>
        <p:spPr>
          <a:xfrm>
            <a:off x="2153954" y="5102889"/>
            <a:ext cx="274769" cy="772275"/>
          </a:xfrm>
          <a:custGeom>
            <a:avLst/>
            <a:gdLst>
              <a:gd name="connsiteX0" fmla="*/ 43146 w 274769"/>
              <a:gd name="connsiteY0" fmla="*/ 394 h 772275"/>
              <a:gd name="connsiteX1" fmla="*/ 813 w 274769"/>
              <a:gd name="connsiteY1" fmla="*/ 61778 h 772275"/>
              <a:gd name="connsiteX2" fmla="*/ 21979 w 274769"/>
              <a:gd name="connsiteY2" fmla="*/ 104111 h 772275"/>
              <a:gd name="connsiteX3" fmla="*/ 100296 w 274769"/>
              <a:gd name="connsiteY3" fmla="*/ 279794 h 772275"/>
              <a:gd name="connsiteX4" fmla="*/ 267513 w 274769"/>
              <a:gd name="connsiteY4" fmla="*/ 749694 h 772275"/>
              <a:gd name="connsiteX5" fmla="*/ 237879 w 274769"/>
              <a:gd name="connsiteY5" fmla="*/ 673494 h 772275"/>
              <a:gd name="connsiteX6" fmla="*/ 176496 w 274769"/>
              <a:gd name="connsiteY6" fmla="*/ 459711 h 772275"/>
              <a:gd name="connsiteX7" fmla="*/ 24096 w 274769"/>
              <a:gd name="connsiteY7" fmla="*/ 93528 h 772275"/>
              <a:gd name="connsiteX8" fmla="*/ 43146 w 274769"/>
              <a:gd name="connsiteY8" fmla="*/ 394 h 77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769" h="772275">
                <a:moveTo>
                  <a:pt x="43146" y="394"/>
                </a:moveTo>
                <a:cubicBezTo>
                  <a:pt x="39266" y="-4898"/>
                  <a:pt x="4341" y="44492"/>
                  <a:pt x="813" y="61778"/>
                </a:cubicBezTo>
                <a:cubicBezTo>
                  <a:pt x="-2715" y="79064"/>
                  <a:pt x="5399" y="67775"/>
                  <a:pt x="21979" y="104111"/>
                </a:cubicBezTo>
                <a:cubicBezTo>
                  <a:pt x="38559" y="140447"/>
                  <a:pt x="59374" y="172197"/>
                  <a:pt x="100296" y="279794"/>
                </a:cubicBezTo>
                <a:cubicBezTo>
                  <a:pt x="141218" y="387391"/>
                  <a:pt x="244583" y="684077"/>
                  <a:pt x="267513" y="749694"/>
                </a:cubicBezTo>
                <a:cubicBezTo>
                  <a:pt x="290443" y="815311"/>
                  <a:pt x="253049" y="721825"/>
                  <a:pt x="237879" y="673494"/>
                </a:cubicBezTo>
                <a:cubicBezTo>
                  <a:pt x="222710" y="625164"/>
                  <a:pt x="212126" y="556372"/>
                  <a:pt x="176496" y="459711"/>
                </a:cubicBezTo>
                <a:cubicBezTo>
                  <a:pt x="140866" y="363050"/>
                  <a:pt x="43499" y="169023"/>
                  <a:pt x="24096" y="93528"/>
                </a:cubicBezTo>
                <a:cubicBezTo>
                  <a:pt x="4693" y="18033"/>
                  <a:pt x="47026" y="5686"/>
                  <a:pt x="43146" y="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1748C2BD-0705-41DF-8A12-BC024FC3821F}"/>
              </a:ext>
            </a:extLst>
          </p:cNvPr>
          <p:cNvSpPr/>
          <p:nvPr/>
        </p:nvSpPr>
        <p:spPr>
          <a:xfrm>
            <a:off x="2353732" y="5532787"/>
            <a:ext cx="185257" cy="544507"/>
          </a:xfrm>
          <a:custGeom>
            <a:avLst/>
            <a:gdLst>
              <a:gd name="connsiteX0" fmla="*/ 2118 w 185257"/>
              <a:gd name="connsiteY0" fmla="*/ 10763 h 544507"/>
              <a:gd name="connsiteX1" fmla="*/ 177801 w 185257"/>
              <a:gd name="connsiteY1" fmla="*/ 525113 h 544507"/>
              <a:gd name="connsiteX2" fmla="*/ 146051 w 185257"/>
              <a:gd name="connsiteY2" fmla="*/ 412930 h 544507"/>
              <a:gd name="connsiteX3" fmla="*/ 84668 w 185257"/>
              <a:gd name="connsiteY3" fmla="*/ 192796 h 544507"/>
              <a:gd name="connsiteX4" fmla="*/ 2118 w 185257"/>
              <a:gd name="connsiteY4" fmla="*/ 10763 h 54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257" h="544507">
                <a:moveTo>
                  <a:pt x="2118" y="10763"/>
                </a:moveTo>
                <a:cubicBezTo>
                  <a:pt x="17640" y="66149"/>
                  <a:pt x="153812" y="458085"/>
                  <a:pt x="177801" y="525113"/>
                </a:cubicBezTo>
                <a:cubicBezTo>
                  <a:pt x="201790" y="592141"/>
                  <a:pt x="161573" y="468316"/>
                  <a:pt x="146051" y="412930"/>
                </a:cubicBezTo>
                <a:cubicBezTo>
                  <a:pt x="130529" y="357544"/>
                  <a:pt x="108657" y="257002"/>
                  <a:pt x="84668" y="192796"/>
                </a:cubicBezTo>
                <a:cubicBezTo>
                  <a:pt x="60679" y="128590"/>
                  <a:pt x="-13404" y="-44623"/>
                  <a:pt x="2118" y="10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C2D73D89-E461-4383-92DE-9AB66029C8C1}"/>
              </a:ext>
            </a:extLst>
          </p:cNvPr>
          <p:cNvSpPr/>
          <p:nvPr/>
        </p:nvSpPr>
        <p:spPr>
          <a:xfrm>
            <a:off x="2378805" y="5920142"/>
            <a:ext cx="171704" cy="645833"/>
          </a:xfrm>
          <a:custGeom>
            <a:avLst/>
            <a:gdLst>
              <a:gd name="connsiteX0" fmla="*/ 328 w 171704"/>
              <a:gd name="connsiteY0" fmla="*/ 175 h 645833"/>
              <a:gd name="connsiteX1" fmla="*/ 125212 w 171704"/>
              <a:gd name="connsiteY1" fmla="*/ 112358 h 645833"/>
              <a:gd name="connsiteX2" fmla="*/ 140028 w 171704"/>
              <a:gd name="connsiteY2" fmla="*/ 182208 h 645833"/>
              <a:gd name="connsiteX3" fmla="*/ 99812 w 171704"/>
              <a:gd name="connsiteY3" fmla="*/ 239358 h 645833"/>
              <a:gd name="connsiteX4" fmla="*/ 89228 w 171704"/>
              <a:gd name="connsiteY4" fmla="*/ 290158 h 645833"/>
              <a:gd name="connsiteX5" fmla="*/ 167545 w 171704"/>
              <a:gd name="connsiteY5" fmla="*/ 639408 h 645833"/>
              <a:gd name="connsiteX6" fmla="*/ 156962 w 171704"/>
              <a:gd name="connsiteY6" fmla="*/ 497591 h 645833"/>
              <a:gd name="connsiteX7" fmla="*/ 123095 w 171704"/>
              <a:gd name="connsiteY7" fmla="*/ 260525 h 645833"/>
              <a:gd name="connsiteX8" fmla="*/ 167545 w 171704"/>
              <a:gd name="connsiteY8" fmla="*/ 139875 h 645833"/>
              <a:gd name="connsiteX9" fmla="*/ 328 w 171704"/>
              <a:gd name="connsiteY9" fmla="*/ 175 h 64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04" h="645833">
                <a:moveTo>
                  <a:pt x="328" y="175"/>
                </a:moveTo>
                <a:cubicBezTo>
                  <a:pt x="-6727" y="-4411"/>
                  <a:pt x="101929" y="82019"/>
                  <a:pt x="125212" y="112358"/>
                </a:cubicBezTo>
                <a:cubicBezTo>
                  <a:pt x="148495" y="142697"/>
                  <a:pt x="144261" y="161041"/>
                  <a:pt x="140028" y="182208"/>
                </a:cubicBezTo>
                <a:cubicBezTo>
                  <a:pt x="135795" y="203375"/>
                  <a:pt x="108279" y="221366"/>
                  <a:pt x="99812" y="239358"/>
                </a:cubicBezTo>
                <a:cubicBezTo>
                  <a:pt x="91345" y="257350"/>
                  <a:pt x="77939" y="223483"/>
                  <a:pt x="89228" y="290158"/>
                </a:cubicBezTo>
                <a:cubicBezTo>
                  <a:pt x="100517" y="356833"/>
                  <a:pt x="156256" y="604836"/>
                  <a:pt x="167545" y="639408"/>
                </a:cubicBezTo>
                <a:cubicBezTo>
                  <a:pt x="178834" y="673980"/>
                  <a:pt x="164370" y="560738"/>
                  <a:pt x="156962" y="497591"/>
                </a:cubicBezTo>
                <a:cubicBezTo>
                  <a:pt x="149554" y="434444"/>
                  <a:pt x="121331" y="320144"/>
                  <a:pt x="123095" y="260525"/>
                </a:cubicBezTo>
                <a:cubicBezTo>
                  <a:pt x="124859" y="200906"/>
                  <a:pt x="187653" y="183972"/>
                  <a:pt x="167545" y="139875"/>
                </a:cubicBezTo>
                <a:cubicBezTo>
                  <a:pt x="147437" y="95778"/>
                  <a:pt x="7383" y="4761"/>
                  <a:pt x="328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CC8F59D1-7665-4FAD-BFD1-C4656186D80A}"/>
              </a:ext>
            </a:extLst>
          </p:cNvPr>
          <p:cNvSpPr/>
          <p:nvPr/>
        </p:nvSpPr>
        <p:spPr>
          <a:xfrm>
            <a:off x="2622328" y="5723325"/>
            <a:ext cx="106276" cy="470191"/>
          </a:xfrm>
          <a:custGeom>
            <a:avLst/>
            <a:gdLst>
              <a:gd name="connsiteX0" fmla="*/ 106055 w 106276"/>
              <a:gd name="connsiteY0" fmla="*/ 142 h 470191"/>
              <a:gd name="connsiteX1" fmla="*/ 29855 w 106276"/>
              <a:gd name="connsiteY1" fmla="*/ 135608 h 470191"/>
              <a:gd name="connsiteX2" fmla="*/ 29855 w 106276"/>
              <a:gd name="connsiteY2" fmla="*/ 194875 h 470191"/>
              <a:gd name="connsiteX3" fmla="*/ 21389 w 106276"/>
              <a:gd name="connsiteY3" fmla="*/ 463692 h 470191"/>
              <a:gd name="connsiteX4" fmla="*/ 23505 w 106276"/>
              <a:gd name="connsiteY4" fmla="*/ 368442 h 470191"/>
              <a:gd name="connsiteX5" fmla="*/ 2339 w 106276"/>
              <a:gd name="connsiteY5" fmla="*/ 163125 h 470191"/>
              <a:gd name="connsiteX6" fmla="*/ 106055 w 106276"/>
              <a:gd name="connsiteY6" fmla="*/ 142 h 4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276" h="470191">
                <a:moveTo>
                  <a:pt x="106055" y="142"/>
                </a:moveTo>
                <a:cubicBezTo>
                  <a:pt x="110641" y="-4444"/>
                  <a:pt x="42555" y="103153"/>
                  <a:pt x="29855" y="135608"/>
                </a:cubicBezTo>
                <a:cubicBezTo>
                  <a:pt x="17155" y="168064"/>
                  <a:pt x="31266" y="140194"/>
                  <a:pt x="29855" y="194875"/>
                </a:cubicBezTo>
                <a:cubicBezTo>
                  <a:pt x="28444" y="249556"/>
                  <a:pt x="22447" y="434764"/>
                  <a:pt x="21389" y="463692"/>
                </a:cubicBezTo>
                <a:cubicBezTo>
                  <a:pt x="20331" y="492620"/>
                  <a:pt x="26680" y="418536"/>
                  <a:pt x="23505" y="368442"/>
                </a:cubicBezTo>
                <a:cubicBezTo>
                  <a:pt x="20330" y="318348"/>
                  <a:pt x="-8244" y="223450"/>
                  <a:pt x="2339" y="163125"/>
                </a:cubicBezTo>
                <a:cubicBezTo>
                  <a:pt x="12922" y="102800"/>
                  <a:pt x="101469" y="4728"/>
                  <a:pt x="106055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9680C6E5-6182-4369-9EC2-9E572E329ECE}"/>
              </a:ext>
            </a:extLst>
          </p:cNvPr>
          <p:cNvSpPr/>
          <p:nvPr/>
        </p:nvSpPr>
        <p:spPr>
          <a:xfrm>
            <a:off x="2657609" y="5773542"/>
            <a:ext cx="132163" cy="689891"/>
          </a:xfrm>
          <a:custGeom>
            <a:avLst/>
            <a:gdLst>
              <a:gd name="connsiteX0" fmla="*/ 96174 w 132163"/>
              <a:gd name="connsiteY0" fmla="*/ 725 h 689891"/>
              <a:gd name="connsiteX1" fmla="*/ 24208 w 132163"/>
              <a:gd name="connsiteY1" fmla="*/ 131958 h 689891"/>
              <a:gd name="connsiteX2" fmla="*/ 15741 w 132163"/>
              <a:gd name="connsiteY2" fmla="*/ 263191 h 689891"/>
              <a:gd name="connsiteX3" fmla="*/ 28441 w 132163"/>
              <a:gd name="connsiteY3" fmla="*/ 415591 h 689891"/>
              <a:gd name="connsiteX4" fmla="*/ 130041 w 132163"/>
              <a:gd name="connsiteY4" fmla="*/ 682291 h 689891"/>
              <a:gd name="connsiteX5" fmla="*/ 89824 w 132163"/>
              <a:gd name="connsiteY5" fmla="*/ 603975 h 689891"/>
              <a:gd name="connsiteX6" fmla="*/ 924 w 132163"/>
              <a:gd name="connsiteY6" fmla="*/ 466391 h 689891"/>
              <a:gd name="connsiteX7" fmla="*/ 45374 w 132163"/>
              <a:gd name="connsiteY7" fmla="*/ 98091 h 689891"/>
              <a:gd name="connsiteX8" fmla="*/ 96174 w 132163"/>
              <a:gd name="connsiteY8" fmla="*/ 725 h 68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63" h="689891">
                <a:moveTo>
                  <a:pt x="96174" y="725"/>
                </a:moveTo>
                <a:cubicBezTo>
                  <a:pt x="92646" y="6369"/>
                  <a:pt x="37613" y="88214"/>
                  <a:pt x="24208" y="131958"/>
                </a:cubicBezTo>
                <a:cubicBezTo>
                  <a:pt x="10803" y="175702"/>
                  <a:pt x="15036" y="215919"/>
                  <a:pt x="15741" y="263191"/>
                </a:cubicBezTo>
                <a:cubicBezTo>
                  <a:pt x="16446" y="310463"/>
                  <a:pt x="9391" y="345741"/>
                  <a:pt x="28441" y="415591"/>
                </a:cubicBezTo>
                <a:cubicBezTo>
                  <a:pt x="47491" y="485441"/>
                  <a:pt x="119811" y="650894"/>
                  <a:pt x="130041" y="682291"/>
                </a:cubicBezTo>
                <a:cubicBezTo>
                  <a:pt x="140272" y="713688"/>
                  <a:pt x="111344" y="639958"/>
                  <a:pt x="89824" y="603975"/>
                </a:cubicBezTo>
                <a:cubicBezTo>
                  <a:pt x="68304" y="567992"/>
                  <a:pt x="8332" y="550705"/>
                  <a:pt x="924" y="466391"/>
                </a:cubicBezTo>
                <a:cubicBezTo>
                  <a:pt x="-6484" y="382077"/>
                  <a:pt x="32674" y="174291"/>
                  <a:pt x="45374" y="98091"/>
                </a:cubicBezTo>
                <a:cubicBezTo>
                  <a:pt x="58074" y="21891"/>
                  <a:pt x="99702" y="-4919"/>
                  <a:pt x="96174" y="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01AA70F0-11DA-46A0-852A-85BEF197B13F}"/>
              </a:ext>
            </a:extLst>
          </p:cNvPr>
          <p:cNvSpPr/>
          <p:nvPr/>
        </p:nvSpPr>
        <p:spPr>
          <a:xfrm>
            <a:off x="2520924" y="5990115"/>
            <a:ext cx="241335" cy="639285"/>
          </a:xfrm>
          <a:custGeom>
            <a:avLst/>
            <a:gdLst>
              <a:gd name="connsiteX0" fmla="*/ 26 w 241335"/>
              <a:gd name="connsiteY0" fmla="*/ 52 h 639285"/>
              <a:gd name="connsiteX1" fmla="*/ 82576 w 241335"/>
              <a:gd name="connsiteY1" fmla="*/ 277335 h 639285"/>
              <a:gd name="connsiteX2" fmla="*/ 177826 w 241335"/>
              <a:gd name="connsiteY2" fmla="*/ 537685 h 639285"/>
              <a:gd name="connsiteX3" fmla="*/ 241326 w 241335"/>
              <a:gd name="connsiteY3" fmla="*/ 639285 h 639285"/>
              <a:gd name="connsiteX4" fmla="*/ 173593 w 241335"/>
              <a:gd name="connsiteY4" fmla="*/ 537685 h 639285"/>
              <a:gd name="connsiteX5" fmla="*/ 91043 w 241335"/>
              <a:gd name="connsiteY5" fmla="*/ 256168 h 639285"/>
              <a:gd name="connsiteX6" fmla="*/ 26 w 241335"/>
              <a:gd name="connsiteY6" fmla="*/ 52 h 63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35" h="639285">
                <a:moveTo>
                  <a:pt x="26" y="52"/>
                </a:moveTo>
                <a:cubicBezTo>
                  <a:pt x="-1385" y="3580"/>
                  <a:pt x="52943" y="187730"/>
                  <a:pt x="82576" y="277335"/>
                </a:cubicBezTo>
                <a:cubicBezTo>
                  <a:pt x="112209" y="366940"/>
                  <a:pt x="151368" y="477360"/>
                  <a:pt x="177826" y="537685"/>
                </a:cubicBezTo>
                <a:cubicBezTo>
                  <a:pt x="204284" y="598010"/>
                  <a:pt x="242031" y="639285"/>
                  <a:pt x="241326" y="639285"/>
                </a:cubicBezTo>
                <a:cubicBezTo>
                  <a:pt x="240621" y="639285"/>
                  <a:pt x="198640" y="601538"/>
                  <a:pt x="173593" y="537685"/>
                </a:cubicBezTo>
                <a:cubicBezTo>
                  <a:pt x="148546" y="473832"/>
                  <a:pt x="120324" y="342246"/>
                  <a:pt x="91043" y="256168"/>
                </a:cubicBezTo>
                <a:cubicBezTo>
                  <a:pt x="61762" y="170090"/>
                  <a:pt x="1437" y="-3476"/>
                  <a:pt x="26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BD7D2BA9-04A0-4168-BE50-1DA8BA0092DA}"/>
              </a:ext>
            </a:extLst>
          </p:cNvPr>
          <p:cNvSpPr/>
          <p:nvPr/>
        </p:nvSpPr>
        <p:spPr>
          <a:xfrm>
            <a:off x="2717490" y="6408410"/>
            <a:ext cx="656452" cy="490222"/>
          </a:xfrm>
          <a:custGeom>
            <a:avLst/>
            <a:gdLst>
              <a:gd name="connsiteX0" fmla="*/ 310 w 656452"/>
              <a:gd name="connsiteY0" fmla="*/ 857 h 490222"/>
              <a:gd name="connsiteX1" fmla="*/ 125193 w 656452"/>
              <a:gd name="connsiteY1" fmla="*/ 193473 h 490222"/>
              <a:gd name="connsiteX2" fmla="*/ 231027 w 656452"/>
              <a:gd name="connsiteY2" fmla="*/ 305657 h 490222"/>
              <a:gd name="connsiteX3" fmla="*/ 639543 w 656452"/>
              <a:gd name="connsiteY3" fmla="*/ 483457 h 490222"/>
              <a:gd name="connsiteX4" fmla="*/ 584510 w 656452"/>
              <a:gd name="connsiteY4" fmla="*/ 455940 h 490222"/>
              <a:gd name="connsiteX5" fmla="*/ 163293 w 656452"/>
              <a:gd name="connsiteY5" fmla="*/ 276023 h 490222"/>
              <a:gd name="connsiteX6" fmla="*/ 310 w 656452"/>
              <a:gd name="connsiteY6" fmla="*/ 857 h 49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452" h="490222">
                <a:moveTo>
                  <a:pt x="310" y="857"/>
                </a:moveTo>
                <a:cubicBezTo>
                  <a:pt x="-6040" y="-12901"/>
                  <a:pt x="86740" y="142673"/>
                  <a:pt x="125193" y="193473"/>
                </a:cubicBezTo>
                <a:cubicBezTo>
                  <a:pt x="163646" y="244273"/>
                  <a:pt x="145302" y="257326"/>
                  <a:pt x="231027" y="305657"/>
                </a:cubicBezTo>
                <a:cubicBezTo>
                  <a:pt x="316752" y="353988"/>
                  <a:pt x="639543" y="483457"/>
                  <a:pt x="639543" y="483457"/>
                </a:cubicBezTo>
                <a:cubicBezTo>
                  <a:pt x="698457" y="508504"/>
                  <a:pt x="584510" y="455940"/>
                  <a:pt x="584510" y="455940"/>
                </a:cubicBezTo>
                <a:cubicBezTo>
                  <a:pt x="505135" y="421368"/>
                  <a:pt x="259601" y="347990"/>
                  <a:pt x="163293" y="276023"/>
                </a:cubicBezTo>
                <a:cubicBezTo>
                  <a:pt x="66985" y="204056"/>
                  <a:pt x="6660" y="14615"/>
                  <a:pt x="310" y="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01CBFCF9-7582-47FE-8FFE-01D2465C0FC6}"/>
              </a:ext>
            </a:extLst>
          </p:cNvPr>
          <p:cNvSpPr/>
          <p:nvPr/>
        </p:nvSpPr>
        <p:spPr>
          <a:xfrm>
            <a:off x="2715615" y="6415613"/>
            <a:ext cx="631940" cy="499386"/>
          </a:xfrm>
          <a:custGeom>
            <a:avLst/>
            <a:gdLst>
              <a:gd name="connsiteX0" fmla="*/ 68 w 631940"/>
              <a:gd name="connsiteY0" fmla="*/ 4 h 499386"/>
              <a:gd name="connsiteX1" fmla="*/ 118602 w 631940"/>
              <a:gd name="connsiteY1" fmla="*/ 247654 h 499386"/>
              <a:gd name="connsiteX2" fmla="*/ 336618 w 631940"/>
              <a:gd name="connsiteY2" fmla="*/ 376770 h 499386"/>
              <a:gd name="connsiteX3" fmla="*/ 622368 w 631940"/>
              <a:gd name="connsiteY3" fmla="*/ 495304 h 499386"/>
              <a:gd name="connsiteX4" fmla="*/ 569452 w 631940"/>
              <a:gd name="connsiteY4" fmla="*/ 474137 h 499386"/>
              <a:gd name="connsiteX5" fmla="*/ 256185 w 631940"/>
              <a:gd name="connsiteY5" fmla="*/ 357720 h 499386"/>
              <a:gd name="connsiteX6" fmla="*/ 103785 w 631940"/>
              <a:gd name="connsiteY6" fmla="*/ 254004 h 499386"/>
              <a:gd name="connsiteX7" fmla="*/ 68 w 631940"/>
              <a:gd name="connsiteY7" fmla="*/ 4 h 49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940" h="499386">
                <a:moveTo>
                  <a:pt x="68" y="4"/>
                </a:moveTo>
                <a:cubicBezTo>
                  <a:pt x="2538" y="-1054"/>
                  <a:pt x="62510" y="184860"/>
                  <a:pt x="118602" y="247654"/>
                </a:cubicBezTo>
                <a:cubicBezTo>
                  <a:pt x="174694" y="310448"/>
                  <a:pt x="252657" y="335495"/>
                  <a:pt x="336618" y="376770"/>
                </a:cubicBezTo>
                <a:cubicBezTo>
                  <a:pt x="420579" y="418045"/>
                  <a:pt x="583562" y="479076"/>
                  <a:pt x="622368" y="495304"/>
                </a:cubicBezTo>
                <a:cubicBezTo>
                  <a:pt x="661174" y="511532"/>
                  <a:pt x="569452" y="474137"/>
                  <a:pt x="569452" y="474137"/>
                </a:cubicBezTo>
                <a:cubicBezTo>
                  <a:pt x="508422" y="451206"/>
                  <a:pt x="333796" y="394409"/>
                  <a:pt x="256185" y="357720"/>
                </a:cubicBezTo>
                <a:cubicBezTo>
                  <a:pt x="178574" y="321031"/>
                  <a:pt x="144707" y="309037"/>
                  <a:pt x="103785" y="254004"/>
                </a:cubicBezTo>
                <a:cubicBezTo>
                  <a:pt x="62863" y="198971"/>
                  <a:pt x="-2402" y="1062"/>
                  <a:pt x="6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62C3ED4D-1454-43D0-BF6A-93D04BD375CB}"/>
              </a:ext>
            </a:extLst>
          </p:cNvPr>
          <p:cNvSpPr/>
          <p:nvPr/>
        </p:nvSpPr>
        <p:spPr>
          <a:xfrm>
            <a:off x="3369931" y="6753187"/>
            <a:ext cx="616013" cy="140506"/>
          </a:xfrm>
          <a:custGeom>
            <a:avLst/>
            <a:gdLst>
              <a:gd name="connsiteX0" fmla="*/ 332 w 616013"/>
              <a:gd name="connsiteY0" fmla="*/ 139738 h 140506"/>
              <a:gd name="connsiteX1" fmla="*/ 289257 w 616013"/>
              <a:gd name="connsiteY1" fmla="*/ 122276 h 140506"/>
              <a:gd name="connsiteX2" fmla="*/ 605169 w 616013"/>
              <a:gd name="connsiteY2" fmla="*/ 3213 h 140506"/>
              <a:gd name="connsiteX3" fmla="*/ 528969 w 616013"/>
              <a:gd name="connsiteY3" fmla="*/ 39726 h 140506"/>
              <a:gd name="connsiteX4" fmla="*/ 392444 w 616013"/>
              <a:gd name="connsiteY4" fmla="*/ 101638 h 140506"/>
              <a:gd name="connsiteX5" fmla="*/ 346407 w 616013"/>
              <a:gd name="connsiteY5" fmla="*/ 119101 h 140506"/>
              <a:gd name="connsiteX6" fmla="*/ 332 w 616013"/>
              <a:gd name="connsiteY6" fmla="*/ 139738 h 14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013" h="140506">
                <a:moveTo>
                  <a:pt x="332" y="139738"/>
                </a:moveTo>
                <a:cubicBezTo>
                  <a:pt x="-9193" y="140267"/>
                  <a:pt x="188451" y="145030"/>
                  <a:pt x="289257" y="122276"/>
                </a:cubicBezTo>
                <a:cubicBezTo>
                  <a:pt x="390063" y="99522"/>
                  <a:pt x="565217" y="16971"/>
                  <a:pt x="605169" y="3213"/>
                </a:cubicBezTo>
                <a:cubicBezTo>
                  <a:pt x="645121" y="-10545"/>
                  <a:pt x="564423" y="23322"/>
                  <a:pt x="528969" y="39726"/>
                </a:cubicBezTo>
                <a:lnTo>
                  <a:pt x="392444" y="101638"/>
                </a:lnTo>
                <a:cubicBezTo>
                  <a:pt x="362017" y="114867"/>
                  <a:pt x="407790" y="111428"/>
                  <a:pt x="346407" y="119101"/>
                </a:cubicBezTo>
                <a:cubicBezTo>
                  <a:pt x="285024" y="126774"/>
                  <a:pt x="9857" y="139209"/>
                  <a:pt x="332" y="139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0C1806AB-100F-4D8C-B552-E8502146FD4C}"/>
              </a:ext>
            </a:extLst>
          </p:cNvPr>
          <p:cNvSpPr/>
          <p:nvPr/>
        </p:nvSpPr>
        <p:spPr>
          <a:xfrm>
            <a:off x="3309038" y="6564130"/>
            <a:ext cx="937737" cy="347582"/>
          </a:xfrm>
          <a:custGeom>
            <a:avLst/>
            <a:gdLst>
              <a:gd name="connsiteX0" fmla="*/ 18362 w 937737"/>
              <a:gd name="connsiteY0" fmla="*/ 341495 h 347582"/>
              <a:gd name="connsiteX1" fmla="*/ 69162 w 937737"/>
              <a:gd name="connsiteY1" fmla="*/ 343083 h 347582"/>
              <a:gd name="connsiteX2" fmla="*/ 359675 w 937737"/>
              <a:gd name="connsiteY2" fmla="*/ 341495 h 347582"/>
              <a:gd name="connsiteX3" fmla="*/ 580337 w 937737"/>
              <a:gd name="connsiteY3" fmla="*/ 266883 h 347582"/>
              <a:gd name="connsiteX4" fmla="*/ 842275 w 937737"/>
              <a:gd name="connsiteY4" fmla="*/ 98608 h 347582"/>
              <a:gd name="connsiteX5" fmla="*/ 937525 w 937737"/>
              <a:gd name="connsiteY5" fmla="*/ 183 h 347582"/>
              <a:gd name="connsiteX6" fmla="*/ 864500 w 937737"/>
              <a:gd name="connsiteY6" fmla="*/ 76383 h 347582"/>
              <a:gd name="connsiteX7" fmla="*/ 750200 w 937737"/>
              <a:gd name="connsiteY7" fmla="*/ 158933 h 347582"/>
              <a:gd name="connsiteX8" fmla="*/ 548587 w 937737"/>
              <a:gd name="connsiteY8" fmla="*/ 274820 h 347582"/>
              <a:gd name="connsiteX9" fmla="*/ 437462 w 937737"/>
              <a:gd name="connsiteY9" fmla="*/ 301808 h 347582"/>
              <a:gd name="connsiteX10" fmla="*/ 18362 w 937737"/>
              <a:gd name="connsiteY10" fmla="*/ 341495 h 3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7737" h="347582">
                <a:moveTo>
                  <a:pt x="18362" y="341495"/>
                </a:moveTo>
                <a:cubicBezTo>
                  <a:pt x="-43021" y="348374"/>
                  <a:pt x="69162" y="343083"/>
                  <a:pt x="69162" y="343083"/>
                </a:cubicBezTo>
                <a:cubicBezTo>
                  <a:pt x="126047" y="343083"/>
                  <a:pt x="274479" y="354195"/>
                  <a:pt x="359675" y="341495"/>
                </a:cubicBezTo>
                <a:cubicBezTo>
                  <a:pt x="444871" y="328795"/>
                  <a:pt x="499904" y="307364"/>
                  <a:pt x="580337" y="266883"/>
                </a:cubicBezTo>
                <a:cubicBezTo>
                  <a:pt x="660770" y="226402"/>
                  <a:pt x="782744" y="143058"/>
                  <a:pt x="842275" y="98608"/>
                </a:cubicBezTo>
                <a:cubicBezTo>
                  <a:pt x="901806" y="54158"/>
                  <a:pt x="933821" y="3887"/>
                  <a:pt x="937525" y="183"/>
                </a:cubicBezTo>
                <a:cubicBezTo>
                  <a:pt x="941229" y="-3521"/>
                  <a:pt x="895721" y="49925"/>
                  <a:pt x="864500" y="76383"/>
                </a:cubicBezTo>
                <a:cubicBezTo>
                  <a:pt x="833279" y="102841"/>
                  <a:pt x="802852" y="125860"/>
                  <a:pt x="750200" y="158933"/>
                </a:cubicBezTo>
                <a:cubicBezTo>
                  <a:pt x="697548" y="192006"/>
                  <a:pt x="600710" y="251008"/>
                  <a:pt x="548587" y="274820"/>
                </a:cubicBezTo>
                <a:cubicBezTo>
                  <a:pt x="496464" y="298632"/>
                  <a:pt x="522922" y="288579"/>
                  <a:pt x="437462" y="301808"/>
                </a:cubicBezTo>
                <a:cubicBezTo>
                  <a:pt x="352002" y="315037"/>
                  <a:pt x="79745" y="334616"/>
                  <a:pt x="18362" y="341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E410D90E-C30A-40B3-A8A0-71015759AADA}"/>
              </a:ext>
            </a:extLst>
          </p:cNvPr>
          <p:cNvSpPr/>
          <p:nvPr/>
        </p:nvSpPr>
        <p:spPr>
          <a:xfrm>
            <a:off x="3955965" y="6564238"/>
            <a:ext cx="273222" cy="201829"/>
          </a:xfrm>
          <a:custGeom>
            <a:avLst/>
            <a:gdLst>
              <a:gd name="connsiteX0" fmla="*/ 273135 w 273222"/>
              <a:gd name="connsiteY0" fmla="*/ 75 h 201829"/>
              <a:gd name="connsiteX1" fmla="*/ 128673 w 273222"/>
              <a:gd name="connsiteY1" fmla="*/ 128662 h 201829"/>
              <a:gd name="connsiteX2" fmla="*/ 85 w 273222"/>
              <a:gd name="connsiteY2" fmla="*/ 201687 h 201829"/>
              <a:gd name="connsiteX3" fmla="*/ 147723 w 273222"/>
              <a:gd name="connsiteY3" fmla="*/ 111200 h 201829"/>
              <a:gd name="connsiteX4" fmla="*/ 273135 w 273222"/>
              <a:gd name="connsiteY4" fmla="*/ 75 h 20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22" h="201829">
                <a:moveTo>
                  <a:pt x="273135" y="75"/>
                </a:moveTo>
                <a:cubicBezTo>
                  <a:pt x="269960" y="2985"/>
                  <a:pt x="174181" y="95060"/>
                  <a:pt x="128673" y="128662"/>
                </a:cubicBezTo>
                <a:cubicBezTo>
                  <a:pt x="83165" y="162264"/>
                  <a:pt x="-3090" y="204597"/>
                  <a:pt x="85" y="201687"/>
                </a:cubicBezTo>
                <a:cubicBezTo>
                  <a:pt x="3260" y="198777"/>
                  <a:pt x="103008" y="143479"/>
                  <a:pt x="147723" y="111200"/>
                </a:cubicBezTo>
                <a:cubicBezTo>
                  <a:pt x="192438" y="78921"/>
                  <a:pt x="276310" y="-2835"/>
                  <a:pt x="273135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D677BB46-6646-4F8E-8634-8CD8230C1946}"/>
              </a:ext>
            </a:extLst>
          </p:cNvPr>
          <p:cNvSpPr/>
          <p:nvPr/>
        </p:nvSpPr>
        <p:spPr>
          <a:xfrm>
            <a:off x="4247750" y="5387389"/>
            <a:ext cx="502071" cy="483245"/>
          </a:xfrm>
          <a:custGeom>
            <a:avLst/>
            <a:gdLst>
              <a:gd name="connsiteX0" fmla="*/ 400 w 502071"/>
              <a:gd name="connsiteY0" fmla="*/ 3761 h 483245"/>
              <a:gd name="connsiteX1" fmla="*/ 267100 w 502071"/>
              <a:gd name="connsiteY1" fmla="*/ 67261 h 483245"/>
              <a:gd name="connsiteX2" fmla="*/ 362350 w 502071"/>
              <a:gd name="connsiteY2" fmla="*/ 219661 h 483245"/>
              <a:gd name="connsiteX3" fmla="*/ 406800 w 502071"/>
              <a:gd name="connsiteY3" fmla="*/ 159336 h 483245"/>
              <a:gd name="connsiteX4" fmla="*/ 368700 w 502071"/>
              <a:gd name="connsiteY4" fmla="*/ 267286 h 483245"/>
              <a:gd name="connsiteX5" fmla="*/ 463950 w 502071"/>
              <a:gd name="connsiteY5" fmla="*/ 232361 h 483245"/>
              <a:gd name="connsiteX6" fmla="*/ 416325 w 502071"/>
              <a:gd name="connsiteY6" fmla="*/ 403811 h 483245"/>
              <a:gd name="connsiteX7" fmla="*/ 451250 w 502071"/>
              <a:gd name="connsiteY7" fmla="*/ 457786 h 483245"/>
              <a:gd name="connsiteX8" fmla="*/ 502050 w 502071"/>
              <a:gd name="connsiteY8" fmla="*/ 483186 h 483245"/>
              <a:gd name="connsiteX9" fmla="*/ 444900 w 502071"/>
              <a:gd name="connsiteY9" fmla="*/ 460961 h 483245"/>
              <a:gd name="connsiteX10" fmla="*/ 406800 w 502071"/>
              <a:gd name="connsiteY10" fmla="*/ 362536 h 483245"/>
              <a:gd name="connsiteX11" fmla="*/ 416325 w 502071"/>
              <a:gd name="connsiteY11" fmla="*/ 292686 h 483245"/>
              <a:gd name="connsiteX12" fmla="*/ 346475 w 502071"/>
              <a:gd name="connsiteY12" fmla="*/ 229186 h 483245"/>
              <a:gd name="connsiteX13" fmla="*/ 311550 w 502071"/>
              <a:gd name="connsiteY13" fmla="*/ 159336 h 483245"/>
              <a:gd name="connsiteX14" fmla="*/ 219475 w 502071"/>
              <a:gd name="connsiteY14" fmla="*/ 586 h 483245"/>
              <a:gd name="connsiteX15" fmla="*/ 206775 w 502071"/>
              <a:gd name="connsiteY15" fmla="*/ 102186 h 483245"/>
              <a:gd name="connsiteX16" fmla="*/ 400 w 502071"/>
              <a:gd name="connsiteY16" fmla="*/ 3761 h 48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2071" h="483245">
                <a:moveTo>
                  <a:pt x="400" y="3761"/>
                </a:moveTo>
                <a:cubicBezTo>
                  <a:pt x="10454" y="-2060"/>
                  <a:pt x="206775" y="31278"/>
                  <a:pt x="267100" y="67261"/>
                </a:cubicBezTo>
                <a:cubicBezTo>
                  <a:pt x="327425" y="103244"/>
                  <a:pt x="339067" y="204315"/>
                  <a:pt x="362350" y="219661"/>
                </a:cubicBezTo>
                <a:cubicBezTo>
                  <a:pt x="385633" y="235007"/>
                  <a:pt x="405742" y="151399"/>
                  <a:pt x="406800" y="159336"/>
                </a:cubicBezTo>
                <a:cubicBezTo>
                  <a:pt x="407858" y="167273"/>
                  <a:pt x="359175" y="255115"/>
                  <a:pt x="368700" y="267286"/>
                </a:cubicBezTo>
                <a:cubicBezTo>
                  <a:pt x="378225" y="279457"/>
                  <a:pt x="456013" y="209607"/>
                  <a:pt x="463950" y="232361"/>
                </a:cubicBezTo>
                <a:cubicBezTo>
                  <a:pt x="471888" y="255115"/>
                  <a:pt x="418442" y="366240"/>
                  <a:pt x="416325" y="403811"/>
                </a:cubicBezTo>
                <a:cubicBezTo>
                  <a:pt x="414208" y="441382"/>
                  <a:pt x="436963" y="444557"/>
                  <a:pt x="451250" y="457786"/>
                </a:cubicBezTo>
                <a:cubicBezTo>
                  <a:pt x="465538" y="471015"/>
                  <a:pt x="503108" y="482657"/>
                  <a:pt x="502050" y="483186"/>
                </a:cubicBezTo>
                <a:cubicBezTo>
                  <a:pt x="500992" y="483715"/>
                  <a:pt x="460775" y="481069"/>
                  <a:pt x="444900" y="460961"/>
                </a:cubicBezTo>
                <a:cubicBezTo>
                  <a:pt x="429025" y="440853"/>
                  <a:pt x="411562" y="390582"/>
                  <a:pt x="406800" y="362536"/>
                </a:cubicBezTo>
                <a:cubicBezTo>
                  <a:pt x="402038" y="334490"/>
                  <a:pt x="426379" y="314911"/>
                  <a:pt x="416325" y="292686"/>
                </a:cubicBezTo>
                <a:cubicBezTo>
                  <a:pt x="406271" y="270461"/>
                  <a:pt x="363937" y="251411"/>
                  <a:pt x="346475" y="229186"/>
                </a:cubicBezTo>
                <a:cubicBezTo>
                  <a:pt x="329013" y="206961"/>
                  <a:pt x="332717" y="197436"/>
                  <a:pt x="311550" y="159336"/>
                </a:cubicBezTo>
                <a:cubicBezTo>
                  <a:pt x="290383" y="121236"/>
                  <a:pt x="236938" y="10111"/>
                  <a:pt x="219475" y="586"/>
                </a:cubicBezTo>
                <a:cubicBezTo>
                  <a:pt x="202013" y="-8939"/>
                  <a:pt x="241171" y="100599"/>
                  <a:pt x="206775" y="102186"/>
                </a:cubicBezTo>
                <a:cubicBezTo>
                  <a:pt x="172379" y="103774"/>
                  <a:pt x="-9654" y="9582"/>
                  <a:pt x="400" y="3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1943B7ED-4653-4FC8-A4DD-5780E0E98126}"/>
              </a:ext>
            </a:extLst>
          </p:cNvPr>
          <p:cNvSpPr/>
          <p:nvPr/>
        </p:nvSpPr>
        <p:spPr>
          <a:xfrm>
            <a:off x="3883412" y="5229774"/>
            <a:ext cx="406578" cy="152401"/>
          </a:xfrm>
          <a:custGeom>
            <a:avLst/>
            <a:gdLst>
              <a:gd name="connsiteX0" fmla="*/ 671 w 406578"/>
              <a:gd name="connsiteY0" fmla="*/ 509 h 152401"/>
              <a:gd name="connsiteX1" fmla="*/ 123438 w 406578"/>
              <a:gd name="connsiteY1" fmla="*/ 34376 h 152401"/>
              <a:gd name="connsiteX2" fmla="*/ 184821 w 406578"/>
              <a:gd name="connsiteY2" fmla="*/ 38609 h 152401"/>
              <a:gd name="connsiteX3" fmla="*/ 269488 w 406578"/>
              <a:gd name="connsiteY3" fmla="*/ 106343 h 152401"/>
              <a:gd name="connsiteX4" fmla="*/ 404955 w 406578"/>
              <a:gd name="connsiteY4" fmla="*/ 150793 h 152401"/>
              <a:gd name="connsiteX5" fmla="*/ 339338 w 406578"/>
              <a:gd name="connsiteY5" fmla="*/ 140209 h 152401"/>
              <a:gd name="connsiteX6" fmla="*/ 265255 w 406578"/>
              <a:gd name="connsiteY6" fmla="*/ 116926 h 152401"/>
              <a:gd name="connsiteX7" fmla="*/ 182705 w 406578"/>
              <a:gd name="connsiteY7" fmla="*/ 64009 h 152401"/>
              <a:gd name="connsiteX8" fmla="*/ 671 w 406578"/>
              <a:gd name="connsiteY8" fmla="*/ 509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578" h="152401">
                <a:moveTo>
                  <a:pt x="671" y="509"/>
                </a:moveTo>
                <a:cubicBezTo>
                  <a:pt x="-9207" y="-4430"/>
                  <a:pt x="92746" y="28026"/>
                  <a:pt x="123438" y="34376"/>
                </a:cubicBezTo>
                <a:cubicBezTo>
                  <a:pt x="154130" y="40726"/>
                  <a:pt x="160479" y="26615"/>
                  <a:pt x="184821" y="38609"/>
                </a:cubicBezTo>
                <a:cubicBezTo>
                  <a:pt x="209163" y="50603"/>
                  <a:pt x="232799" y="87646"/>
                  <a:pt x="269488" y="106343"/>
                </a:cubicBezTo>
                <a:cubicBezTo>
                  <a:pt x="306177" y="125040"/>
                  <a:pt x="393313" y="145149"/>
                  <a:pt x="404955" y="150793"/>
                </a:cubicBezTo>
                <a:cubicBezTo>
                  <a:pt x="416597" y="156437"/>
                  <a:pt x="362621" y="145853"/>
                  <a:pt x="339338" y="140209"/>
                </a:cubicBezTo>
                <a:cubicBezTo>
                  <a:pt x="316055" y="134565"/>
                  <a:pt x="291360" y="129626"/>
                  <a:pt x="265255" y="116926"/>
                </a:cubicBezTo>
                <a:cubicBezTo>
                  <a:pt x="239150" y="104226"/>
                  <a:pt x="221863" y="79531"/>
                  <a:pt x="182705" y="64009"/>
                </a:cubicBezTo>
                <a:cubicBezTo>
                  <a:pt x="143547" y="48487"/>
                  <a:pt x="10549" y="5448"/>
                  <a:pt x="671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31932ACA-DFA2-418D-8C0C-EB9A636C9144}"/>
              </a:ext>
            </a:extLst>
          </p:cNvPr>
          <p:cNvSpPr/>
          <p:nvPr/>
        </p:nvSpPr>
        <p:spPr>
          <a:xfrm>
            <a:off x="3630083" y="5147089"/>
            <a:ext cx="287545" cy="100642"/>
          </a:xfrm>
          <a:custGeom>
            <a:avLst/>
            <a:gdLst>
              <a:gd name="connsiteX0" fmla="*/ 0 w 287545"/>
              <a:gd name="connsiteY0" fmla="*/ 30278 h 100642"/>
              <a:gd name="connsiteX1" fmla="*/ 137584 w 287545"/>
              <a:gd name="connsiteY1" fmla="*/ 19694 h 100642"/>
              <a:gd name="connsiteX2" fmla="*/ 154517 w 287545"/>
              <a:gd name="connsiteY2" fmla="*/ 2761 h 100642"/>
              <a:gd name="connsiteX3" fmla="*/ 220134 w 287545"/>
              <a:gd name="connsiteY3" fmla="*/ 83194 h 100642"/>
              <a:gd name="connsiteX4" fmla="*/ 277284 w 287545"/>
              <a:gd name="connsiteY4" fmla="*/ 55678 h 100642"/>
              <a:gd name="connsiteX5" fmla="*/ 281517 w 287545"/>
              <a:gd name="connsiteY5" fmla="*/ 100128 h 100642"/>
              <a:gd name="connsiteX6" fmla="*/ 213784 w 287545"/>
              <a:gd name="connsiteY6" fmla="*/ 81078 h 100642"/>
              <a:gd name="connsiteX7" fmla="*/ 0 w 287545"/>
              <a:gd name="connsiteY7" fmla="*/ 30278 h 10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545" h="100642">
                <a:moveTo>
                  <a:pt x="0" y="30278"/>
                </a:moveTo>
                <a:cubicBezTo>
                  <a:pt x="55915" y="27279"/>
                  <a:pt x="111831" y="24280"/>
                  <a:pt x="137584" y="19694"/>
                </a:cubicBezTo>
                <a:cubicBezTo>
                  <a:pt x="163337" y="15108"/>
                  <a:pt x="140759" y="-7822"/>
                  <a:pt x="154517" y="2761"/>
                </a:cubicBezTo>
                <a:cubicBezTo>
                  <a:pt x="168275" y="13344"/>
                  <a:pt x="199673" y="74375"/>
                  <a:pt x="220134" y="83194"/>
                </a:cubicBezTo>
                <a:cubicBezTo>
                  <a:pt x="240595" y="92013"/>
                  <a:pt x="267053" y="52856"/>
                  <a:pt x="277284" y="55678"/>
                </a:cubicBezTo>
                <a:cubicBezTo>
                  <a:pt x="287515" y="58500"/>
                  <a:pt x="292100" y="95895"/>
                  <a:pt x="281517" y="100128"/>
                </a:cubicBezTo>
                <a:cubicBezTo>
                  <a:pt x="270934" y="104361"/>
                  <a:pt x="213784" y="81078"/>
                  <a:pt x="213784" y="81078"/>
                </a:cubicBezTo>
                <a:lnTo>
                  <a:pt x="0" y="302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16447F8A-A6A5-4A2D-A676-155DABC7937E}"/>
              </a:ext>
            </a:extLst>
          </p:cNvPr>
          <p:cNvSpPr/>
          <p:nvPr/>
        </p:nvSpPr>
        <p:spPr>
          <a:xfrm>
            <a:off x="4643272" y="6131815"/>
            <a:ext cx="172270" cy="737990"/>
          </a:xfrm>
          <a:custGeom>
            <a:avLst/>
            <a:gdLst>
              <a:gd name="connsiteX0" fmla="*/ 172145 w 172270"/>
              <a:gd name="connsiteY0" fmla="*/ 168 h 737990"/>
              <a:gd name="connsiteX1" fmla="*/ 55728 w 172270"/>
              <a:gd name="connsiteY1" fmla="*/ 173735 h 737990"/>
              <a:gd name="connsiteX2" fmla="*/ 2811 w 172270"/>
              <a:gd name="connsiteY2" fmla="*/ 529335 h 737990"/>
              <a:gd name="connsiteX3" fmla="*/ 7045 w 172270"/>
              <a:gd name="connsiteY3" fmla="*/ 734652 h 737990"/>
              <a:gd name="connsiteX4" fmla="*/ 4928 w 172270"/>
              <a:gd name="connsiteY4" fmla="*/ 622468 h 737990"/>
              <a:gd name="connsiteX5" fmla="*/ 76895 w 172270"/>
              <a:gd name="connsiteY5" fmla="*/ 201252 h 737990"/>
              <a:gd name="connsiteX6" fmla="*/ 172145 w 172270"/>
              <a:gd name="connsiteY6" fmla="*/ 168 h 73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270" h="737990">
                <a:moveTo>
                  <a:pt x="172145" y="168"/>
                </a:moveTo>
                <a:cubicBezTo>
                  <a:pt x="168617" y="-4418"/>
                  <a:pt x="83950" y="85541"/>
                  <a:pt x="55728" y="173735"/>
                </a:cubicBezTo>
                <a:cubicBezTo>
                  <a:pt x="27506" y="261929"/>
                  <a:pt x="10925" y="435849"/>
                  <a:pt x="2811" y="529335"/>
                </a:cubicBezTo>
                <a:cubicBezTo>
                  <a:pt x="-5303" y="622821"/>
                  <a:pt x="6692" y="719130"/>
                  <a:pt x="7045" y="734652"/>
                </a:cubicBezTo>
                <a:cubicBezTo>
                  <a:pt x="7398" y="750174"/>
                  <a:pt x="-6714" y="711368"/>
                  <a:pt x="4928" y="622468"/>
                </a:cubicBezTo>
                <a:cubicBezTo>
                  <a:pt x="16570" y="533568"/>
                  <a:pt x="50084" y="303910"/>
                  <a:pt x="76895" y="201252"/>
                </a:cubicBezTo>
                <a:cubicBezTo>
                  <a:pt x="103706" y="98594"/>
                  <a:pt x="175673" y="4754"/>
                  <a:pt x="172145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AFFA2D03-7D32-4CDF-B437-4E5558E3E065}"/>
              </a:ext>
            </a:extLst>
          </p:cNvPr>
          <p:cNvSpPr/>
          <p:nvPr/>
        </p:nvSpPr>
        <p:spPr>
          <a:xfrm>
            <a:off x="4596656" y="7031469"/>
            <a:ext cx="63254" cy="405666"/>
          </a:xfrm>
          <a:custGeom>
            <a:avLst/>
            <a:gdLst>
              <a:gd name="connsiteX0" fmla="*/ 57894 w 63254"/>
              <a:gd name="connsiteY0" fmla="*/ 1156 h 405666"/>
              <a:gd name="connsiteX1" fmla="*/ 29319 w 63254"/>
              <a:gd name="connsiteY1" fmla="*/ 140856 h 405666"/>
              <a:gd name="connsiteX2" fmla="*/ 744 w 63254"/>
              <a:gd name="connsiteY2" fmla="*/ 245631 h 405666"/>
              <a:gd name="connsiteX3" fmla="*/ 61069 w 63254"/>
              <a:gd name="connsiteY3" fmla="*/ 398031 h 405666"/>
              <a:gd name="connsiteX4" fmla="*/ 48369 w 63254"/>
              <a:gd name="connsiteY4" fmla="*/ 366281 h 405666"/>
              <a:gd name="connsiteX5" fmla="*/ 32494 w 63254"/>
              <a:gd name="connsiteY5" fmla="*/ 223406 h 405666"/>
              <a:gd name="connsiteX6" fmla="*/ 57894 w 63254"/>
              <a:gd name="connsiteY6" fmla="*/ 1156 h 4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54" h="405666">
                <a:moveTo>
                  <a:pt x="57894" y="1156"/>
                </a:moveTo>
                <a:cubicBezTo>
                  <a:pt x="57365" y="-12602"/>
                  <a:pt x="38844" y="100110"/>
                  <a:pt x="29319" y="140856"/>
                </a:cubicBezTo>
                <a:cubicBezTo>
                  <a:pt x="19794" y="181602"/>
                  <a:pt x="-4548" y="202769"/>
                  <a:pt x="744" y="245631"/>
                </a:cubicBezTo>
                <a:cubicBezTo>
                  <a:pt x="6036" y="288493"/>
                  <a:pt x="53132" y="377923"/>
                  <a:pt x="61069" y="398031"/>
                </a:cubicBezTo>
                <a:cubicBezTo>
                  <a:pt x="69006" y="418139"/>
                  <a:pt x="53131" y="395385"/>
                  <a:pt x="48369" y="366281"/>
                </a:cubicBezTo>
                <a:cubicBezTo>
                  <a:pt x="43607" y="337177"/>
                  <a:pt x="28261" y="279498"/>
                  <a:pt x="32494" y="223406"/>
                </a:cubicBezTo>
                <a:cubicBezTo>
                  <a:pt x="36727" y="167314"/>
                  <a:pt x="58423" y="14914"/>
                  <a:pt x="57894" y="1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32414333-9A7A-47E0-840F-C60060EF17C8}"/>
              </a:ext>
            </a:extLst>
          </p:cNvPr>
          <p:cNvSpPr/>
          <p:nvPr/>
        </p:nvSpPr>
        <p:spPr>
          <a:xfrm>
            <a:off x="4421553" y="7118164"/>
            <a:ext cx="140959" cy="222629"/>
          </a:xfrm>
          <a:custGeom>
            <a:avLst/>
            <a:gdLst>
              <a:gd name="connsiteX0" fmla="*/ 140922 w 140959"/>
              <a:gd name="connsiteY0" fmla="*/ 186 h 222629"/>
              <a:gd name="connsiteX1" fmla="*/ 20272 w 140959"/>
              <a:gd name="connsiteY1" fmla="*/ 101786 h 222629"/>
              <a:gd name="connsiteX2" fmla="*/ 1222 w 140959"/>
              <a:gd name="connsiteY2" fmla="*/ 222436 h 222629"/>
              <a:gd name="connsiteX3" fmla="*/ 32972 w 140959"/>
              <a:gd name="connsiteY3" fmla="*/ 127186 h 222629"/>
              <a:gd name="connsiteX4" fmla="*/ 140922 w 140959"/>
              <a:gd name="connsiteY4" fmla="*/ 186 h 22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59" h="222629">
                <a:moveTo>
                  <a:pt x="140922" y="186"/>
                </a:moveTo>
                <a:cubicBezTo>
                  <a:pt x="138805" y="-4047"/>
                  <a:pt x="43555" y="64744"/>
                  <a:pt x="20272" y="101786"/>
                </a:cubicBezTo>
                <a:cubicBezTo>
                  <a:pt x="-3011" y="138828"/>
                  <a:pt x="-895" y="218203"/>
                  <a:pt x="1222" y="222436"/>
                </a:cubicBezTo>
                <a:cubicBezTo>
                  <a:pt x="3339" y="226669"/>
                  <a:pt x="10747" y="160523"/>
                  <a:pt x="32972" y="127186"/>
                </a:cubicBezTo>
                <a:cubicBezTo>
                  <a:pt x="55197" y="93849"/>
                  <a:pt x="143039" y="4419"/>
                  <a:pt x="140922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5674CD60-B3FE-4CAE-9E8F-DAE2698579AA}"/>
              </a:ext>
            </a:extLst>
          </p:cNvPr>
          <p:cNvSpPr/>
          <p:nvPr/>
        </p:nvSpPr>
        <p:spPr>
          <a:xfrm>
            <a:off x="4941161" y="6422705"/>
            <a:ext cx="189866" cy="664861"/>
          </a:xfrm>
          <a:custGeom>
            <a:avLst/>
            <a:gdLst>
              <a:gd name="connsiteX0" fmla="*/ 40414 w 189866"/>
              <a:gd name="connsiteY0" fmla="*/ 13020 h 664861"/>
              <a:gd name="connsiteX1" fmla="*/ 27714 w 189866"/>
              <a:gd name="connsiteY1" fmla="*/ 235270 h 664861"/>
              <a:gd name="connsiteX2" fmla="*/ 27714 w 189866"/>
              <a:gd name="connsiteY2" fmla="*/ 368620 h 664861"/>
              <a:gd name="connsiteX3" fmla="*/ 183289 w 189866"/>
              <a:gd name="connsiteY3" fmla="*/ 654370 h 664861"/>
              <a:gd name="connsiteX4" fmla="*/ 145189 w 189866"/>
              <a:gd name="connsiteY4" fmla="*/ 587695 h 664861"/>
              <a:gd name="connsiteX5" fmla="*/ 2314 w 189866"/>
              <a:gd name="connsiteY5" fmla="*/ 441645 h 664861"/>
              <a:gd name="connsiteX6" fmla="*/ 56289 w 189866"/>
              <a:gd name="connsiteY6" fmla="*/ 66995 h 664861"/>
              <a:gd name="connsiteX7" fmla="*/ 40414 w 189866"/>
              <a:gd name="connsiteY7" fmla="*/ 13020 h 66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866" h="664861">
                <a:moveTo>
                  <a:pt x="40414" y="13020"/>
                </a:moveTo>
                <a:cubicBezTo>
                  <a:pt x="35652" y="41066"/>
                  <a:pt x="29831" y="176003"/>
                  <a:pt x="27714" y="235270"/>
                </a:cubicBezTo>
                <a:cubicBezTo>
                  <a:pt x="25597" y="294537"/>
                  <a:pt x="1785" y="298770"/>
                  <a:pt x="27714" y="368620"/>
                </a:cubicBezTo>
                <a:cubicBezTo>
                  <a:pt x="53643" y="438470"/>
                  <a:pt x="163710" y="617858"/>
                  <a:pt x="183289" y="654370"/>
                </a:cubicBezTo>
                <a:cubicBezTo>
                  <a:pt x="202868" y="690883"/>
                  <a:pt x="175351" y="623149"/>
                  <a:pt x="145189" y="587695"/>
                </a:cubicBezTo>
                <a:cubicBezTo>
                  <a:pt x="115027" y="552241"/>
                  <a:pt x="17131" y="528428"/>
                  <a:pt x="2314" y="441645"/>
                </a:cubicBezTo>
                <a:cubicBezTo>
                  <a:pt x="-12503" y="354862"/>
                  <a:pt x="48352" y="132082"/>
                  <a:pt x="56289" y="66995"/>
                </a:cubicBezTo>
                <a:cubicBezTo>
                  <a:pt x="64226" y="1908"/>
                  <a:pt x="45176" y="-15026"/>
                  <a:pt x="40414" y="13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54144CF0-7A1E-4B1E-8751-A67A8C0C4289}"/>
              </a:ext>
            </a:extLst>
          </p:cNvPr>
          <p:cNvSpPr/>
          <p:nvPr/>
        </p:nvSpPr>
        <p:spPr>
          <a:xfrm>
            <a:off x="4968721" y="7174887"/>
            <a:ext cx="231327" cy="337171"/>
          </a:xfrm>
          <a:custGeom>
            <a:avLst/>
            <a:gdLst>
              <a:gd name="connsiteX0" fmla="*/ 168429 w 231327"/>
              <a:gd name="connsiteY0" fmla="*/ 613 h 337171"/>
              <a:gd name="connsiteX1" fmla="*/ 225579 w 231327"/>
              <a:gd name="connsiteY1" fmla="*/ 200638 h 337171"/>
              <a:gd name="connsiteX2" fmla="*/ 154 w 231327"/>
              <a:gd name="connsiteY2" fmla="*/ 337163 h 337171"/>
              <a:gd name="connsiteX3" fmla="*/ 190654 w 231327"/>
              <a:gd name="connsiteY3" fmla="*/ 206988 h 337171"/>
              <a:gd name="connsiteX4" fmla="*/ 216054 w 231327"/>
              <a:gd name="connsiteY4" fmla="*/ 140313 h 337171"/>
              <a:gd name="connsiteX5" fmla="*/ 168429 w 231327"/>
              <a:gd name="connsiteY5" fmla="*/ 613 h 33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327" h="337171">
                <a:moveTo>
                  <a:pt x="168429" y="613"/>
                </a:moveTo>
                <a:cubicBezTo>
                  <a:pt x="170016" y="10667"/>
                  <a:pt x="253625" y="144547"/>
                  <a:pt x="225579" y="200638"/>
                </a:cubicBezTo>
                <a:cubicBezTo>
                  <a:pt x="197533" y="256729"/>
                  <a:pt x="5975" y="336105"/>
                  <a:pt x="154" y="337163"/>
                </a:cubicBezTo>
                <a:cubicBezTo>
                  <a:pt x="-5667" y="338221"/>
                  <a:pt x="154671" y="239796"/>
                  <a:pt x="190654" y="206988"/>
                </a:cubicBezTo>
                <a:cubicBezTo>
                  <a:pt x="226637" y="174180"/>
                  <a:pt x="218171" y="173650"/>
                  <a:pt x="216054" y="140313"/>
                </a:cubicBezTo>
                <a:cubicBezTo>
                  <a:pt x="213937" y="106976"/>
                  <a:pt x="166842" y="-9441"/>
                  <a:pt x="168429" y="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68BF8786-9F85-4941-9AEC-EAE3CEB20352}"/>
              </a:ext>
            </a:extLst>
          </p:cNvPr>
          <p:cNvSpPr/>
          <p:nvPr/>
        </p:nvSpPr>
        <p:spPr>
          <a:xfrm>
            <a:off x="4705327" y="7445019"/>
            <a:ext cx="292337" cy="138339"/>
          </a:xfrm>
          <a:custGeom>
            <a:avLst/>
            <a:gdLst>
              <a:gd name="connsiteX0" fmla="*/ 23 w 292337"/>
              <a:gd name="connsiteY0" fmla="*/ 356 h 138339"/>
              <a:gd name="connsiteX1" fmla="*/ 107973 w 292337"/>
              <a:gd name="connsiteY1" fmla="*/ 127356 h 138339"/>
              <a:gd name="connsiteX2" fmla="*/ 190523 w 292337"/>
              <a:gd name="connsiteY2" fmla="*/ 127356 h 138339"/>
              <a:gd name="connsiteX3" fmla="*/ 292123 w 292337"/>
              <a:gd name="connsiteY3" fmla="*/ 89256 h 138339"/>
              <a:gd name="connsiteX4" fmla="*/ 161948 w 292337"/>
              <a:gd name="connsiteY4" fmla="*/ 101956 h 138339"/>
              <a:gd name="connsiteX5" fmla="*/ 117498 w 292337"/>
              <a:gd name="connsiteY5" fmla="*/ 89256 h 138339"/>
              <a:gd name="connsiteX6" fmla="*/ 23 w 292337"/>
              <a:gd name="connsiteY6" fmla="*/ 356 h 13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337" h="138339">
                <a:moveTo>
                  <a:pt x="23" y="356"/>
                </a:moveTo>
                <a:cubicBezTo>
                  <a:pt x="-1565" y="6706"/>
                  <a:pt x="76223" y="106189"/>
                  <a:pt x="107973" y="127356"/>
                </a:cubicBezTo>
                <a:cubicBezTo>
                  <a:pt x="139723" y="148523"/>
                  <a:pt x="159831" y="133706"/>
                  <a:pt x="190523" y="127356"/>
                </a:cubicBezTo>
                <a:cubicBezTo>
                  <a:pt x="221215" y="121006"/>
                  <a:pt x="296885" y="93489"/>
                  <a:pt x="292123" y="89256"/>
                </a:cubicBezTo>
                <a:cubicBezTo>
                  <a:pt x="287361" y="85023"/>
                  <a:pt x="191052" y="101956"/>
                  <a:pt x="161948" y="101956"/>
                </a:cubicBezTo>
                <a:cubicBezTo>
                  <a:pt x="132844" y="101956"/>
                  <a:pt x="141310" y="104073"/>
                  <a:pt x="117498" y="89256"/>
                </a:cubicBezTo>
                <a:cubicBezTo>
                  <a:pt x="93686" y="74439"/>
                  <a:pt x="1611" y="-5994"/>
                  <a:pt x="23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1A632070-097D-493D-8017-6CB6E562CA23}"/>
              </a:ext>
            </a:extLst>
          </p:cNvPr>
          <p:cNvSpPr/>
          <p:nvPr/>
        </p:nvSpPr>
        <p:spPr>
          <a:xfrm>
            <a:off x="5283174" y="7134748"/>
            <a:ext cx="107980" cy="381192"/>
          </a:xfrm>
          <a:custGeom>
            <a:avLst/>
            <a:gdLst>
              <a:gd name="connsiteX0" fmla="*/ 3201 w 107980"/>
              <a:gd name="connsiteY0" fmla="*/ 2652 h 381192"/>
              <a:gd name="connsiteX1" fmla="*/ 44476 w 107980"/>
              <a:gd name="connsiteY1" fmla="*/ 151877 h 381192"/>
              <a:gd name="connsiteX2" fmla="*/ 107976 w 107980"/>
              <a:gd name="connsiteY2" fmla="*/ 326502 h 381192"/>
              <a:gd name="connsiteX3" fmla="*/ 47651 w 107980"/>
              <a:gd name="connsiteY3" fmla="*/ 326502 h 381192"/>
              <a:gd name="connsiteX4" fmla="*/ 26 w 107980"/>
              <a:gd name="connsiteY4" fmla="*/ 380477 h 381192"/>
              <a:gd name="connsiteX5" fmla="*/ 54001 w 107980"/>
              <a:gd name="connsiteY5" fmla="*/ 282052 h 381192"/>
              <a:gd name="connsiteX6" fmla="*/ 3201 w 107980"/>
              <a:gd name="connsiteY6" fmla="*/ 2652 h 38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80" h="381192">
                <a:moveTo>
                  <a:pt x="3201" y="2652"/>
                </a:moveTo>
                <a:cubicBezTo>
                  <a:pt x="1614" y="-19044"/>
                  <a:pt x="27014" y="97902"/>
                  <a:pt x="44476" y="151877"/>
                </a:cubicBezTo>
                <a:cubicBezTo>
                  <a:pt x="61938" y="205852"/>
                  <a:pt x="107447" y="297398"/>
                  <a:pt x="107976" y="326502"/>
                </a:cubicBezTo>
                <a:cubicBezTo>
                  <a:pt x="108505" y="355606"/>
                  <a:pt x="65643" y="317506"/>
                  <a:pt x="47651" y="326502"/>
                </a:cubicBezTo>
                <a:cubicBezTo>
                  <a:pt x="29659" y="335498"/>
                  <a:pt x="-1032" y="387885"/>
                  <a:pt x="26" y="380477"/>
                </a:cubicBezTo>
                <a:cubicBezTo>
                  <a:pt x="1084" y="373069"/>
                  <a:pt x="52943" y="337085"/>
                  <a:pt x="54001" y="282052"/>
                </a:cubicBezTo>
                <a:cubicBezTo>
                  <a:pt x="55059" y="227019"/>
                  <a:pt x="4788" y="24348"/>
                  <a:pt x="3201" y="2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52BA3B39-9F97-4DA4-A2DE-E74B01F58F70}"/>
              </a:ext>
            </a:extLst>
          </p:cNvPr>
          <p:cNvSpPr/>
          <p:nvPr/>
        </p:nvSpPr>
        <p:spPr>
          <a:xfrm>
            <a:off x="5027034" y="7475184"/>
            <a:ext cx="291136" cy="184107"/>
          </a:xfrm>
          <a:custGeom>
            <a:avLst/>
            <a:gdLst>
              <a:gd name="connsiteX0" fmla="*/ 291091 w 291136"/>
              <a:gd name="connsiteY0" fmla="*/ 9879 h 184107"/>
              <a:gd name="connsiteX1" fmla="*/ 191079 w 291136"/>
              <a:gd name="connsiteY1" fmla="*/ 5116 h 184107"/>
              <a:gd name="connsiteX2" fmla="*/ 114879 w 291136"/>
              <a:gd name="connsiteY2" fmla="*/ 78141 h 184107"/>
              <a:gd name="connsiteX3" fmla="*/ 579 w 291136"/>
              <a:gd name="connsiteY3" fmla="*/ 182916 h 184107"/>
              <a:gd name="connsiteX4" fmla="*/ 75191 w 291136"/>
              <a:gd name="connsiteY4" fmla="*/ 128941 h 184107"/>
              <a:gd name="connsiteX5" fmla="*/ 178379 w 291136"/>
              <a:gd name="connsiteY5" fmla="*/ 40041 h 184107"/>
              <a:gd name="connsiteX6" fmla="*/ 291091 w 291136"/>
              <a:gd name="connsiteY6" fmla="*/ 9879 h 1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136" h="184107">
                <a:moveTo>
                  <a:pt x="291091" y="9879"/>
                </a:moveTo>
                <a:cubicBezTo>
                  <a:pt x="293208" y="4058"/>
                  <a:pt x="220448" y="-6261"/>
                  <a:pt x="191079" y="5116"/>
                </a:cubicBezTo>
                <a:cubicBezTo>
                  <a:pt x="161710" y="16493"/>
                  <a:pt x="146629" y="48508"/>
                  <a:pt x="114879" y="78141"/>
                </a:cubicBezTo>
                <a:cubicBezTo>
                  <a:pt x="83129" y="107774"/>
                  <a:pt x="7194" y="174449"/>
                  <a:pt x="579" y="182916"/>
                </a:cubicBezTo>
                <a:cubicBezTo>
                  <a:pt x="-6036" y="191383"/>
                  <a:pt x="45558" y="152753"/>
                  <a:pt x="75191" y="128941"/>
                </a:cubicBezTo>
                <a:cubicBezTo>
                  <a:pt x="104824" y="105129"/>
                  <a:pt x="145306" y="59355"/>
                  <a:pt x="178379" y="40041"/>
                </a:cubicBezTo>
                <a:cubicBezTo>
                  <a:pt x="211452" y="20727"/>
                  <a:pt x="288974" y="15700"/>
                  <a:pt x="291091" y="9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AC21018C-F45D-4831-8BC7-C4A8322515BF}"/>
              </a:ext>
            </a:extLst>
          </p:cNvPr>
          <p:cNvSpPr/>
          <p:nvPr/>
        </p:nvSpPr>
        <p:spPr>
          <a:xfrm>
            <a:off x="5359727" y="7119205"/>
            <a:ext cx="52891" cy="386407"/>
          </a:xfrm>
          <a:custGeom>
            <a:avLst/>
            <a:gdLst>
              <a:gd name="connsiteX0" fmla="*/ 1790 w 52891"/>
              <a:gd name="connsiteY0" fmla="*/ 1262 h 386407"/>
              <a:gd name="connsiteX1" fmla="*/ 6023 w 52891"/>
              <a:gd name="connsiteY1" fmla="*/ 117678 h 386407"/>
              <a:gd name="connsiteX2" fmla="*/ 50473 w 52891"/>
              <a:gd name="connsiteY2" fmla="*/ 198112 h 386407"/>
              <a:gd name="connsiteX3" fmla="*/ 46240 w 52891"/>
              <a:gd name="connsiteY3" fmla="*/ 384378 h 386407"/>
              <a:gd name="connsiteX4" fmla="*/ 39890 w 52891"/>
              <a:gd name="connsiteY4" fmla="*/ 291245 h 386407"/>
              <a:gd name="connsiteX5" fmla="*/ 3906 w 52891"/>
              <a:gd name="connsiteY5" fmla="*/ 198112 h 386407"/>
              <a:gd name="connsiteX6" fmla="*/ 1790 w 52891"/>
              <a:gd name="connsiteY6" fmla="*/ 1262 h 38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91" h="386407">
                <a:moveTo>
                  <a:pt x="1790" y="1262"/>
                </a:moveTo>
                <a:cubicBezTo>
                  <a:pt x="2143" y="-12144"/>
                  <a:pt x="-2091" y="84870"/>
                  <a:pt x="6023" y="117678"/>
                </a:cubicBezTo>
                <a:cubicBezTo>
                  <a:pt x="14137" y="150486"/>
                  <a:pt x="43770" y="153662"/>
                  <a:pt x="50473" y="198112"/>
                </a:cubicBezTo>
                <a:cubicBezTo>
                  <a:pt x="57176" y="242562"/>
                  <a:pt x="48004" y="368856"/>
                  <a:pt x="46240" y="384378"/>
                </a:cubicBezTo>
                <a:cubicBezTo>
                  <a:pt x="44476" y="399900"/>
                  <a:pt x="46946" y="322289"/>
                  <a:pt x="39890" y="291245"/>
                </a:cubicBezTo>
                <a:cubicBezTo>
                  <a:pt x="32834" y="260201"/>
                  <a:pt x="10962" y="243973"/>
                  <a:pt x="3906" y="198112"/>
                </a:cubicBezTo>
                <a:cubicBezTo>
                  <a:pt x="-3150" y="152251"/>
                  <a:pt x="1437" y="14668"/>
                  <a:pt x="1790" y="1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153505BE-6400-477B-AF41-A6E36B129599}"/>
              </a:ext>
            </a:extLst>
          </p:cNvPr>
          <p:cNvSpPr/>
          <p:nvPr/>
        </p:nvSpPr>
        <p:spPr>
          <a:xfrm>
            <a:off x="4895745" y="7761817"/>
            <a:ext cx="57552" cy="302684"/>
          </a:xfrm>
          <a:custGeom>
            <a:avLst/>
            <a:gdLst>
              <a:gd name="connsiteX0" fmla="*/ 23388 w 57552"/>
              <a:gd name="connsiteY0" fmla="*/ 0 h 302684"/>
              <a:gd name="connsiteX1" fmla="*/ 57255 w 57552"/>
              <a:gd name="connsiteY1" fmla="*/ 196850 h 302684"/>
              <a:gd name="connsiteX2" fmla="*/ 105 w 57552"/>
              <a:gd name="connsiteY2" fmla="*/ 302683 h 302684"/>
              <a:gd name="connsiteX3" fmla="*/ 42438 w 57552"/>
              <a:gd name="connsiteY3" fmla="*/ 194733 h 302684"/>
              <a:gd name="connsiteX4" fmla="*/ 23388 w 57552"/>
              <a:gd name="connsiteY4" fmla="*/ 0 h 30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52" h="302684">
                <a:moveTo>
                  <a:pt x="23388" y="0"/>
                </a:moveTo>
                <a:cubicBezTo>
                  <a:pt x="25857" y="353"/>
                  <a:pt x="61136" y="146403"/>
                  <a:pt x="57255" y="196850"/>
                </a:cubicBezTo>
                <a:cubicBezTo>
                  <a:pt x="53374" y="247297"/>
                  <a:pt x="2574" y="303036"/>
                  <a:pt x="105" y="302683"/>
                </a:cubicBezTo>
                <a:cubicBezTo>
                  <a:pt x="-2364" y="302330"/>
                  <a:pt x="39263" y="240947"/>
                  <a:pt x="42438" y="194733"/>
                </a:cubicBezTo>
                <a:cubicBezTo>
                  <a:pt x="45613" y="148519"/>
                  <a:pt x="20919" y="-353"/>
                  <a:pt x="233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96A7FEF7-B84D-41C6-AFED-7324F50A16D5}"/>
              </a:ext>
            </a:extLst>
          </p:cNvPr>
          <p:cNvSpPr/>
          <p:nvPr/>
        </p:nvSpPr>
        <p:spPr>
          <a:xfrm>
            <a:off x="4749737" y="7858919"/>
            <a:ext cx="88815" cy="190234"/>
          </a:xfrm>
          <a:custGeom>
            <a:avLst/>
            <a:gdLst>
              <a:gd name="connsiteX0" fmla="*/ 12763 w 88815"/>
              <a:gd name="connsiteY0" fmla="*/ 264 h 190234"/>
              <a:gd name="connsiteX1" fmla="*/ 33930 w 88815"/>
              <a:gd name="connsiteY1" fmla="*/ 74348 h 190234"/>
              <a:gd name="connsiteX2" fmla="*/ 86846 w 88815"/>
              <a:gd name="connsiteY2" fmla="*/ 184414 h 190234"/>
              <a:gd name="connsiteX3" fmla="*/ 78380 w 88815"/>
              <a:gd name="connsiteY3" fmla="*/ 175948 h 190234"/>
              <a:gd name="connsiteX4" fmla="*/ 4296 w 88815"/>
              <a:gd name="connsiteY4" fmla="*/ 99748 h 190234"/>
              <a:gd name="connsiteX5" fmla="*/ 12763 w 88815"/>
              <a:gd name="connsiteY5" fmla="*/ 264 h 19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815" h="190234">
                <a:moveTo>
                  <a:pt x="12763" y="264"/>
                </a:moveTo>
                <a:cubicBezTo>
                  <a:pt x="17702" y="-3969"/>
                  <a:pt x="21583" y="43656"/>
                  <a:pt x="33930" y="74348"/>
                </a:cubicBezTo>
                <a:cubicBezTo>
                  <a:pt x="46277" y="105040"/>
                  <a:pt x="86846" y="184414"/>
                  <a:pt x="86846" y="184414"/>
                </a:cubicBezTo>
                <a:cubicBezTo>
                  <a:pt x="94254" y="201347"/>
                  <a:pt x="78380" y="175948"/>
                  <a:pt x="78380" y="175948"/>
                </a:cubicBezTo>
                <a:cubicBezTo>
                  <a:pt x="64622" y="161837"/>
                  <a:pt x="15938" y="126912"/>
                  <a:pt x="4296" y="99748"/>
                </a:cubicBezTo>
                <a:cubicBezTo>
                  <a:pt x="-7346" y="72584"/>
                  <a:pt x="7824" y="4497"/>
                  <a:pt x="12763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206D937E-2A87-4495-B454-4106207278B6}"/>
              </a:ext>
            </a:extLst>
          </p:cNvPr>
          <p:cNvSpPr/>
          <p:nvPr/>
        </p:nvSpPr>
        <p:spPr>
          <a:xfrm>
            <a:off x="4505419" y="8099744"/>
            <a:ext cx="347818" cy="68479"/>
          </a:xfrm>
          <a:custGeom>
            <a:avLst/>
            <a:gdLst>
              <a:gd name="connsiteX0" fmla="*/ 964 w 347818"/>
              <a:gd name="connsiteY0" fmla="*/ 11323 h 68479"/>
              <a:gd name="connsiteX1" fmla="*/ 168181 w 347818"/>
              <a:gd name="connsiteY1" fmla="*/ 2856 h 68479"/>
              <a:gd name="connsiteX2" fmla="*/ 345981 w 347818"/>
              <a:gd name="connsiteY2" fmla="*/ 68473 h 68479"/>
              <a:gd name="connsiteX3" fmla="*/ 246498 w 347818"/>
              <a:gd name="connsiteY3" fmla="*/ 7089 h 68479"/>
              <a:gd name="connsiteX4" fmla="*/ 964 w 347818"/>
              <a:gd name="connsiteY4" fmla="*/ 11323 h 6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818" h="68479">
                <a:moveTo>
                  <a:pt x="964" y="11323"/>
                </a:moveTo>
                <a:cubicBezTo>
                  <a:pt x="-12089" y="10618"/>
                  <a:pt x="110678" y="-6669"/>
                  <a:pt x="168181" y="2856"/>
                </a:cubicBezTo>
                <a:cubicBezTo>
                  <a:pt x="225684" y="12381"/>
                  <a:pt x="332928" y="67768"/>
                  <a:pt x="345981" y="68473"/>
                </a:cubicBezTo>
                <a:cubicBezTo>
                  <a:pt x="359034" y="69178"/>
                  <a:pt x="300120" y="15556"/>
                  <a:pt x="246498" y="7089"/>
                </a:cubicBezTo>
                <a:cubicBezTo>
                  <a:pt x="192876" y="-1378"/>
                  <a:pt x="14017" y="12028"/>
                  <a:pt x="964" y="1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20315FE8-B87C-45AA-94E7-D415A1E355AC}"/>
              </a:ext>
            </a:extLst>
          </p:cNvPr>
          <p:cNvSpPr/>
          <p:nvPr/>
        </p:nvSpPr>
        <p:spPr>
          <a:xfrm>
            <a:off x="4830517" y="8094534"/>
            <a:ext cx="863775" cy="169878"/>
          </a:xfrm>
          <a:custGeom>
            <a:avLst/>
            <a:gdLst>
              <a:gd name="connsiteX0" fmla="*/ 6066 w 863775"/>
              <a:gd name="connsiteY0" fmla="*/ 80033 h 169878"/>
              <a:gd name="connsiteX1" fmla="*/ 92850 w 863775"/>
              <a:gd name="connsiteY1" fmla="*/ 1716 h 169878"/>
              <a:gd name="connsiteX2" fmla="*/ 323566 w 863775"/>
              <a:gd name="connsiteY2" fmla="*/ 29233 h 169878"/>
              <a:gd name="connsiteX3" fmla="*/ 492900 w 863775"/>
              <a:gd name="connsiteY3" fmla="*/ 67333 h 169878"/>
              <a:gd name="connsiteX4" fmla="*/ 689750 w 863775"/>
              <a:gd name="connsiteY4" fmla="*/ 46166 h 169878"/>
              <a:gd name="connsiteX5" fmla="*/ 729966 w 863775"/>
              <a:gd name="connsiteY5" fmla="*/ 22883 h 169878"/>
              <a:gd name="connsiteX6" fmla="*/ 691866 w 863775"/>
              <a:gd name="connsiteY6" fmla="*/ 37699 h 169878"/>
              <a:gd name="connsiteX7" fmla="*/ 683400 w 863775"/>
              <a:gd name="connsiteY7" fmla="*/ 58866 h 169878"/>
              <a:gd name="connsiteX8" fmla="*/ 797700 w 863775"/>
              <a:gd name="connsiteY8" fmla="*/ 69449 h 169878"/>
              <a:gd name="connsiteX9" fmla="*/ 740550 w 863775"/>
              <a:gd name="connsiteY9" fmla="*/ 101199 h 169878"/>
              <a:gd name="connsiteX10" fmla="*/ 863316 w 863775"/>
              <a:gd name="connsiteY10" fmla="*/ 166816 h 169878"/>
              <a:gd name="connsiteX11" fmla="*/ 778650 w 863775"/>
              <a:gd name="connsiteY11" fmla="*/ 149883 h 169878"/>
              <a:gd name="connsiteX12" fmla="*/ 683400 w 863775"/>
              <a:gd name="connsiteY12" fmla="*/ 69449 h 169878"/>
              <a:gd name="connsiteX13" fmla="*/ 412466 w 863775"/>
              <a:gd name="connsiteY13" fmla="*/ 63099 h 169878"/>
              <a:gd name="connsiteX14" fmla="*/ 245250 w 863775"/>
              <a:gd name="connsiteY14" fmla="*/ 16533 h 169878"/>
              <a:gd name="connsiteX15" fmla="*/ 6066 w 863775"/>
              <a:gd name="connsiteY15" fmla="*/ 80033 h 16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3775" h="169878">
                <a:moveTo>
                  <a:pt x="6066" y="80033"/>
                </a:moveTo>
                <a:cubicBezTo>
                  <a:pt x="-19334" y="77564"/>
                  <a:pt x="39933" y="10183"/>
                  <a:pt x="92850" y="1716"/>
                </a:cubicBezTo>
                <a:cubicBezTo>
                  <a:pt x="145767" y="-6751"/>
                  <a:pt x="256891" y="18297"/>
                  <a:pt x="323566" y="29233"/>
                </a:cubicBezTo>
                <a:cubicBezTo>
                  <a:pt x="390241" y="40169"/>
                  <a:pt x="431869" y="64511"/>
                  <a:pt x="492900" y="67333"/>
                </a:cubicBezTo>
                <a:cubicBezTo>
                  <a:pt x="553931" y="70155"/>
                  <a:pt x="650239" y="53574"/>
                  <a:pt x="689750" y="46166"/>
                </a:cubicBezTo>
                <a:cubicBezTo>
                  <a:pt x="729261" y="38758"/>
                  <a:pt x="729613" y="24294"/>
                  <a:pt x="729966" y="22883"/>
                </a:cubicBezTo>
                <a:cubicBezTo>
                  <a:pt x="730319" y="21472"/>
                  <a:pt x="699627" y="31702"/>
                  <a:pt x="691866" y="37699"/>
                </a:cubicBezTo>
                <a:cubicBezTo>
                  <a:pt x="684105" y="43696"/>
                  <a:pt x="665761" y="53574"/>
                  <a:pt x="683400" y="58866"/>
                </a:cubicBezTo>
                <a:cubicBezTo>
                  <a:pt x="701039" y="64158"/>
                  <a:pt x="788175" y="62394"/>
                  <a:pt x="797700" y="69449"/>
                </a:cubicBezTo>
                <a:cubicBezTo>
                  <a:pt x="807225" y="76504"/>
                  <a:pt x="729614" y="84971"/>
                  <a:pt x="740550" y="101199"/>
                </a:cubicBezTo>
                <a:cubicBezTo>
                  <a:pt x="751486" y="117427"/>
                  <a:pt x="856966" y="158702"/>
                  <a:pt x="863316" y="166816"/>
                </a:cubicBezTo>
                <a:cubicBezTo>
                  <a:pt x="869666" y="174930"/>
                  <a:pt x="808636" y="166111"/>
                  <a:pt x="778650" y="149883"/>
                </a:cubicBezTo>
                <a:cubicBezTo>
                  <a:pt x="748664" y="133655"/>
                  <a:pt x="744431" y="83913"/>
                  <a:pt x="683400" y="69449"/>
                </a:cubicBezTo>
                <a:cubicBezTo>
                  <a:pt x="622369" y="54985"/>
                  <a:pt x="485491" y="71918"/>
                  <a:pt x="412466" y="63099"/>
                </a:cubicBezTo>
                <a:cubicBezTo>
                  <a:pt x="339441" y="54280"/>
                  <a:pt x="313689" y="15827"/>
                  <a:pt x="245250" y="16533"/>
                </a:cubicBezTo>
                <a:cubicBezTo>
                  <a:pt x="176811" y="17239"/>
                  <a:pt x="31466" y="82502"/>
                  <a:pt x="6066" y="80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5004A086-053D-49EE-8781-CE5AD5EBF381}"/>
              </a:ext>
            </a:extLst>
          </p:cNvPr>
          <p:cNvSpPr/>
          <p:nvPr/>
        </p:nvSpPr>
        <p:spPr>
          <a:xfrm>
            <a:off x="4538471" y="8271777"/>
            <a:ext cx="802638" cy="102728"/>
          </a:xfrm>
          <a:custGeom>
            <a:avLst/>
            <a:gdLst>
              <a:gd name="connsiteX0" fmla="*/ 1779 w 802638"/>
              <a:gd name="connsiteY0" fmla="*/ 36140 h 102728"/>
              <a:gd name="connsiteX1" fmla="*/ 185929 w 802638"/>
              <a:gd name="connsiteY1" fmla="*/ 80590 h 102728"/>
              <a:gd name="connsiteX2" fmla="*/ 224029 w 802638"/>
              <a:gd name="connsiteY2" fmla="*/ 63656 h 102728"/>
              <a:gd name="connsiteX3" fmla="*/ 321396 w 802638"/>
              <a:gd name="connsiteY3" fmla="*/ 97523 h 102728"/>
              <a:gd name="connsiteX4" fmla="*/ 395479 w 802638"/>
              <a:gd name="connsiteY4" fmla="*/ 59423 h 102728"/>
              <a:gd name="connsiteX5" fmla="*/ 454746 w 802638"/>
              <a:gd name="connsiteY5" fmla="*/ 74240 h 102728"/>
              <a:gd name="connsiteX6" fmla="*/ 486496 w 802638"/>
              <a:gd name="connsiteY6" fmla="*/ 40373 h 102728"/>
              <a:gd name="connsiteX7" fmla="*/ 579629 w 802638"/>
              <a:gd name="connsiteY7" fmla="*/ 44606 h 102728"/>
              <a:gd name="connsiteX8" fmla="*/ 611379 w 802638"/>
              <a:gd name="connsiteY8" fmla="*/ 31906 h 102728"/>
              <a:gd name="connsiteX9" fmla="*/ 657946 w 802638"/>
              <a:gd name="connsiteY9" fmla="*/ 34023 h 102728"/>
              <a:gd name="connsiteX10" fmla="*/ 710862 w 802638"/>
              <a:gd name="connsiteY10" fmla="*/ 2273 h 102728"/>
              <a:gd name="connsiteX11" fmla="*/ 761662 w 802638"/>
              <a:gd name="connsiteY11" fmla="*/ 4390 h 102728"/>
              <a:gd name="connsiteX12" fmla="*/ 801879 w 802638"/>
              <a:gd name="connsiteY12" fmla="*/ 19206 h 102728"/>
              <a:gd name="connsiteX13" fmla="*/ 725679 w 802638"/>
              <a:gd name="connsiteY13" fmla="*/ 21323 h 102728"/>
              <a:gd name="connsiteX14" fmla="*/ 484379 w 802638"/>
              <a:gd name="connsiteY14" fmla="*/ 78473 h 102728"/>
              <a:gd name="connsiteX15" fmla="*/ 310812 w 802638"/>
              <a:gd name="connsiteY15" fmla="*/ 101756 h 102728"/>
              <a:gd name="connsiteX16" fmla="*/ 1779 w 802638"/>
              <a:gd name="connsiteY16" fmla="*/ 36140 h 10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2638" h="102728">
                <a:moveTo>
                  <a:pt x="1779" y="36140"/>
                </a:moveTo>
                <a:cubicBezTo>
                  <a:pt x="-19035" y="32612"/>
                  <a:pt x="148887" y="76004"/>
                  <a:pt x="185929" y="80590"/>
                </a:cubicBezTo>
                <a:cubicBezTo>
                  <a:pt x="222971" y="85176"/>
                  <a:pt x="201451" y="60834"/>
                  <a:pt x="224029" y="63656"/>
                </a:cubicBezTo>
                <a:cubicBezTo>
                  <a:pt x="246607" y="66478"/>
                  <a:pt x="292821" y="98229"/>
                  <a:pt x="321396" y="97523"/>
                </a:cubicBezTo>
                <a:cubicBezTo>
                  <a:pt x="349971" y="96818"/>
                  <a:pt x="373254" y="63304"/>
                  <a:pt x="395479" y="59423"/>
                </a:cubicBezTo>
                <a:cubicBezTo>
                  <a:pt x="417704" y="55543"/>
                  <a:pt x="439576" y="77415"/>
                  <a:pt x="454746" y="74240"/>
                </a:cubicBezTo>
                <a:cubicBezTo>
                  <a:pt x="469916" y="71065"/>
                  <a:pt x="465682" y="45312"/>
                  <a:pt x="486496" y="40373"/>
                </a:cubicBezTo>
                <a:cubicBezTo>
                  <a:pt x="507310" y="35434"/>
                  <a:pt x="558815" y="46017"/>
                  <a:pt x="579629" y="44606"/>
                </a:cubicBezTo>
                <a:cubicBezTo>
                  <a:pt x="600443" y="43195"/>
                  <a:pt x="598326" y="33670"/>
                  <a:pt x="611379" y="31906"/>
                </a:cubicBezTo>
                <a:cubicBezTo>
                  <a:pt x="624432" y="30142"/>
                  <a:pt x="641366" y="38962"/>
                  <a:pt x="657946" y="34023"/>
                </a:cubicBezTo>
                <a:cubicBezTo>
                  <a:pt x="674526" y="29084"/>
                  <a:pt x="693576" y="7212"/>
                  <a:pt x="710862" y="2273"/>
                </a:cubicBezTo>
                <a:cubicBezTo>
                  <a:pt x="728148" y="-2666"/>
                  <a:pt x="746493" y="1568"/>
                  <a:pt x="761662" y="4390"/>
                </a:cubicBezTo>
                <a:cubicBezTo>
                  <a:pt x="776831" y="7212"/>
                  <a:pt x="807876" y="16384"/>
                  <a:pt x="801879" y="19206"/>
                </a:cubicBezTo>
                <a:cubicBezTo>
                  <a:pt x="795882" y="22028"/>
                  <a:pt x="778596" y="11445"/>
                  <a:pt x="725679" y="21323"/>
                </a:cubicBezTo>
                <a:cubicBezTo>
                  <a:pt x="672762" y="31201"/>
                  <a:pt x="553523" y="65068"/>
                  <a:pt x="484379" y="78473"/>
                </a:cubicBezTo>
                <a:cubicBezTo>
                  <a:pt x="415235" y="91878"/>
                  <a:pt x="387365" y="106695"/>
                  <a:pt x="310812" y="101756"/>
                </a:cubicBezTo>
                <a:cubicBezTo>
                  <a:pt x="234259" y="96817"/>
                  <a:pt x="22593" y="39668"/>
                  <a:pt x="1779" y="36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2276A17C-CA94-4EF8-A82C-5DF19FFFD967}"/>
              </a:ext>
            </a:extLst>
          </p:cNvPr>
          <p:cNvSpPr/>
          <p:nvPr/>
        </p:nvSpPr>
        <p:spPr>
          <a:xfrm>
            <a:off x="4615706" y="8398860"/>
            <a:ext cx="545012" cy="98782"/>
          </a:xfrm>
          <a:custGeom>
            <a:avLst/>
            <a:gdLst>
              <a:gd name="connsiteX0" fmla="*/ 744 w 545012"/>
              <a:gd name="connsiteY0" fmla="*/ 73 h 98782"/>
              <a:gd name="connsiteX1" fmla="*/ 159494 w 545012"/>
              <a:gd name="connsiteY1" fmla="*/ 42407 h 98782"/>
              <a:gd name="connsiteX2" fmla="*/ 297077 w 545012"/>
              <a:gd name="connsiteY2" fmla="*/ 80507 h 98782"/>
              <a:gd name="connsiteX3" fmla="*/ 326711 w 545012"/>
              <a:gd name="connsiteY3" fmla="*/ 97440 h 98782"/>
              <a:gd name="connsiteX4" fmla="*/ 362694 w 545012"/>
              <a:gd name="connsiteY4" fmla="*/ 46640 h 98782"/>
              <a:gd name="connsiteX5" fmla="*/ 474877 w 545012"/>
              <a:gd name="connsiteY5" fmla="*/ 52990 h 98782"/>
              <a:gd name="connsiteX6" fmla="*/ 544727 w 545012"/>
              <a:gd name="connsiteY6" fmla="*/ 10657 h 98782"/>
              <a:gd name="connsiteX7" fmla="*/ 449477 w 545012"/>
              <a:gd name="connsiteY7" fmla="*/ 63573 h 98782"/>
              <a:gd name="connsiteX8" fmla="*/ 239927 w 545012"/>
              <a:gd name="connsiteY8" fmla="*/ 55107 h 98782"/>
              <a:gd name="connsiteX9" fmla="*/ 744 w 545012"/>
              <a:gd name="connsiteY9" fmla="*/ 73 h 9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12" h="98782">
                <a:moveTo>
                  <a:pt x="744" y="73"/>
                </a:moveTo>
                <a:cubicBezTo>
                  <a:pt x="-12662" y="-2044"/>
                  <a:pt x="159494" y="42407"/>
                  <a:pt x="159494" y="42407"/>
                </a:cubicBezTo>
                <a:cubicBezTo>
                  <a:pt x="208883" y="55813"/>
                  <a:pt x="269208" y="71335"/>
                  <a:pt x="297077" y="80507"/>
                </a:cubicBezTo>
                <a:cubicBezTo>
                  <a:pt x="324947" y="89679"/>
                  <a:pt x="315775" y="103084"/>
                  <a:pt x="326711" y="97440"/>
                </a:cubicBezTo>
                <a:cubicBezTo>
                  <a:pt x="337647" y="91796"/>
                  <a:pt x="338000" y="54048"/>
                  <a:pt x="362694" y="46640"/>
                </a:cubicBezTo>
                <a:cubicBezTo>
                  <a:pt x="387388" y="39232"/>
                  <a:pt x="444538" y="58987"/>
                  <a:pt x="474877" y="52990"/>
                </a:cubicBezTo>
                <a:cubicBezTo>
                  <a:pt x="505216" y="46993"/>
                  <a:pt x="548960" y="8893"/>
                  <a:pt x="544727" y="10657"/>
                </a:cubicBezTo>
                <a:cubicBezTo>
                  <a:pt x="540494" y="12421"/>
                  <a:pt x="500277" y="56165"/>
                  <a:pt x="449477" y="63573"/>
                </a:cubicBezTo>
                <a:cubicBezTo>
                  <a:pt x="398677" y="70981"/>
                  <a:pt x="311541" y="65690"/>
                  <a:pt x="239927" y="55107"/>
                </a:cubicBezTo>
                <a:cubicBezTo>
                  <a:pt x="168313" y="44524"/>
                  <a:pt x="14150" y="2190"/>
                  <a:pt x="74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DF4C7761-601C-4A57-B370-56048C0ACC7F}"/>
              </a:ext>
            </a:extLst>
          </p:cNvPr>
          <p:cNvSpPr/>
          <p:nvPr/>
        </p:nvSpPr>
        <p:spPr>
          <a:xfrm>
            <a:off x="5194112" y="8225976"/>
            <a:ext cx="341121" cy="187778"/>
          </a:xfrm>
          <a:custGeom>
            <a:avLst/>
            <a:gdLst>
              <a:gd name="connsiteX0" fmla="*/ 340971 w 341121"/>
              <a:gd name="connsiteY0" fmla="*/ 1507 h 187778"/>
              <a:gd name="connsiteX1" fmla="*/ 118721 w 341121"/>
              <a:gd name="connsiteY1" fmla="*/ 100991 h 187778"/>
              <a:gd name="connsiteX2" fmla="*/ 188 w 341121"/>
              <a:gd name="connsiteY2" fmla="*/ 187774 h 187778"/>
              <a:gd name="connsiteX3" fmla="*/ 89088 w 341121"/>
              <a:gd name="connsiteY3" fmla="*/ 105224 h 187778"/>
              <a:gd name="connsiteX4" fmla="*/ 152588 w 341121"/>
              <a:gd name="connsiteY4" fmla="*/ 45957 h 187778"/>
              <a:gd name="connsiteX5" fmla="*/ 340971 w 341121"/>
              <a:gd name="connsiteY5" fmla="*/ 1507 h 18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21" h="187778">
                <a:moveTo>
                  <a:pt x="340971" y="1507"/>
                </a:moveTo>
                <a:cubicBezTo>
                  <a:pt x="335327" y="10679"/>
                  <a:pt x="175518" y="69947"/>
                  <a:pt x="118721" y="100991"/>
                </a:cubicBezTo>
                <a:cubicBezTo>
                  <a:pt x="61924" y="132035"/>
                  <a:pt x="5127" y="187069"/>
                  <a:pt x="188" y="187774"/>
                </a:cubicBezTo>
                <a:cubicBezTo>
                  <a:pt x="-4751" y="188479"/>
                  <a:pt x="89088" y="105224"/>
                  <a:pt x="89088" y="105224"/>
                </a:cubicBezTo>
                <a:cubicBezTo>
                  <a:pt x="114488" y="81588"/>
                  <a:pt x="113430" y="64654"/>
                  <a:pt x="152588" y="45957"/>
                </a:cubicBezTo>
                <a:cubicBezTo>
                  <a:pt x="191746" y="27260"/>
                  <a:pt x="346615" y="-7665"/>
                  <a:pt x="340971" y="1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2D9986AE-8D7E-469E-A821-22BBF5C5DCD2}"/>
              </a:ext>
            </a:extLst>
          </p:cNvPr>
          <p:cNvSpPr/>
          <p:nvPr/>
        </p:nvSpPr>
        <p:spPr>
          <a:xfrm>
            <a:off x="5266776" y="8280322"/>
            <a:ext cx="254079" cy="223197"/>
          </a:xfrm>
          <a:custGeom>
            <a:avLst/>
            <a:gdLst>
              <a:gd name="connsiteX0" fmla="*/ 253491 w 254079"/>
              <a:gd name="connsiteY0" fmla="*/ 78 h 223197"/>
              <a:gd name="connsiteX1" fmla="*/ 120141 w 254079"/>
              <a:gd name="connsiteY1" fmla="*/ 91095 h 223197"/>
              <a:gd name="connsiteX2" fmla="*/ 1607 w 254079"/>
              <a:gd name="connsiteY2" fmla="*/ 222328 h 223197"/>
              <a:gd name="connsiteX3" fmla="*/ 52407 w 254079"/>
              <a:gd name="connsiteY3" fmla="*/ 146128 h 223197"/>
              <a:gd name="connsiteX4" fmla="*/ 65107 w 254079"/>
              <a:gd name="connsiteY4" fmla="*/ 105911 h 223197"/>
              <a:gd name="connsiteX5" fmla="*/ 253491 w 254079"/>
              <a:gd name="connsiteY5" fmla="*/ 78 h 22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79" h="223197">
                <a:moveTo>
                  <a:pt x="253491" y="78"/>
                </a:moveTo>
                <a:cubicBezTo>
                  <a:pt x="262663" y="-2391"/>
                  <a:pt x="162122" y="54053"/>
                  <a:pt x="120141" y="91095"/>
                </a:cubicBezTo>
                <a:cubicBezTo>
                  <a:pt x="78160" y="128137"/>
                  <a:pt x="12896" y="213156"/>
                  <a:pt x="1607" y="222328"/>
                </a:cubicBezTo>
                <a:cubicBezTo>
                  <a:pt x="-9682" y="231500"/>
                  <a:pt x="41824" y="165531"/>
                  <a:pt x="52407" y="146128"/>
                </a:cubicBezTo>
                <a:cubicBezTo>
                  <a:pt x="62990" y="126725"/>
                  <a:pt x="30182" y="130606"/>
                  <a:pt x="65107" y="105911"/>
                </a:cubicBezTo>
                <a:cubicBezTo>
                  <a:pt x="100032" y="81216"/>
                  <a:pt x="244319" y="2547"/>
                  <a:pt x="253491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7AF426A7-587D-4632-882B-4792397C961F}"/>
              </a:ext>
            </a:extLst>
          </p:cNvPr>
          <p:cNvSpPr/>
          <p:nvPr/>
        </p:nvSpPr>
        <p:spPr>
          <a:xfrm>
            <a:off x="4931828" y="8435480"/>
            <a:ext cx="324857" cy="132252"/>
          </a:xfrm>
          <a:custGeom>
            <a:avLst/>
            <a:gdLst>
              <a:gd name="connsiteX0" fmla="*/ 323855 w 324857"/>
              <a:gd name="connsiteY0" fmla="*/ 1553 h 132252"/>
              <a:gd name="connsiteX1" fmla="*/ 196855 w 324857"/>
              <a:gd name="connsiteY1" fmla="*/ 124320 h 132252"/>
              <a:gd name="connsiteX2" fmla="*/ 5 w 324857"/>
              <a:gd name="connsiteY2" fmla="*/ 120087 h 132252"/>
              <a:gd name="connsiteX3" fmla="*/ 190505 w 324857"/>
              <a:gd name="connsiteY3" fmla="*/ 120087 h 132252"/>
              <a:gd name="connsiteX4" fmla="*/ 254005 w 324857"/>
              <a:gd name="connsiteY4" fmla="*/ 58703 h 132252"/>
              <a:gd name="connsiteX5" fmla="*/ 323855 w 324857"/>
              <a:gd name="connsiteY5" fmla="*/ 1553 h 13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857" h="132252">
                <a:moveTo>
                  <a:pt x="323855" y="1553"/>
                </a:moveTo>
                <a:cubicBezTo>
                  <a:pt x="314330" y="12489"/>
                  <a:pt x="250830" y="104564"/>
                  <a:pt x="196855" y="124320"/>
                </a:cubicBezTo>
                <a:cubicBezTo>
                  <a:pt x="142880" y="144076"/>
                  <a:pt x="1063" y="120792"/>
                  <a:pt x="5" y="120087"/>
                </a:cubicBezTo>
                <a:cubicBezTo>
                  <a:pt x="-1053" y="119382"/>
                  <a:pt x="148172" y="130318"/>
                  <a:pt x="190505" y="120087"/>
                </a:cubicBezTo>
                <a:cubicBezTo>
                  <a:pt x="232838" y="109856"/>
                  <a:pt x="235661" y="77047"/>
                  <a:pt x="254005" y="58703"/>
                </a:cubicBezTo>
                <a:cubicBezTo>
                  <a:pt x="272349" y="40359"/>
                  <a:pt x="333380" y="-9383"/>
                  <a:pt x="323855" y="1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03DF89CC-96A3-408B-8B4A-73FB0FBF0BA4}"/>
              </a:ext>
            </a:extLst>
          </p:cNvPr>
          <p:cNvSpPr/>
          <p:nvPr/>
        </p:nvSpPr>
        <p:spPr>
          <a:xfrm>
            <a:off x="6462864" y="6907457"/>
            <a:ext cx="398927" cy="1090729"/>
          </a:xfrm>
          <a:custGeom>
            <a:avLst/>
            <a:gdLst>
              <a:gd name="connsiteX0" fmla="*/ 395136 w 398927"/>
              <a:gd name="connsiteY0" fmla="*/ 9810 h 1090729"/>
              <a:gd name="connsiteX1" fmla="*/ 293536 w 398927"/>
              <a:gd name="connsiteY1" fmla="*/ 229943 h 1090729"/>
              <a:gd name="connsiteX2" fmla="*/ 153836 w 398927"/>
              <a:gd name="connsiteY2" fmla="*/ 771810 h 1090729"/>
              <a:gd name="connsiteX3" fmla="*/ 1436 w 398927"/>
              <a:gd name="connsiteY3" fmla="*/ 1089310 h 1090729"/>
              <a:gd name="connsiteX4" fmla="*/ 81869 w 398927"/>
              <a:gd name="connsiteY4" fmla="*/ 873410 h 1090729"/>
              <a:gd name="connsiteX5" fmla="*/ 158069 w 398927"/>
              <a:gd name="connsiteY5" fmla="*/ 522043 h 1090729"/>
              <a:gd name="connsiteX6" fmla="*/ 395136 w 398927"/>
              <a:gd name="connsiteY6" fmla="*/ 9810 h 109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927" h="1090729">
                <a:moveTo>
                  <a:pt x="395136" y="9810"/>
                </a:moveTo>
                <a:cubicBezTo>
                  <a:pt x="417714" y="-38873"/>
                  <a:pt x="333753" y="102943"/>
                  <a:pt x="293536" y="229943"/>
                </a:cubicBezTo>
                <a:cubicBezTo>
                  <a:pt x="253319" y="356943"/>
                  <a:pt x="202519" y="628582"/>
                  <a:pt x="153836" y="771810"/>
                </a:cubicBezTo>
                <a:cubicBezTo>
                  <a:pt x="105153" y="915038"/>
                  <a:pt x="13430" y="1072377"/>
                  <a:pt x="1436" y="1089310"/>
                </a:cubicBezTo>
                <a:cubicBezTo>
                  <a:pt x="-10559" y="1106243"/>
                  <a:pt x="55763" y="967955"/>
                  <a:pt x="81869" y="873410"/>
                </a:cubicBezTo>
                <a:cubicBezTo>
                  <a:pt x="107974" y="778866"/>
                  <a:pt x="109386" y="658921"/>
                  <a:pt x="158069" y="522043"/>
                </a:cubicBezTo>
                <a:cubicBezTo>
                  <a:pt x="206752" y="385165"/>
                  <a:pt x="372558" y="58493"/>
                  <a:pt x="395136" y="9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B3B73061-DBC3-4AE5-BB4A-E00009FE59B5}"/>
              </a:ext>
            </a:extLst>
          </p:cNvPr>
          <p:cNvSpPr/>
          <p:nvPr/>
        </p:nvSpPr>
        <p:spPr>
          <a:xfrm>
            <a:off x="6297499" y="8036255"/>
            <a:ext cx="147335" cy="163763"/>
          </a:xfrm>
          <a:custGeom>
            <a:avLst/>
            <a:gdLst>
              <a:gd name="connsiteX0" fmla="*/ 145634 w 147335"/>
              <a:gd name="connsiteY0" fmla="*/ 11312 h 163763"/>
              <a:gd name="connsiteX1" fmla="*/ 1701 w 147335"/>
              <a:gd name="connsiteY1" fmla="*/ 163712 h 163763"/>
              <a:gd name="connsiteX2" fmla="*/ 73668 w 147335"/>
              <a:gd name="connsiteY2" fmla="*/ 28245 h 163763"/>
              <a:gd name="connsiteX3" fmla="*/ 145634 w 147335"/>
              <a:gd name="connsiteY3" fmla="*/ 11312 h 16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35" h="163763">
                <a:moveTo>
                  <a:pt x="145634" y="11312"/>
                </a:moveTo>
                <a:cubicBezTo>
                  <a:pt x="133639" y="33890"/>
                  <a:pt x="13695" y="160890"/>
                  <a:pt x="1701" y="163712"/>
                </a:cubicBezTo>
                <a:cubicBezTo>
                  <a:pt x="-10293" y="166534"/>
                  <a:pt x="44035" y="53645"/>
                  <a:pt x="73668" y="28245"/>
                </a:cubicBezTo>
                <a:cubicBezTo>
                  <a:pt x="103301" y="2845"/>
                  <a:pt x="157629" y="-11266"/>
                  <a:pt x="145634" y="11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7DED8BCD-0406-4B52-9193-B36580A6DCEC}"/>
              </a:ext>
            </a:extLst>
          </p:cNvPr>
          <p:cNvSpPr/>
          <p:nvPr/>
        </p:nvSpPr>
        <p:spPr>
          <a:xfrm>
            <a:off x="5849791" y="8271933"/>
            <a:ext cx="462109" cy="491209"/>
          </a:xfrm>
          <a:custGeom>
            <a:avLst/>
            <a:gdLst>
              <a:gd name="connsiteX0" fmla="*/ 462109 w 462109"/>
              <a:gd name="connsiteY0" fmla="*/ 0 h 491209"/>
              <a:gd name="connsiteX1" fmla="*/ 335109 w 462109"/>
              <a:gd name="connsiteY1" fmla="*/ 198967 h 491209"/>
              <a:gd name="connsiteX2" fmla="*/ 676 w 462109"/>
              <a:gd name="connsiteY2" fmla="*/ 491067 h 491209"/>
              <a:gd name="connsiteX3" fmla="*/ 241976 w 462109"/>
              <a:gd name="connsiteY3" fmla="*/ 241300 h 491209"/>
              <a:gd name="connsiteX4" fmla="*/ 462109 w 462109"/>
              <a:gd name="connsiteY4" fmla="*/ 0 h 49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109" h="491209">
                <a:moveTo>
                  <a:pt x="462109" y="0"/>
                </a:moveTo>
                <a:cubicBezTo>
                  <a:pt x="437061" y="58561"/>
                  <a:pt x="412014" y="117123"/>
                  <a:pt x="335109" y="198967"/>
                </a:cubicBezTo>
                <a:cubicBezTo>
                  <a:pt x="258204" y="280811"/>
                  <a:pt x="16198" y="484012"/>
                  <a:pt x="676" y="491067"/>
                </a:cubicBezTo>
                <a:cubicBezTo>
                  <a:pt x="-14846" y="498122"/>
                  <a:pt x="241976" y="241300"/>
                  <a:pt x="241976" y="241300"/>
                </a:cubicBezTo>
                <a:lnTo>
                  <a:pt x="46210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D91EA542-6C84-4DD5-BECB-5E697F64F7EF}"/>
              </a:ext>
            </a:extLst>
          </p:cNvPr>
          <p:cNvSpPr/>
          <p:nvPr/>
        </p:nvSpPr>
        <p:spPr>
          <a:xfrm>
            <a:off x="4982263" y="8881295"/>
            <a:ext cx="797937" cy="395535"/>
          </a:xfrm>
          <a:custGeom>
            <a:avLst/>
            <a:gdLst>
              <a:gd name="connsiteX0" fmla="*/ 796237 w 797937"/>
              <a:gd name="connsiteY0" fmla="*/ 238 h 395535"/>
              <a:gd name="connsiteX1" fmla="*/ 563404 w 797937"/>
              <a:gd name="connsiteY1" fmla="*/ 233072 h 395535"/>
              <a:gd name="connsiteX2" fmla="*/ 364437 w 797937"/>
              <a:gd name="connsiteY2" fmla="*/ 338905 h 395535"/>
              <a:gd name="connsiteX3" fmla="*/ 370 w 797937"/>
              <a:gd name="connsiteY3" fmla="*/ 393938 h 395535"/>
              <a:gd name="connsiteX4" fmla="*/ 436404 w 797937"/>
              <a:gd name="connsiteY4" fmla="*/ 279638 h 395535"/>
              <a:gd name="connsiteX5" fmla="*/ 796237 w 797937"/>
              <a:gd name="connsiteY5" fmla="*/ 238 h 3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937" h="395535">
                <a:moveTo>
                  <a:pt x="796237" y="238"/>
                </a:moveTo>
                <a:cubicBezTo>
                  <a:pt x="817404" y="-7523"/>
                  <a:pt x="635371" y="176628"/>
                  <a:pt x="563404" y="233072"/>
                </a:cubicBezTo>
                <a:cubicBezTo>
                  <a:pt x="491437" y="289517"/>
                  <a:pt x="458276" y="312094"/>
                  <a:pt x="364437" y="338905"/>
                </a:cubicBezTo>
                <a:cubicBezTo>
                  <a:pt x="270598" y="365716"/>
                  <a:pt x="-11624" y="403816"/>
                  <a:pt x="370" y="393938"/>
                </a:cubicBezTo>
                <a:cubicBezTo>
                  <a:pt x="12364" y="384060"/>
                  <a:pt x="301643" y="342432"/>
                  <a:pt x="436404" y="279638"/>
                </a:cubicBezTo>
                <a:cubicBezTo>
                  <a:pt x="571165" y="216844"/>
                  <a:pt x="775070" y="7999"/>
                  <a:pt x="796237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39E9F1E9-0FF9-4752-A80F-6B9A0B1F1BF7}"/>
              </a:ext>
            </a:extLst>
          </p:cNvPr>
          <p:cNvSpPr/>
          <p:nvPr/>
        </p:nvSpPr>
        <p:spPr>
          <a:xfrm>
            <a:off x="4434390" y="9406360"/>
            <a:ext cx="846904" cy="134350"/>
          </a:xfrm>
          <a:custGeom>
            <a:avLst/>
            <a:gdLst>
              <a:gd name="connsiteX0" fmla="*/ 25850 w 846904"/>
              <a:gd name="connsiteY0" fmla="*/ 1800 h 134350"/>
              <a:gd name="connsiteX1" fmla="*/ 335730 w 846904"/>
              <a:gd name="connsiteY1" fmla="*/ 78000 h 134350"/>
              <a:gd name="connsiteX2" fmla="*/ 838650 w 846904"/>
              <a:gd name="connsiteY2" fmla="*/ 11960 h 134350"/>
              <a:gd name="connsiteX3" fmla="*/ 635450 w 846904"/>
              <a:gd name="connsiteY3" fmla="*/ 67840 h 134350"/>
              <a:gd name="connsiteX4" fmla="*/ 462730 w 846904"/>
              <a:gd name="connsiteY4" fmla="*/ 133880 h 134350"/>
              <a:gd name="connsiteX5" fmla="*/ 66490 w 846904"/>
              <a:gd name="connsiteY5" fmla="*/ 32280 h 134350"/>
              <a:gd name="connsiteX6" fmla="*/ 25850 w 846904"/>
              <a:gd name="connsiteY6" fmla="*/ 1800 h 13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04" h="134350">
                <a:moveTo>
                  <a:pt x="25850" y="1800"/>
                </a:moveTo>
                <a:cubicBezTo>
                  <a:pt x="70723" y="9420"/>
                  <a:pt x="200263" y="76307"/>
                  <a:pt x="335730" y="78000"/>
                </a:cubicBezTo>
                <a:cubicBezTo>
                  <a:pt x="471197" y="79693"/>
                  <a:pt x="788697" y="13653"/>
                  <a:pt x="838650" y="11960"/>
                </a:cubicBezTo>
                <a:cubicBezTo>
                  <a:pt x="888603" y="10267"/>
                  <a:pt x="698103" y="47520"/>
                  <a:pt x="635450" y="67840"/>
                </a:cubicBezTo>
                <a:cubicBezTo>
                  <a:pt x="572797" y="88160"/>
                  <a:pt x="557557" y="139807"/>
                  <a:pt x="462730" y="133880"/>
                </a:cubicBezTo>
                <a:cubicBezTo>
                  <a:pt x="367903" y="127953"/>
                  <a:pt x="138457" y="52600"/>
                  <a:pt x="66490" y="32280"/>
                </a:cubicBezTo>
                <a:cubicBezTo>
                  <a:pt x="-5477" y="11960"/>
                  <a:pt x="-19023" y="-5820"/>
                  <a:pt x="25850" y="1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C1C99E40-615E-49DF-B674-D8437966F6A1}"/>
              </a:ext>
            </a:extLst>
          </p:cNvPr>
          <p:cNvSpPr/>
          <p:nvPr/>
        </p:nvSpPr>
        <p:spPr>
          <a:xfrm>
            <a:off x="3505165" y="8706433"/>
            <a:ext cx="453671" cy="449588"/>
          </a:xfrm>
          <a:custGeom>
            <a:avLst/>
            <a:gdLst>
              <a:gd name="connsiteX0" fmla="*/ 35 w 453671"/>
              <a:gd name="connsiteY0" fmla="*/ 687 h 449588"/>
              <a:gd name="connsiteX1" fmla="*/ 320075 w 453671"/>
              <a:gd name="connsiteY1" fmla="*/ 290247 h 449588"/>
              <a:gd name="connsiteX2" fmla="*/ 452155 w 453671"/>
              <a:gd name="connsiteY2" fmla="*/ 447727 h 449588"/>
              <a:gd name="connsiteX3" fmla="*/ 386115 w 453671"/>
              <a:gd name="connsiteY3" fmla="*/ 366447 h 449588"/>
              <a:gd name="connsiteX4" fmla="*/ 299755 w 453671"/>
              <a:gd name="connsiteY4" fmla="*/ 214047 h 449588"/>
              <a:gd name="connsiteX5" fmla="*/ 35 w 453671"/>
              <a:gd name="connsiteY5" fmla="*/ 687 h 44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671" h="449588">
                <a:moveTo>
                  <a:pt x="35" y="687"/>
                </a:moveTo>
                <a:cubicBezTo>
                  <a:pt x="3422" y="13387"/>
                  <a:pt x="244722" y="215740"/>
                  <a:pt x="320075" y="290247"/>
                </a:cubicBezTo>
                <a:cubicBezTo>
                  <a:pt x="395428" y="364754"/>
                  <a:pt x="441148" y="435027"/>
                  <a:pt x="452155" y="447727"/>
                </a:cubicBezTo>
                <a:cubicBezTo>
                  <a:pt x="463162" y="460427"/>
                  <a:pt x="411515" y="405394"/>
                  <a:pt x="386115" y="366447"/>
                </a:cubicBezTo>
                <a:cubicBezTo>
                  <a:pt x="360715" y="327500"/>
                  <a:pt x="364102" y="273314"/>
                  <a:pt x="299755" y="214047"/>
                </a:cubicBezTo>
                <a:cubicBezTo>
                  <a:pt x="235408" y="154780"/>
                  <a:pt x="-3352" y="-12013"/>
                  <a:pt x="35" y="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678C31EE-C304-4AD9-AA71-8C0AA8CDB19D}"/>
              </a:ext>
            </a:extLst>
          </p:cNvPr>
          <p:cNvSpPr/>
          <p:nvPr/>
        </p:nvSpPr>
        <p:spPr>
          <a:xfrm>
            <a:off x="3084683" y="8216926"/>
            <a:ext cx="542976" cy="510158"/>
          </a:xfrm>
          <a:custGeom>
            <a:avLst/>
            <a:gdLst>
              <a:gd name="connsiteX0" fmla="*/ 9037 w 542976"/>
              <a:gd name="connsiteY0" fmla="*/ 2514 h 510158"/>
              <a:gd name="connsiteX1" fmla="*/ 120797 w 542976"/>
              <a:gd name="connsiteY1" fmla="*/ 139674 h 510158"/>
              <a:gd name="connsiteX2" fmla="*/ 527197 w 542976"/>
              <a:gd name="connsiteY2" fmla="*/ 500354 h 510158"/>
              <a:gd name="connsiteX3" fmla="*/ 445917 w 542976"/>
              <a:gd name="connsiteY3" fmla="*/ 393674 h 510158"/>
              <a:gd name="connsiteX4" fmla="*/ 313837 w 542976"/>
              <a:gd name="connsiteY4" fmla="*/ 241274 h 510158"/>
              <a:gd name="connsiteX5" fmla="*/ 9037 w 542976"/>
              <a:gd name="connsiteY5" fmla="*/ 2514 h 51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976" h="510158">
                <a:moveTo>
                  <a:pt x="9037" y="2514"/>
                </a:moveTo>
                <a:cubicBezTo>
                  <a:pt x="-23136" y="-14419"/>
                  <a:pt x="34437" y="56701"/>
                  <a:pt x="120797" y="139674"/>
                </a:cubicBezTo>
                <a:cubicBezTo>
                  <a:pt x="207157" y="222647"/>
                  <a:pt x="473010" y="458021"/>
                  <a:pt x="527197" y="500354"/>
                </a:cubicBezTo>
                <a:cubicBezTo>
                  <a:pt x="581384" y="542687"/>
                  <a:pt x="481477" y="436854"/>
                  <a:pt x="445917" y="393674"/>
                </a:cubicBezTo>
                <a:cubicBezTo>
                  <a:pt x="410357" y="350494"/>
                  <a:pt x="382417" y="302234"/>
                  <a:pt x="313837" y="241274"/>
                </a:cubicBezTo>
                <a:cubicBezTo>
                  <a:pt x="245257" y="180314"/>
                  <a:pt x="41210" y="19447"/>
                  <a:pt x="9037" y="2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BD51DB31-F022-4DF6-ADC3-976394731D3E}"/>
              </a:ext>
            </a:extLst>
          </p:cNvPr>
          <p:cNvSpPr/>
          <p:nvPr/>
        </p:nvSpPr>
        <p:spPr>
          <a:xfrm>
            <a:off x="2940907" y="7959657"/>
            <a:ext cx="458292" cy="674034"/>
          </a:xfrm>
          <a:custGeom>
            <a:avLst/>
            <a:gdLst>
              <a:gd name="connsiteX0" fmla="*/ 2318 w 458292"/>
              <a:gd name="connsiteY0" fmla="*/ 68 h 674034"/>
              <a:gd name="connsiteX1" fmla="*/ 97568 w 458292"/>
              <a:gd name="connsiteY1" fmla="*/ 247718 h 674034"/>
              <a:gd name="connsiteX2" fmla="*/ 449993 w 458292"/>
              <a:gd name="connsiteY2" fmla="*/ 666818 h 674034"/>
              <a:gd name="connsiteX3" fmla="*/ 332518 w 458292"/>
              <a:gd name="connsiteY3" fmla="*/ 492193 h 674034"/>
              <a:gd name="connsiteX4" fmla="*/ 167418 w 458292"/>
              <a:gd name="connsiteY4" fmla="*/ 225493 h 674034"/>
              <a:gd name="connsiteX5" fmla="*/ 2318 w 458292"/>
              <a:gd name="connsiteY5" fmla="*/ 68 h 67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292" h="674034">
                <a:moveTo>
                  <a:pt x="2318" y="68"/>
                </a:moveTo>
                <a:cubicBezTo>
                  <a:pt x="-9324" y="3772"/>
                  <a:pt x="22956" y="136593"/>
                  <a:pt x="97568" y="247718"/>
                </a:cubicBezTo>
                <a:cubicBezTo>
                  <a:pt x="172180" y="358843"/>
                  <a:pt x="410835" y="626072"/>
                  <a:pt x="449993" y="666818"/>
                </a:cubicBezTo>
                <a:cubicBezTo>
                  <a:pt x="489151" y="707564"/>
                  <a:pt x="379614" y="565747"/>
                  <a:pt x="332518" y="492193"/>
                </a:cubicBezTo>
                <a:cubicBezTo>
                  <a:pt x="285422" y="418639"/>
                  <a:pt x="224039" y="306455"/>
                  <a:pt x="167418" y="225493"/>
                </a:cubicBezTo>
                <a:cubicBezTo>
                  <a:pt x="110797" y="144531"/>
                  <a:pt x="13960" y="-3636"/>
                  <a:pt x="2318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9179332E-8DFD-452A-86DD-C22D0DE21F5F}"/>
              </a:ext>
            </a:extLst>
          </p:cNvPr>
          <p:cNvSpPr/>
          <p:nvPr/>
        </p:nvSpPr>
        <p:spPr>
          <a:xfrm>
            <a:off x="2772710" y="7230519"/>
            <a:ext cx="327691" cy="823377"/>
          </a:xfrm>
          <a:custGeom>
            <a:avLst/>
            <a:gdLst>
              <a:gd name="connsiteX0" fmla="*/ 110190 w 327691"/>
              <a:gd name="connsiteY0" fmla="*/ 14 h 823377"/>
              <a:gd name="connsiteX1" fmla="*/ 67857 w 327691"/>
              <a:gd name="connsiteY1" fmla="*/ 220148 h 823377"/>
              <a:gd name="connsiteX2" fmla="*/ 313390 w 327691"/>
              <a:gd name="connsiteY2" fmla="*/ 800114 h 823377"/>
              <a:gd name="connsiteX3" fmla="*/ 266823 w 327691"/>
              <a:gd name="connsiteY3" fmla="*/ 660414 h 823377"/>
              <a:gd name="connsiteX4" fmla="*/ 4357 w 327691"/>
              <a:gd name="connsiteY4" fmla="*/ 211681 h 823377"/>
              <a:gd name="connsiteX5" fmla="*/ 110190 w 327691"/>
              <a:gd name="connsiteY5" fmla="*/ 14 h 8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691" h="823377">
                <a:moveTo>
                  <a:pt x="110190" y="14"/>
                </a:moveTo>
                <a:cubicBezTo>
                  <a:pt x="120773" y="1425"/>
                  <a:pt x="33990" y="86798"/>
                  <a:pt x="67857" y="220148"/>
                </a:cubicBezTo>
                <a:cubicBezTo>
                  <a:pt x="101724" y="353498"/>
                  <a:pt x="280229" y="726736"/>
                  <a:pt x="313390" y="800114"/>
                </a:cubicBezTo>
                <a:cubicBezTo>
                  <a:pt x="346551" y="873492"/>
                  <a:pt x="318329" y="758486"/>
                  <a:pt x="266823" y="660414"/>
                </a:cubicBezTo>
                <a:cubicBezTo>
                  <a:pt x="215318" y="562342"/>
                  <a:pt x="33285" y="321748"/>
                  <a:pt x="4357" y="211681"/>
                </a:cubicBezTo>
                <a:cubicBezTo>
                  <a:pt x="-24571" y="101614"/>
                  <a:pt x="99607" y="-1397"/>
                  <a:pt x="11019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B83C47D2-0067-46EB-A5F7-55CC7895D26C}"/>
              </a:ext>
            </a:extLst>
          </p:cNvPr>
          <p:cNvSpPr/>
          <p:nvPr/>
        </p:nvSpPr>
        <p:spPr>
          <a:xfrm>
            <a:off x="2575865" y="6603329"/>
            <a:ext cx="171347" cy="705797"/>
          </a:xfrm>
          <a:custGeom>
            <a:avLst/>
            <a:gdLst>
              <a:gd name="connsiteX0" fmla="*/ 9855 w 171347"/>
              <a:gd name="connsiteY0" fmla="*/ 5751 h 705797"/>
              <a:gd name="connsiteX1" fmla="*/ 167335 w 171347"/>
              <a:gd name="connsiteY1" fmla="*/ 681391 h 705797"/>
              <a:gd name="connsiteX2" fmla="*/ 116535 w 171347"/>
              <a:gd name="connsiteY2" fmla="*/ 539151 h 705797"/>
              <a:gd name="connsiteX3" fmla="*/ 30175 w 171347"/>
              <a:gd name="connsiteY3" fmla="*/ 366431 h 705797"/>
              <a:gd name="connsiteX4" fmla="*/ 9855 w 171347"/>
              <a:gd name="connsiteY4" fmla="*/ 5751 h 70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347" h="705797">
                <a:moveTo>
                  <a:pt x="9855" y="5751"/>
                </a:moveTo>
                <a:cubicBezTo>
                  <a:pt x="32715" y="58244"/>
                  <a:pt x="149555" y="592491"/>
                  <a:pt x="167335" y="681391"/>
                </a:cubicBezTo>
                <a:cubicBezTo>
                  <a:pt x="185115" y="770291"/>
                  <a:pt x="139395" y="591644"/>
                  <a:pt x="116535" y="539151"/>
                </a:cubicBezTo>
                <a:cubicBezTo>
                  <a:pt x="93675" y="486658"/>
                  <a:pt x="52188" y="457871"/>
                  <a:pt x="30175" y="366431"/>
                </a:cubicBezTo>
                <a:cubicBezTo>
                  <a:pt x="8162" y="274991"/>
                  <a:pt x="-13005" y="-46742"/>
                  <a:pt x="9855" y="5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2648691F-9550-4095-BE9E-B478095F4CCA}"/>
              </a:ext>
            </a:extLst>
          </p:cNvPr>
          <p:cNvSpPr/>
          <p:nvPr/>
        </p:nvSpPr>
        <p:spPr>
          <a:xfrm>
            <a:off x="7347887" y="5187701"/>
            <a:ext cx="178203" cy="708626"/>
          </a:xfrm>
          <a:custGeom>
            <a:avLst/>
            <a:gdLst>
              <a:gd name="connsiteX0" fmla="*/ 110188 w 178203"/>
              <a:gd name="connsiteY0" fmla="*/ 249 h 708626"/>
              <a:gd name="connsiteX1" fmla="*/ 151463 w 178203"/>
              <a:gd name="connsiteY1" fmla="*/ 165349 h 708626"/>
              <a:gd name="connsiteX2" fmla="*/ 107013 w 178203"/>
              <a:gd name="connsiteY2" fmla="*/ 330449 h 708626"/>
              <a:gd name="connsiteX3" fmla="*/ 2238 w 178203"/>
              <a:gd name="connsiteY3" fmla="*/ 698749 h 708626"/>
              <a:gd name="connsiteX4" fmla="*/ 46688 w 178203"/>
              <a:gd name="connsiteY4" fmla="*/ 568574 h 708626"/>
              <a:gd name="connsiteX5" fmla="*/ 176863 w 178203"/>
              <a:gd name="connsiteY5" fmla="*/ 203449 h 708626"/>
              <a:gd name="connsiteX6" fmla="*/ 110188 w 178203"/>
              <a:gd name="connsiteY6" fmla="*/ 249 h 70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03" h="708626">
                <a:moveTo>
                  <a:pt x="110188" y="249"/>
                </a:moveTo>
                <a:cubicBezTo>
                  <a:pt x="105955" y="-6101"/>
                  <a:pt x="151992" y="110316"/>
                  <a:pt x="151463" y="165349"/>
                </a:cubicBezTo>
                <a:cubicBezTo>
                  <a:pt x="150934" y="220382"/>
                  <a:pt x="131884" y="241549"/>
                  <a:pt x="107013" y="330449"/>
                </a:cubicBezTo>
                <a:cubicBezTo>
                  <a:pt x="82142" y="419349"/>
                  <a:pt x="12292" y="659062"/>
                  <a:pt x="2238" y="698749"/>
                </a:cubicBezTo>
                <a:cubicBezTo>
                  <a:pt x="-7816" y="738436"/>
                  <a:pt x="17584" y="651124"/>
                  <a:pt x="46688" y="568574"/>
                </a:cubicBezTo>
                <a:cubicBezTo>
                  <a:pt x="75792" y="486024"/>
                  <a:pt x="164692" y="296053"/>
                  <a:pt x="176863" y="203449"/>
                </a:cubicBezTo>
                <a:cubicBezTo>
                  <a:pt x="189034" y="110845"/>
                  <a:pt x="114421" y="6599"/>
                  <a:pt x="110188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9041012D-FD47-48F0-96BE-BCD24BC39EDD}"/>
              </a:ext>
            </a:extLst>
          </p:cNvPr>
          <p:cNvSpPr/>
          <p:nvPr/>
        </p:nvSpPr>
        <p:spPr>
          <a:xfrm>
            <a:off x="7270644" y="5347838"/>
            <a:ext cx="228502" cy="560201"/>
          </a:xfrm>
          <a:custGeom>
            <a:avLst/>
            <a:gdLst>
              <a:gd name="connsiteX0" fmla="*/ 106 w 228502"/>
              <a:gd name="connsiteY0" fmla="*/ 125862 h 560201"/>
              <a:gd name="connsiteX1" fmla="*/ 209656 w 228502"/>
              <a:gd name="connsiteY1" fmla="*/ 24262 h 560201"/>
              <a:gd name="connsiteX2" fmla="*/ 216006 w 228502"/>
              <a:gd name="connsiteY2" fmla="*/ 52837 h 560201"/>
              <a:gd name="connsiteX3" fmla="*/ 187431 w 228502"/>
              <a:gd name="connsiteY3" fmla="*/ 106812 h 560201"/>
              <a:gd name="connsiteX4" fmla="*/ 114406 w 228502"/>
              <a:gd name="connsiteY4" fmla="*/ 329062 h 560201"/>
              <a:gd name="connsiteX5" fmla="*/ 25506 w 228502"/>
              <a:gd name="connsiteY5" fmla="*/ 557662 h 560201"/>
              <a:gd name="connsiteX6" fmla="*/ 142981 w 228502"/>
              <a:gd name="connsiteY6" fmla="*/ 173487 h 560201"/>
              <a:gd name="connsiteX7" fmla="*/ 181081 w 228502"/>
              <a:gd name="connsiteY7" fmla="*/ 46487 h 560201"/>
              <a:gd name="connsiteX8" fmla="*/ 181081 w 228502"/>
              <a:gd name="connsiteY8" fmla="*/ 2037 h 560201"/>
              <a:gd name="connsiteX9" fmla="*/ 106 w 228502"/>
              <a:gd name="connsiteY9" fmla="*/ 125862 h 56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502" h="560201">
                <a:moveTo>
                  <a:pt x="106" y="125862"/>
                </a:moveTo>
                <a:cubicBezTo>
                  <a:pt x="4868" y="129566"/>
                  <a:pt x="173673" y="36433"/>
                  <a:pt x="209656" y="24262"/>
                </a:cubicBezTo>
                <a:cubicBezTo>
                  <a:pt x="245639" y="12091"/>
                  <a:pt x="219710" y="39079"/>
                  <a:pt x="216006" y="52837"/>
                </a:cubicBezTo>
                <a:cubicBezTo>
                  <a:pt x="212302" y="66595"/>
                  <a:pt x="204364" y="60775"/>
                  <a:pt x="187431" y="106812"/>
                </a:cubicBezTo>
                <a:cubicBezTo>
                  <a:pt x="170498" y="152849"/>
                  <a:pt x="141394" y="253920"/>
                  <a:pt x="114406" y="329062"/>
                </a:cubicBezTo>
                <a:cubicBezTo>
                  <a:pt x="87419" y="404204"/>
                  <a:pt x="20744" y="583591"/>
                  <a:pt x="25506" y="557662"/>
                </a:cubicBezTo>
                <a:cubicBezTo>
                  <a:pt x="30268" y="531733"/>
                  <a:pt x="142981" y="173487"/>
                  <a:pt x="142981" y="173487"/>
                </a:cubicBezTo>
                <a:cubicBezTo>
                  <a:pt x="168910" y="88291"/>
                  <a:pt x="174731" y="75062"/>
                  <a:pt x="181081" y="46487"/>
                </a:cubicBezTo>
                <a:cubicBezTo>
                  <a:pt x="187431" y="17912"/>
                  <a:pt x="210714" y="-7488"/>
                  <a:pt x="181081" y="2037"/>
                </a:cubicBezTo>
                <a:cubicBezTo>
                  <a:pt x="151448" y="11562"/>
                  <a:pt x="-4656" y="122158"/>
                  <a:pt x="106" y="125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12C111F6-FD9B-45F0-99D4-24510CD3BD12}"/>
              </a:ext>
            </a:extLst>
          </p:cNvPr>
          <p:cNvSpPr/>
          <p:nvPr/>
        </p:nvSpPr>
        <p:spPr>
          <a:xfrm>
            <a:off x="7222828" y="5695198"/>
            <a:ext cx="83007" cy="406020"/>
          </a:xfrm>
          <a:custGeom>
            <a:avLst/>
            <a:gdLst>
              <a:gd name="connsiteX0" fmla="*/ 297 w 83007"/>
              <a:gd name="connsiteY0" fmla="*/ 752 h 406020"/>
              <a:gd name="connsiteX1" fmla="*/ 54272 w 83007"/>
              <a:gd name="connsiteY1" fmla="*/ 137277 h 406020"/>
              <a:gd name="connsiteX2" fmla="*/ 28872 w 83007"/>
              <a:gd name="connsiteY2" fmla="*/ 403977 h 406020"/>
              <a:gd name="connsiteX3" fmla="*/ 32047 w 83007"/>
              <a:gd name="connsiteY3" fmla="*/ 251577 h 406020"/>
              <a:gd name="connsiteX4" fmla="*/ 82847 w 83007"/>
              <a:gd name="connsiteY4" fmla="*/ 89652 h 406020"/>
              <a:gd name="connsiteX5" fmla="*/ 297 w 83007"/>
              <a:gd name="connsiteY5" fmla="*/ 752 h 40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07" h="406020">
                <a:moveTo>
                  <a:pt x="297" y="752"/>
                </a:moveTo>
                <a:cubicBezTo>
                  <a:pt x="-4466" y="8690"/>
                  <a:pt x="49510" y="70073"/>
                  <a:pt x="54272" y="137277"/>
                </a:cubicBezTo>
                <a:cubicBezTo>
                  <a:pt x="59035" y="204481"/>
                  <a:pt x="32576" y="384927"/>
                  <a:pt x="28872" y="403977"/>
                </a:cubicBezTo>
                <a:cubicBezTo>
                  <a:pt x="25168" y="423027"/>
                  <a:pt x="23051" y="303964"/>
                  <a:pt x="32047" y="251577"/>
                </a:cubicBezTo>
                <a:cubicBezTo>
                  <a:pt x="41043" y="199190"/>
                  <a:pt x="86022" y="129869"/>
                  <a:pt x="82847" y="89652"/>
                </a:cubicBezTo>
                <a:cubicBezTo>
                  <a:pt x="79672" y="49435"/>
                  <a:pt x="5060" y="-7186"/>
                  <a:pt x="297" y="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B9FFEBDA-2F7A-4D58-BA5A-53EED79CE1FB}"/>
              </a:ext>
            </a:extLst>
          </p:cNvPr>
          <p:cNvSpPr/>
          <p:nvPr/>
        </p:nvSpPr>
        <p:spPr>
          <a:xfrm>
            <a:off x="7171878" y="6009892"/>
            <a:ext cx="153618" cy="570868"/>
          </a:xfrm>
          <a:custGeom>
            <a:avLst/>
            <a:gdLst>
              <a:gd name="connsiteX0" fmla="*/ 152847 w 153618"/>
              <a:gd name="connsiteY0" fmla="*/ 383 h 570868"/>
              <a:gd name="connsiteX1" fmla="*/ 136972 w 153618"/>
              <a:gd name="connsiteY1" fmla="*/ 228983 h 570868"/>
              <a:gd name="connsiteX2" fmla="*/ 79822 w 153618"/>
              <a:gd name="connsiteY2" fmla="*/ 406783 h 570868"/>
              <a:gd name="connsiteX3" fmla="*/ 447 w 153618"/>
              <a:gd name="connsiteY3" fmla="*/ 568708 h 570868"/>
              <a:gd name="connsiteX4" fmla="*/ 117922 w 153618"/>
              <a:gd name="connsiteY4" fmla="*/ 286133 h 570868"/>
              <a:gd name="connsiteX5" fmla="*/ 152847 w 153618"/>
              <a:gd name="connsiteY5" fmla="*/ 383 h 57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618" h="570868">
                <a:moveTo>
                  <a:pt x="152847" y="383"/>
                </a:moveTo>
                <a:cubicBezTo>
                  <a:pt x="156022" y="-9142"/>
                  <a:pt x="149143" y="161250"/>
                  <a:pt x="136972" y="228983"/>
                </a:cubicBezTo>
                <a:cubicBezTo>
                  <a:pt x="124801" y="296716"/>
                  <a:pt x="102576" y="350162"/>
                  <a:pt x="79822" y="406783"/>
                </a:cubicBezTo>
                <a:cubicBezTo>
                  <a:pt x="57068" y="463404"/>
                  <a:pt x="-5903" y="588816"/>
                  <a:pt x="447" y="568708"/>
                </a:cubicBezTo>
                <a:cubicBezTo>
                  <a:pt x="6797" y="548600"/>
                  <a:pt x="95168" y="377150"/>
                  <a:pt x="117922" y="286133"/>
                </a:cubicBezTo>
                <a:cubicBezTo>
                  <a:pt x="140676" y="195116"/>
                  <a:pt x="149672" y="9908"/>
                  <a:pt x="152847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74CDD060-E2D7-42F8-9983-0C2279CFFE49}"/>
              </a:ext>
            </a:extLst>
          </p:cNvPr>
          <p:cNvSpPr/>
          <p:nvPr/>
        </p:nvSpPr>
        <p:spPr>
          <a:xfrm>
            <a:off x="6891998" y="6473568"/>
            <a:ext cx="286954" cy="525175"/>
          </a:xfrm>
          <a:custGeom>
            <a:avLst/>
            <a:gdLst>
              <a:gd name="connsiteX0" fmla="*/ 239052 w 286954"/>
              <a:gd name="connsiteY0" fmla="*/ 257 h 525175"/>
              <a:gd name="connsiteX1" fmla="*/ 286677 w 286954"/>
              <a:gd name="connsiteY1" fmla="*/ 235207 h 525175"/>
              <a:gd name="connsiteX2" fmla="*/ 213652 w 286954"/>
              <a:gd name="connsiteY2" fmla="*/ 390782 h 525175"/>
              <a:gd name="connsiteX3" fmla="*/ 19977 w 286954"/>
              <a:gd name="connsiteY3" fmla="*/ 524132 h 525175"/>
              <a:gd name="connsiteX4" fmla="*/ 7277 w 286954"/>
              <a:gd name="connsiteY4" fmla="*/ 317757 h 525175"/>
              <a:gd name="connsiteX5" fmla="*/ 29502 w 286954"/>
              <a:gd name="connsiteY5" fmla="*/ 473332 h 525175"/>
              <a:gd name="connsiteX6" fmla="*/ 96177 w 286954"/>
              <a:gd name="connsiteY6" fmla="*/ 444757 h 525175"/>
              <a:gd name="connsiteX7" fmla="*/ 248577 w 286954"/>
              <a:gd name="connsiteY7" fmla="*/ 282832 h 525175"/>
              <a:gd name="connsiteX8" fmla="*/ 239052 w 286954"/>
              <a:gd name="connsiteY8" fmla="*/ 257 h 52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954" h="525175">
                <a:moveTo>
                  <a:pt x="239052" y="257"/>
                </a:moveTo>
                <a:cubicBezTo>
                  <a:pt x="245402" y="-7680"/>
                  <a:pt x="290910" y="170119"/>
                  <a:pt x="286677" y="235207"/>
                </a:cubicBezTo>
                <a:cubicBezTo>
                  <a:pt x="282444" y="300295"/>
                  <a:pt x="258102" y="342628"/>
                  <a:pt x="213652" y="390782"/>
                </a:cubicBezTo>
                <a:cubicBezTo>
                  <a:pt x="169202" y="438936"/>
                  <a:pt x="54373" y="536303"/>
                  <a:pt x="19977" y="524132"/>
                </a:cubicBezTo>
                <a:cubicBezTo>
                  <a:pt x="-14419" y="511961"/>
                  <a:pt x="5690" y="326224"/>
                  <a:pt x="7277" y="317757"/>
                </a:cubicBezTo>
                <a:cubicBezTo>
                  <a:pt x="8864" y="309290"/>
                  <a:pt x="14685" y="452165"/>
                  <a:pt x="29502" y="473332"/>
                </a:cubicBezTo>
                <a:cubicBezTo>
                  <a:pt x="44319" y="494499"/>
                  <a:pt x="59665" y="476507"/>
                  <a:pt x="96177" y="444757"/>
                </a:cubicBezTo>
                <a:cubicBezTo>
                  <a:pt x="132689" y="413007"/>
                  <a:pt x="226352" y="359561"/>
                  <a:pt x="248577" y="282832"/>
                </a:cubicBezTo>
                <a:cubicBezTo>
                  <a:pt x="270802" y="206103"/>
                  <a:pt x="232702" y="8194"/>
                  <a:pt x="239052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B6FA24E5-DA83-4F37-B6FD-0EAB29EB4043}"/>
              </a:ext>
            </a:extLst>
          </p:cNvPr>
          <p:cNvSpPr/>
          <p:nvPr/>
        </p:nvSpPr>
        <p:spPr>
          <a:xfrm>
            <a:off x="7124154" y="6175345"/>
            <a:ext cx="138103" cy="273610"/>
          </a:xfrm>
          <a:custGeom>
            <a:avLst/>
            <a:gdLst>
              <a:gd name="connsiteX0" fmla="*/ 127546 w 138103"/>
              <a:gd name="connsiteY0" fmla="*/ 30 h 273610"/>
              <a:gd name="connsiteX1" fmla="*/ 127546 w 138103"/>
              <a:gd name="connsiteY1" fmla="*/ 152430 h 273610"/>
              <a:gd name="connsiteX2" fmla="*/ 546 w 138103"/>
              <a:gd name="connsiteY2" fmla="*/ 273080 h 273610"/>
              <a:gd name="connsiteX3" fmla="*/ 79921 w 138103"/>
              <a:gd name="connsiteY3" fmla="*/ 104805 h 273610"/>
              <a:gd name="connsiteX4" fmla="*/ 38646 w 138103"/>
              <a:gd name="connsiteY4" fmla="*/ 225455 h 273610"/>
              <a:gd name="connsiteX5" fmla="*/ 98971 w 138103"/>
              <a:gd name="connsiteY5" fmla="*/ 165130 h 273610"/>
              <a:gd name="connsiteX6" fmla="*/ 127546 w 138103"/>
              <a:gd name="connsiteY6" fmla="*/ 30 h 27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103" h="273610">
                <a:moveTo>
                  <a:pt x="127546" y="30"/>
                </a:moveTo>
                <a:cubicBezTo>
                  <a:pt x="132308" y="-2087"/>
                  <a:pt x="148713" y="106922"/>
                  <a:pt x="127546" y="152430"/>
                </a:cubicBezTo>
                <a:cubicBezTo>
                  <a:pt x="106379" y="197938"/>
                  <a:pt x="8483" y="281017"/>
                  <a:pt x="546" y="273080"/>
                </a:cubicBezTo>
                <a:cubicBezTo>
                  <a:pt x="-7391" y="265143"/>
                  <a:pt x="73571" y="112742"/>
                  <a:pt x="79921" y="104805"/>
                </a:cubicBezTo>
                <a:cubicBezTo>
                  <a:pt x="86271" y="96868"/>
                  <a:pt x="35471" y="215401"/>
                  <a:pt x="38646" y="225455"/>
                </a:cubicBezTo>
                <a:cubicBezTo>
                  <a:pt x="41821" y="235509"/>
                  <a:pt x="85213" y="199526"/>
                  <a:pt x="98971" y="165130"/>
                </a:cubicBezTo>
                <a:cubicBezTo>
                  <a:pt x="112729" y="130734"/>
                  <a:pt x="122784" y="2147"/>
                  <a:pt x="127546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71DEE330-41C5-42FA-88FC-D8B4EADAE661}"/>
              </a:ext>
            </a:extLst>
          </p:cNvPr>
          <p:cNvSpPr/>
          <p:nvPr/>
        </p:nvSpPr>
        <p:spPr>
          <a:xfrm>
            <a:off x="6927694" y="6438270"/>
            <a:ext cx="142806" cy="359450"/>
          </a:xfrm>
          <a:custGeom>
            <a:avLst/>
            <a:gdLst>
              <a:gd name="connsiteX0" fmla="*/ 139856 w 142806"/>
              <a:gd name="connsiteY0" fmla="*/ 630 h 359450"/>
              <a:gd name="connsiteX1" fmla="*/ 130331 w 142806"/>
              <a:gd name="connsiteY1" fmla="*/ 187955 h 359450"/>
              <a:gd name="connsiteX2" fmla="*/ 57306 w 142806"/>
              <a:gd name="connsiteY2" fmla="*/ 359405 h 359450"/>
              <a:gd name="connsiteX3" fmla="*/ 120806 w 142806"/>
              <a:gd name="connsiteY3" fmla="*/ 172080 h 359450"/>
              <a:gd name="connsiteX4" fmla="*/ 156 w 142806"/>
              <a:gd name="connsiteY4" fmla="*/ 276855 h 359450"/>
              <a:gd name="connsiteX5" fmla="*/ 95406 w 142806"/>
              <a:gd name="connsiteY5" fmla="*/ 137155 h 359450"/>
              <a:gd name="connsiteX6" fmla="*/ 98581 w 142806"/>
              <a:gd name="connsiteY6" fmla="*/ 254630 h 359450"/>
              <a:gd name="connsiteX7" fmla="*/ 139856 w 142806"/>
              <a:gd name="connsiteY7" fmla="*/ 630 h 35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06" h="359450">
                <a:moveTo>
                  <a:pt x="139856" y="630"/>
                </a:moveTo>
                <a:cubicBezTo>
                  <a:pt x="145148" y="-10483"/>
                  <a:pt x="144089" y="128159"/>
                  <a:pt x="130331" y="187955"/>
                </a:cubicBezTo>
                <a:cubicBezTo>
                  <a:pt x="116573" y="247751"/>
                  <a:pt x="58893" y="362051"/>
                  <a:pt x="57306" y="359405"/>
                </a:cubicBezTo>
                <a:cubicBezTo>
                  <a:pt x="55718" y="356759"/>
                  <a:pt x="130331" y="185838"/>
                  <a:pt x="120806" y="172080"/>
                </a:cubicBezTo>
                <a:cubicBezTo>
                  <a:pt x="111281" y="158322"/>
                  <a:pt x="4389" y="282676"/>
                  <a:pt x="156" y="276855"/>
                </a:cubicBezTo>
                <a:cubicBezTo>
                  <a:pt x="-4077" y="271034"/>
                  <a:pt x="79002" y="140859"/>
                  <a:pt x="95406" y="137155"/>
                </a:cubicBezTo>
                <a:cubicBezTo>
                  <a:pt x="111810" y="133451"/>
                  <a:pt x="93819" y="276326"/>
                  <a:pt x="98581" y="254630"/>
                </a:cubicBezTo>
                <a:cubicBezTo>
                  <a:pt x="103343" y="232934"/>
                  <a:pt x="134564" y="11743"/>
                  <a:pt x="139856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E0458072-7F09-4F51-8B09-E3C922657171}"/>
              </a:ext>
            </a:extLst>
          </p:cNvPr>
          <p:cNvSpPr/>
          <p:nvPr/>
        </p:nvSpPr>
        <p:spPr>
          <a:xfrm>
            <a:off x="6939674" y="5958465"/>
            <a:ext cx="165524" cy="638823"/>
          </a:xfrm>
          <a:custGeom>
            <a:avLst/>
            <a:gdLst>
              <a:gd name="connsiteX0" fmla="*/ 146926 w 165524"/>
              <a:gd name="connsiteY0" fmla="*/ 1010 h 638823"/>
              <a:gd name="connsiteX1" fmla="*/ 134226 w 165524"/>
              <a:gd name="connsiteY1" fmla="*/ 178810 h 638823"/>
              <a:gd name="connsiteX2" fmla="*/ 159626 w 165524"/>
              <a:gd name="connsiteY2" fmla="*/ 242310 h 638823"/>
              <a:gd name="connsiteX3" fmla="*/ 4051 w 165524"/>
              <a:gd name="connsiteY3" fmla="*/ 632835 h 638823"/>
              <a:gd name="connsiteX4" fmla="*/ 48501 w 165524"/>
              <a:gd name="connsiteY4" fmla="*/ 464560 h 638823"/>
              <a:gd name="connsiteX5" fmla="*/ 80251 w 165524"/>
              <a:gd name="connsiteY5" fmla="*/ 267710 h 638823"/>
              <a:gd name="connsiteX6" fmla="*/ 146926 w 165524"/>
              <a:gd name="connsiteY6" fmla="*/ 1010 h 63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24" h="638823">
                <a:moveTo>
                  <a:pt x="146926" y="1010"/>
                </a:moveTo>
                <a:cubicBezTo>
                  <a:pt x="155922" y="-13807"/>
                  <a:pt x="132109" y="138593"/>
                  <a:pt x="134226" y="178810"/>
                </a:cubicBezTo>
                <a:cubicBezTo>
                  <a:pt x="136343" y="219027"/>
                  <a:pt x="181322" y="166639"/>
                  <a:pt x="159626" y="242310"/>
                </a:cubicBezTo>
                <a:cubicBezTo>
                  <a:pt x="137930" y="317981"/>
                  <a:pt x="22572" y="595793"/>
                  <a:pt x="4051" y="632835"/>
                </a:cubicBezTo>
                <a:cubicBezTo>
                  <a:pt x="-14470" y="669877"/>
                  <a:pt x="35801" y="525414"/>
                  <a:pt x="48501" y="464560"/>
                </a:cubicBezTo>
                <a:cubicBezTo>
                  <a:pt x="61201" y="403706"/>
                  <a:pt x="65434" y="338089"/>
                  <a:pt x="80251" y="267710"/>
                </a:cubicBezTo>
                <a:cubicBezTo>
                  <a:pt x="95068" y="197331"/>
                  <a:pt x="137930" y="15827"/>
                  <a:pt x="146926" y="1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45E29C51-8067-4BCA-9EFA-D615B7215674}"/>
              </a:ext>
            </a:extLst>
          </p:cNvPr>
          <p:cNvSpPr/>
          <p:nvPr/>
        </p:nvSpPr>
        <p:spPr>
          <a:xfrm>
            <a:off x="2103283" y="5126556"/>
            <a:ext cx="259287" cy="839460"/>
          </a:xfrm>
          <a:custGeom>
            <a:avLst/>
            <a:gdLst>
              <a:gd name="connsiteX0" fmla="*/ 59950 w 259287"/>
              <a:gd name="connsiteY0" fmla="*/ 11 h 839460"/>
              <a:gd name="connsiteX1" fmla="*/ 38784 w 259287"/>
              <a:gd name="connsiteY1" fmla="*/ 177811 h 839460"/>
              <a:gd name="connsiteX2" fmla="*/ 68417 w 259287"/>
              <a:gd name="connsiteY2" fmla="*/ 300577 h 839460"/>
              <a:gd name="connsiteX3" fmla="*/ 250450 w 259287"/>
              <a:gd name="connsiteY3" fmla="*/ 829744 h 839460"/>
              <a:gd name="connsiteX4" fmla="*/ 225050 w 259287"/>
              <a:gd name="connsiteY4" fmla="*/ 630777 h 839460"/>
              <a:gd name="connsiteX5" fmla="*/ 174250 w 259287"/>
              <a:gd name="connsiteY5" fmla="*/ 469911 h 839460"/>
              <a:gd name="connsiteX6" fmla="*/ 89584 w 259287"/>
              <a:gd name="connsiteY6" fmla="*/ 254011 h 839460"/>
              <a:gd name="connsiteX7" fmla="*/ 684 w 259287"/>
              <a:gd name="connsiteY7" fmla="*/ 186277 h 839460"/>
              <a:gd name="connsiteX8" fmla="*/ 59950 w 259287"/>
              <a:gd name="connsiteY8" fmla="*/ 11 h 83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287" h="839460">
                <a:moveTo>
                  <a:pt x="59950" y="11"/>
                </a:moveTo>
                <a:cubicBezTo>
                  <a:pt x="66300" y="-1400"/>
                  <a:pt x="37373" y="127717"/>
                  <a:pt x="38784" y="177811"/>
                </a:cubicBezTo>
                <a:cubicBezTo>
                  <a:pt x="40195" y="227905"/>
                  <a:pt x="33139" y="191922"/>
                  <a:pt x="68417" y="300577"/>
                </a:cubicBezTo>
                <a:cubicBezTo>
                  <a:pt x="103695" y="409232"/>
                  <a:pt x="224345" y="774711"/>
                  <a:pt x="250450" y="829744"/>
                </a:cubicBezTo>
                <a:cubicBezTo>
                  <a:pt x="276555" y="884777"/>
                  <a:pt x="237750" y="690749"/>
                  <a:pt x="225050" y="630777"/>
                </a:cubicBezTo>
                <a:cubicBezTo>
                  <a:pt x="212350" y="570805"/>
                  <a:pt x="196828" y="532705"/>
                  <a:pt x="174250" y="469911"/>
                </a:cubicBezTo>
                <a:cubicBezTo>
                  <a:pt x="151672" y="407117"/>
                  <a:pt x="118512" y="301283"/>
                  <a:pt x="89584" y="254011"/>
                </a:cubicBezTo>
                <a:cubicBezTo>
                  <a:pt x="60656" y="206739"/>
                  <a:pt x="8445" y="224377"/>
                  <a:pt x="684" y="186277"/>
                </a:cubicBezTo>
                <a:cubicBezTo>
                  <a:pt x="-7077" y="148177"/>
                  <a:pt x="53600" y="1422"/>
                  <a:pt x="59950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7874ADAE-107B-45A8-B3B6-79CC86E6D93C}"/>
              </a:ext>
            </a:extLst>
          </p:cNvPr>
          <p:cNvSpPr/>
          <p:nvPr/>
        </p:nvSpPr>
        <p:spPr>
          <a:xfrm>
            <a:off x="1865759" y="5083092"/>
            <a:ext cx="186305" cy="783782"/>
          </a:xfrm>
          <a:custGeom>
            <a:avLst/>
            <a:gdLst>
              <a:gd name="connsiteX0" fmla="*/ 86866 w 186305"/>
              <a:gd name="connsiteY0" fmla="*/ 83 h 783782"/>
              <a:gd name="connsiteX1" fmla="*/ 4316 w 186305"/>
              <a:gd name="connsiteY1" fmla="*/ 127083 h 783782"/>
              <a:gd name="connsiteX2" fmla="*/ 29716 w 186305"/>
              <a:gd name="connsiteY2" fmla="*/ 254083 h 783782"/>
              <a:gd name="connsiteX3" fmla="*/ 182116 w 186305"/>
              <a:gd name="connsiteY3" fmla="*/ 777958 h 783782"/>
              <a:gd name="connsiteX4" fmla="*/ 134491 w 186305"/>
              <a:gd name="connsiteY4" fmla="*/ 511258 h 783782"/>
              <a:gd name="connsiteX5" fmla="*/ 39241 w 186305"/>
              <a:gd name="connsiteY5" fmla="*/ 146133 h 783782"/>
              <a:gd name="connsiteX6" fmla="*/ 86866 w 186305"/>
              <a:gd name="connsiteY6" fmla="*/ 83 h 7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305" h="783782">
                <a:moveTo>
                  <a:pt x="86866" y="83"/>
                </a:moveTo>
                <a:cubicBezTo>
                  <a:pt x="81045" y="-3092"/>
                  <a:pt x="13841" y="84750"/>
                  <a:pt x="4316" y="127083"/>
                </a:cubicBezTo>
                <a:cubicBezTo>
                  <a:pt x="-5209" y="169416"/>
                  <a:pt x="83" y="145604"/>
                  <a:pt x="29716" y="254083"/>
                </a:cubicBezTo>
                <a:cubicBezTo>
                  <a:pt x="59349" y="362562"/>
                  <a:pt x="164654" y="735096"/>
                  <a:pt x="182116" y="777958"/>
                </a:cubicBezTo>
                <a:cubicBezTo>
                  <a:pt x="199578" y="820820"/>
                  <a:pt x="158303" y="616562"/>
                  <a:pt x="134491" y="511258"/>
                </a:cubicBezTo>
                <a:cubicBezTo>
                  <a:pt x="110679" y="405954"/>
                  <a:pt x="45062" y="225508"/>
                  <a:pt x="39241" y="146133"/>
                </a:cubicBezTo>
                <a:cubicBezTo>
                  <a:pt x="33420" y="66758"/>
                  <a:pt x="92687" y="3258"/>
                  <a:pt x="86866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76D6B734-AF23-4AF0-9D85-749968700E6C}"/>
              </a:ext>
            </a:extLst>
          </p:cNvPr>
          <p:cNvSpPr/>
          <p:nvPr/>
        </p:nvSpPr>
        <p:spPr>
          <a:xfrm>
            <a:off x="1972943" y="5133895"/>
            <a:ext cx="234215" cy="365723"/>
          </a:xfrm>
          <a:custGeom>
            <a:avLst/>
            <a:gdLst>
              <a:gd name="connsiteX0" fmla="*/ 5082 w 234215"/>
              <a:gd name="connsiteY0" fmla="*/ 80 h 365723"/>
              <a:gd name="connsiteX1" fmla="*/ 27307 w 234215"/>
              <a:gd name="connsiteY1" fmla="*/ 187405 h 365723"/>
              <a:gd name="connsiteX2" fmla="*/ 230507 w 234215"/>
              <a:gd name="connsiteY2" fmla="*/ 362030 h 365723"/>
              <a:gd name="connsiteX3" fmla="*/ 151132 w 234215"/>
              <a:gd name="connsiteY3" fmla="*/ 295355 h 365723"/>
              <a:gd name="connsiteX4" fmla="*/ 55882 w 234215"/>
              <a:gd name="connsiteY4" fmla="*/ 165180 h 365723"/>
              <a:gd name="connsiteX5" fmla="*/ 5082 w 234215"/>
              <a:gd name="connsiteY5" fmla="*/ 80 h 36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15" h="365723">
                <a:moveTo>
                  <a:pt x="5082" y="80"/>
                </a:moveTo>
                <a:cubicBezTo>
                  <a:pt x="320" y="3784"/>
                  <a:pt x="-10264" y="127080"/>
                  <a:pt x="27307" y="187405"/>
                </a:cubicBezTo>
                <a:cubicBezTo>
                  <a:pt x="64878" y="247730"/>
                  <a:pt x="209870" y="344038"/>
                  <a:pt x="230507" y="362030"/>
                </a:cubicBezTo>
                <a:cubicBezTo>
                  <a:pt x="251145" y="380022"/>
                  <a:pt x="180236" y="328163"/>
                  <a:pt x="151132" y="295355"/>
                </a:cubicBezTo>
                <a:cubicBezTo>
                  <a:pt x="122028" y="262547"/>
                  <a:pt x="77578" y="209630"/>
                  <a:pt x="55882" y="165180"/>
                </a:cubicBezTo>
                <a:cubicBezTo>
                  <a:pt x="34186" y="120730"/>
                  <a:pt x="9844" y="-3624"/>
                  <a:pt x="5082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1322D878-1301-4FB0-A938-7F3E939F65B2}"/>
              </a:ext>
            </a:extLst>
          </p:cNvPr>
          <p:cNvSpPr/>
          <p:nvPr/>
        </p:nvSpPr>
        <p:spPr>
          <a:xfrm>
            <a:off x="1942508" y="5338460"/>
            <a:ext cx="210338" cy="411493"/>
          </a:xfrm>
          <a:custGeom>
            <a:avLst/>
            <a:gdLst>
              <a:gd name="connsiteX0" fmla="*/ 210142 w 210338"/>
              <a:gd name="connsiteY0" fmla="*/ 198740 h 411493"/>
              <a:gd name="connsiteX1" fmla="*/ 38692 w 210338"/>
              <a:gd name="connsiteY1" fmla="*/ 5065 h 411493"/>
              <a:gd name="connsiteX2" fmla="*/ 38692 w 210338"/>
              <a:gd name="connsiteY2" fmla="*/ 87615 h 411493"/>
              <a:gd name="connsiteX3" fmla="*/ 118067 w 210338"/>
              <a:gd name="connsiteY3" fmla="*/ 411465 h 411493"/>
              <a:gd name="connsiteX4" fmla="*/ 592 w 210338"/>
              <a:gd name="connsiteY4" fmla="*/ 68565 h 411493"/>
              <a:gd name="connsiteX5" fmla="*/ 210142 w 210338"/>
              <a:gd name="connsiteY5" fmla="*/ 198740 h 41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38" h="411493">
                <a:moveTo>
                  <a:pt x="210142" y="198740"/>
                </a:moveTo>
                <a:cubicBezTo>
                  <a:pt x="216492" y="188157"/>
                  <a:pt x="67267" y="23586"/>
                  <a:pt x="38692" y="5065"/>
                </a:cubicBezTo>
                <a:cubicBezTo>
                  <a:pt x="10117" y="-13456"/>
                  <a:pt x="25463" y="19882"/>
                  <a:pt x="38692" y="87615"/>
                </a:cubicBezTo>
                <a:cubicBezTo>
                  <a:pt x="51921" y="155348"/>
                  <a:pt x="124417" y="414640"/>
                  <a:pt x="118067" y="411465"/>
                </a:cubicBezTo>
                <a:cubicBezTo>
                  <a:pt x="111717" y="408290"/>
                  <a:pt x="-9462" y="107194"/>
                  <a:pt x="592" y="68565"/>
                </a:cubicBezTo>
                <a:cubicBezTo>
                  <a:pt x="10646" y="29936"/>
                  <a:pt x="203792" y="209323"/>
                  <a:pt x="210142" y="198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5F08EEAD-DED5-4CE6-BD54-BCCE783060A7}"/>
              </a:ext>
            </a:extLst>
          </p:cNvPr>
          <p:cNvSpPr/>
          <p:nvPr/>
        </p:nvSpPr>
        <p:spPr>
          <a:xfrm>
            <a:off x="2072643" y="5479838"/>
            <a:ext cx="74364" cy="394525"/>
          </a:xfrm>
          <a:custGeom>
            <a:avLst/>
            <a:gdLst>
              <a:gd name="connsiteX0" fmla="*/ 73657 w 74364"/>
              <a:gd name="connsiteY0" fmla="*/ 212 h 394525"/>
              <a:gd name="connsiteX1" fmla="*/ 38732 w 74364"/>
              <a:gd name="connsiteY1" fmla="*/ 174837 h 394525"/>
              <a:gd name="connsiteX2" fmla="*/ 19682 w 74364"/>
              <a:gd name="connsiteY2" fmla="*/ 390737 h 394525"/>
              <a:gd name="connsiteX3" fmla="*/ 13332 w 74364"/>
              <a:gd name="connsiteY3" fmla="*/ 305012 h 394525"/>
              <a:gd name="connsiteX4" fmla="*/ 3807 w 74364"/>
              <a:gd name="connsiteY4" fmla="*/ 209762 h 394525"/>
              <a:gd name="connsiteX5" fmla="*/ 73657 w 74364"/>
              <a:gd name="connsiteY5" fmla="*/ 212 h 39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64" h="394525">
                <a:moveTo>
                  <a:pt x="73657" y="212"/>
                </a:moveTo>
                <a:cubicBezTo>
                  <a:pt x="79478" y="-5609"/>
                  <a:pt x="47728" y="109750"/>
                  <a:pt x="38732" y="174837"/>
                </a:cubicBezTo>
                <a:cubicBezTo>
                  <a:pt x="29736" y="239924"/>
                  <a:pt x="23915" y="369041"/>
                  <a:pt x="19682" y="390737"/>
                </a:cubicBezTo>
                <a:cubicBezTo>
                  <a:pt x="15449" y="412433"/>
                  <a:pt x="15978" y="335174"/>
                  <a:pt x="13332" y="305012"/>
                </a:cubicBezTo>
                <a:cubicBezTo>
                  <a:pt x="10686" y="274850"/>
                  <a:pt x="-7835" y="258975"/>
                  <a:pt x="3807" y="209762"/>
                </a:cubicBezTo>
                <a:cubicBezTo>
                  <a:pt x="15449" y="160550"/>
                  <a:pt x="67836" y="6033"/>
                  <a:pt x="73657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4D53A554-6FFE-4B5A-B5F6-72134FE7A2EF}"/>
              </a:ext>
            </a:extLst>
          </p:cNvPr>
          <p:cNvSpPr/>
          <p:nvPr/>
        </p:nvSpPr>
        <p:spPr>
          <a:xfrm>
            <a:off x="2114292" y="5488024"/>
            <a:ext cx="86015" cy="839357"/>
          </a:xfrm>
          <a:custGeom>
            <a:avLst/>
            <a:gdLst>
              <a:gd name="connsiteX0" fmla="*/ 79633 w 86015"/>
              <a:gd name="connsiteY0" fmla="*/ 1551 h 839357"/>
              <a:gd name="connsiteX1" fmla="*/ 35183 w 86015"/>
              <a:gd name="connsiteY1" fmla="*/ 287301 h 839357"/>
              <a:gd name="connsiteX2" fmla="*/ 35183 w 86015"/>
              <a:gd name="connsiteY2" fmla="*/ 382551 h 839357"/>
              <a:gd name="connsiteX3" fmla="*/ 35183 w 86015"/>
              <a:gd name="connsiteY3" fmla="*/ 490501 h 839357"/>
              <a:gd name="connsiteX4" fmla="*/ 41533 w 86015"/>
              <a:gd name="connsiteY4" fmla="*/ 582576 h 839357"/>
              <a:gd name="connsiteX5" fmla="*/ 85983 w 86015"/>
              <a:gd name="connsiteY5" fmla="*/ 836576 h 839357"/>
              <a:gd name="connsiteX6" fmla="*/ 47883 w 86015"/>
              <a:gd name="connsiteY6" fmla="*/ 700051 h 839357"/>
              <a:gd name="connsiteX7" fmla="*/ 258 w 86015"/>
              <a:gd name="connsiteY7" fmla="*/ 427001 h 839357"/>
              <a:gd name="connsiteX8" fmla="*/ 79633 w 86015"/>
              <a:gd name="connsiteY8" fmla="*/ 1551 h 83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15" h="839357">
                <a:moveTo>
                  <a:pt x="79633" y="1551"/>
                </a:moveTo>
                <a:cubicBezTo>
                  <a:pt x="85454" y="-21732"/>
                  <a:pt x="42591" y="223801"/>
                  <a:pt x="35183" y="287301"/>
                </a:cubicBezTo>
                <a:cubicBezTo>
                  <a:pt x="27775" y="350801"/>
                  <a:pt x="35183" y="382551"/>
                  <a:pt x="35183" y="382551"/>
                </a:cubicBezTo>
                <a:cubicBezTo>
                  <a:pt x="35183" y="416418"/>
                  <a:pt x="34125" y="457164"/>
                  <a:pt x="35183" y="490501"/>
                </a:cubicBezTo>
                <a:cubicBezTo>
                  <a:pt x="36241" y="523838"/>
                  <a:pt x="33066" y="524897"/>
                  <a:pt x="41533" y="582576"/>
                </a:cubicBezTo>
                <a:cubicBezTo>
                  <a:pt x="50000" y="640255"/>
                  <a:pt x="84925" y="816997"/>
                  <a:pt x="85983" y="836576"/>
                </a:cubicBezTo>
                <a:cubicBezTo>
                  <a:pt x="87041" y="856155"/>
                  <a:pt x="62170" y="768313"/>
                  <a:pt x="47883" y="700051"/>
                </a:cubicBezTo>
                <a:cubicBezTo>
                  <a:pt x="33596" y="631789"/>
                  <a:pt x="-3446" y="541830"/>
                  <a:pt x="258" y="427001"/>
                </a:cubicBezTo>
                <a:cubicBezTo>
                  <a:pt x="3962" y="312172"/>
                  <a:pt x="73812" y="24834"/>
                  <a:pt x="79633" y="1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DC129A02-C92C-4743-B9FC-DA3A45BD91F5}"/>
              </a:ext>
            </a:extLst>
          </p:cNvPr>
          <p:cNvSpPr/>
          <p:nvPr/>
        </p:nvSpPr>
        <p:spPr>
          <a:xfrm>
            <a:off x="2049831" y="5857360"/>
            <a:ext cx="131712" cy="525790"/>
          </a:xfrm>
          <a:custGeom>
            <a:avLst/>
            <a:gdLst>
              <a:gd name="connsiteX0" fmla="*/ 4394 w 131712"/>
              <a:gd name="connsiteY0" fmla="*/ 6865 h 525790"/>
              <a:gd name="connsiteX1" fmla="*/ 131394 w 131712"/>
              <a:gd name="connsiteY1" fmla="*/ 521215 h 525790"/>
              <a:gd name="connsiteX2" fmla="*/ 39319 w 131712"/>
              <a:gd name="connsiteY2" fmla="*/ 244990 h 525790"/>
              <a:gd name="connsiteX3" fmla="*/ 4394 w 131712"/>
              <a:gd name="connsiteY3" fmla="*/ 6865 h 52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712" h="525790">
                <a:moveTo>
                  <a:pt x="4394" y="6865"/>
                </a:moveTo>
                <a:cubicBezTo>
                  <a:pt x="19740" y="52903"/>
                  <a:pt x="125573" y="481528"/>
                  <a:pt x="131394" y="521215"/>
                </a:cubicBezTo>
                <a:cubicBezTo>
                  <a:pt x="137215" y="560902"/>
                  <a:pt x="61544" y="331773"/>
                  <a:pt x="39319" y="244990"/>
                </a:cubicBezTo>
                <a:cubicBezTo>
                  <a:pt x="17094" y="158207"/>
                  <a:pt x="-10952" y="-39173"/>
                  <a:pt x="4394" y="6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94981594-AD7C-4ACA-A078-7DFE12B732C0}"/>
              </a:ext>
            </a:extLst>
          </p:cNvPr>
          <p:cNvSpPr/>
          <p:nvPr/>
        </p:nvSpPr>
        <p:spPr>
          <a:xfrm>
            <a:off x="2140631" y="5911773"/>
            <a:ext cx="140865" cy="163673"/>
          </a:xfrm>
          <a:custGeom>
            <a:avLst/>
            <a:gdLst>
              <a:gd name="connsiteX0" fmla="*/ 140607 w 140865"/>
              <a:gd name="connsiteY0" fmla="*/ 77 h 163673"/>
              <a:gd name="connsiteX1" fmla="*/ 59644 w 140865"/>
              <a:gd name="connsiteY1" fmla="*/ 77865 h 163673"/>
              <a:gd name="connsiteX2" fmla="*/ 907 w 140865"/>
              <a:gd name="connsiteY2" fmla="*/ 163590 h 163673"/>
              <a:gd name="connsiteX3" fmla="*/ 31069 w 140865"/>
              <a:gd name="connsiteY3" fmla="*/ 92152 h 163673"/>
              <a:gd name="connsiteX4" fmla="*/ 140607 w 140865"/>
              <a:gd name="connsiteY4" fmla="*/ 77 h 16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65" h="163673">
                <a:moveTo>
                  <a:pt x="140607" y="77"/>
                </a:moveTo>
                <a:cubicBezTo>
                  <a:pt x="145369" y="-2304"/>
                  <a:pt x="82927" y="50613"/>
                  <a:pt x="59644" y="77865"/>
                </a:cubicBezTo>
                <a:cubicBezTo>
                  <a:pt x="36361" y="105117"/>
                  <a:pt x="5669" y="161209"/>
                  <a:pt x="907" y="163590"/>
                </a:cubicBezTo>
                <a:cubicBezTo>
                  <a:pt x="-3855" y="165971"/>
                  <a:pt x="10696" y="116758"/>
                  <a:pt x="31069" y="92152"/>
                </a:cubicBezTo>
                <a:cubicBezTo>
                  <a:pt x="51442" y="67546"/>
                  <a:pt x="135845" y="2458"/>
                  <a:pt x="14060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DCED6D72-63B0-44D1-9E0F-96DA0E36F7D4}"/>
              </a:ext>
            </a:extLst>
          </p:cNvPr>
          <p:cNvSpPr/>
          <p:nvPr/>
        </p:nvSpPr>
        <p:spPr>
          <a:xfrm>
            <a:off x="2166628" y="5971891"/>
            <a:ext cx="151441" cy="212332"/>
          </a:xfrm>
          <a:custGeom>
            <a:avLst/>
            <a:gdLst>
              <a:gd name="connsiteX0" fmla="*/ 87622 w 151441"/>
              <a:gd name="connsiteY0" fmla="*/ 284 h 212332"/>
              <a:gd name="connsiteX1" fmla="*/ 22535 w 151441"/>
              <a:gd name="connsiteY1" fmla="*/ 86009 h 212332"/>
              <a:gd name="connsiteX2" fmla="*/ 9835 w 151441"/>
              <a:gd name="connsiteY2" fmla="*/ 125697 h 212332"/>
              <a:gd name="connsiteX3" fmla="*/ 49522 w 151441"/>
              <a:gd name="connsiteY3" fmla="*/ 176497 h 212332"/>
              <a:gd name="connsiteX4" fmla="*/ 147947 w 151441"/>
              <a:gd name="connsiteY4" fmla="*/ 112997 h 212332"/>
              <a:gd name="connsiteX5" fmla="*/ 128897 w 151441"/>
              <a:gd name="connsiteY5" fmla="*/ 143159 h 212332"/>
              <a:gd name="connsiteX6" fmla="*/ 124135 w 151441"/>
              <a:gd name="connsiteY6" fmla="*/ 200309 h 212332"/>
              <a:gd name="connsiteX7" fmla="*/ 35235 w 151441"/>
              <a:gd name="connsiteY7" fmla="*/ 205072 h 212332"/>
              <a:gd name="connsiteX8" fmla="*/ 1897 w 151441"/>
              <a:gd name="connsiteY8" fmla="*/ 117759 h 212332"/>
              <a:gd name="connsiteX9" fmla="*/ 87622 w 151441"/>
              <a:gd name="connsiteY9" fmla="*/ 284 h 21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441" h="212332">
                <a:moveTo>
                  <a:pt x="87622" y="284"/>
                </a:moveTo>
                <a:cubicBezTo>
                  <a:pt x="91062" y="-5008"/>
                  <a:pt x="35499" y="65107"/>
                  <a:pt x="22535" y="86009"/>
                </a:cubicBezTo>
                <a:cubicBezTo>
                  <a:pt x="9571" y="106911"/>
                  <a:pt x="5337" y="110616"/>
                  <a:pt x="9835" y="125697"/>
                </a:cubicBezTo>
                <a:cubicBezTo>
                  <a:pt x="14333" y="140778"/>
                  <a:pt x="26503" y="178614"/>
                  <a:pt x="49522" y="176497"/>
                </a:cubicBezTo>
                <a:cubicBezTo>
                  <a:pt x="72541" y="174380"/>
                  <a:pt x="134718" y="118553"/>
                  <a:pt x="147947" y="112997"/>
                </a:cubicBezTo>
                <a:cubicBezTo>
                  <a:pt x="161176" y="107441"/>
                  <a:pt x="132866" y="128607"/>
                  <a:pt x="128897" y="143159"/>
                </a:cubicBezTo>
                <a:cubicBezTo>
                  <a:pt x="124928" y="157711"/>
                  <a:pt x="139745" y="189990"/>
                  <a:pt x="124135" y="200309"/>
                </a:cubicBezTo>
                <a:cubicBezTo>
                  <a:pt x="108525" y="210628"/>
                  <a:pt x="55608" y="218830"/>
                  <a:pt x="35235" y="205072"/>
                </a:cubicBezTo>
                <a:cubicBezTo>
                  <a:pt x="14862" y="191314"/>
                  <a:pt x="-6570" y="148980"/>
                  <a:pt x="1897" y="117759"/>
                </a:cubicBezTo>
                <a:cubicBezTo>
                  <a:pt x="10364" y="86538"/>
                  <a:pt x="84182" y="5576"/>
                  <a:pt x="87622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D6E503EA-E7A5-4A67-B001-C546B4FA4700}"/>
              </a:ext>
            </a:extLst>
          </p:cNvPr>
          <p:cNvSpPr/>
          <p:nvPr/>
        </p:nvSpPr>
        <p:spPr>
          <a:xfrm>
            <a:off x="2177922" y="6160396"/>
            <a:ext cx="176745" cy="282528"/>
          </a:xfrm>
          <a:custGeom>
            <a:avLst/>
            <a:gdLst>
              <a:gd name="connsiteX0" fmla="*/ 176341 w 176745"/>
              <a:gd name="connsiteY0" fmla="*/ 692 h 282528"/>
              <a:gd name="connsiteX1" fmla="*/ 54103 w 176745"/>
              <a:gd name="connsiteY1" fmla="*/ 81654 h 282528"/>
              <a:gd name="connsiteX2" fmla="*/ 19178 w 176745"/>
              <a:gd name="connsiteY2" fmla="*/ 184842 h 282528"/>
              <a:gd name="connsiteX3" fmla="*/ 17591 w 176745"/>
              <a:gd name="connsiteY3" fmla="*/ 281679 h 282528"/>
              <a:gd name="connsiteX4" fmla="*/ 8066 w 176745"/>
              <a:gd name="connsiteY4" fmla="*/ 127692 h 282528"/>
              <a:gd name="connsiteX5" fmla="*/ 176341 w 176745"/>
              <a:gd name="connsiteY5" fmla="*/ 692 h 28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45" h="282528">
                <a:moveTo>
                  <a:pt x="176341" y="692"/>
                </a:moveTo>
                <a:cubicBezTo>
                  <a:pt x="184014" y="-6981"/>
                  <a:pt x="80297" y="50962"/>
                  <a:pt x="54103" y="81654"/>
                </a:cubicBezTo>
                <a:cubicBezTo>
                  <a:pt x="27909" y="112346"/>
                  <a:pt x="25263" y="151504"/>
                  <a:pt x="19178" y="184842"/>
                </a:cubicBezTo>
                <a:cubicBezTo>
                  <a:pt x="13093" y="218180"/>
                  <a:pt x="19443" y="291204"/>
                  <a:pt x="17591" y="281679"/>
                </a:cubicBezTo>
                <a:cubicBezTo>
                  <a:pt x="15739" y="272154"/>
                  <a:pt x="-13894" y="173730"/>
                  <a:pt x="8066" y="127692"/>
                </a:cubicBezTo>
                <a:cubicBezTo>
                  <a:pt x="30026" y="81654"/>
                  <a:pt x="168668" y="8365"/>
                  <a:pt x="176341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553DAD09-41CF-4668-AB14-54485B173170}"/>
              </a:ext>
            </a:extLst>
          </p:cNvPr>
          <p:cNvSpPr/>
          <p:nvPr/>
        </p:nvSpPr>
        <p:spPr>
          <a:xfrm>
            <a:off x="2228417" y="6189663"/>
            <a:ext cx="162433" cy="270090"/>
          </a:xfrm>
          <a:custGeom>
            <a:avLst/>
            <a:gdLst>
              <a:gd name="connsiteX0" fmla="*/ 162358 w 162433"/>
              <a:gd name="connsiteY0" fmla="*/ 0 h 270090"/>
              <a:gd name="connsiteX1" fmla="*/ 60758 w 162433"/>
              <a:gd name="connsiteY1" fmla="*/ 46037 h 270090"/>
              <a:gd name="connsiteX2" fmla="*/ 25833 w 162433"/>
              <a:gd name="connsiteY2" fmla="*/ 133350 h 270090"/>
              <a:gd name="connsiteX3" fmla="*/ 8371 w 162433"/>
              <a:gd name="connsiteY3" fmla="*/ 269875 h 270090"/>
              <a:gd name="connsiteX4" fmla="*/ 2021 w 162433"/>
              <a:gd name="connsiteY4" fmla="*/ 161925 h 270090"/>
              <a:gd name="connsiteX5" fmla="*/ 43296 w 162433"/>
              <a:gd name="connsiteY5" fmla="*/ 46037 h 270090"/>
              <a:gd name="connsiteX6" fmla="*/ 162358 w 162433"/>
              <a:gd name="connsiteY6" fmla="*/ 0 h 27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433" h="270090">
                <a:moveTo>
                  <a:pt x="162358" y="0"/>
                </a:moveTo>
                <a:cubicBezTo>
                  <a:pt x="165268" y="0"/>
                  <a:pt x="83512" y="23812"/>
                  <a:pt x="60758" y="46037"/>
                </a:cubicBezTo>
                <a:cubicBezTo>
                  <a:pt x="38004" y="68262"/>
                  <a:pt x="34564" y="96044"/>
                  <a:pt x="25833" y="133350"/>
                </a:cubicBezTo>
                <a:cubicBezTo>
                  <a:pt x="17102" y="170656"/>
                  <a:pt x="12340" y="265113"/>
                  <a:pt x="8371" y="269875"/>
                </a:cubicBezTo>
                <a:cubicBezTo>
                  <a:pt x="4402" y="274637"/>
                  <a:pt x="-3800" y="199231"/>
                  <a:pt x="2021" y="161925"/>
                </a:cubicBezTo>
                <a:cubicBezTo>
                  <a:pt x="7842" y="124619"/>
                  <a:pt x="18955" y="72231"/>
                  <a:pt x="43296" y="46037"/>
                </a:cubicBezTo>
                <a:cubicBezTo>
                  <a:pt x="67637" y="19843"/>
                  <a:pt x="159448" y="0"/>
                  <a:pt x="1623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93F04DE3-ED76-41CB-9164-958BE33A1591}"/>
              </a:ext>
            </a:extLst>
          </p:cNvPr>
          <p:cNvSpPr/>
          <p:nvPr/>
        </p:nvSpPr>
        <p:spPr>
          <a:xfrm>
            <a:off x="2290555" y="6236946"/>
            <a:ext cx="93877" cy="124461"/>
          </a:xfrm>
          <a:custGeom>
            <a:avLst/>
            <a:gdLst>
              <a:gd name="connsiteX0" fmla="*/ 208 w 93877"/>
              <a:gd name="connsiteY0" fmla="*/ 342 h 124461"/>
              <a:gd name="connsiteX1" fmla="*/ 68470 w 93877"/>
              <a:gd name="connsiteY1" fmla="*/ 17804 h 124461"/>
              <a:gd name="connsiteX2" fmla="*/ 65295 w 93877"/>
              <a:gd name="connsiteY2" fmla="*/ 70192 h 124461"/>
              <a:gd name="connsiteX3" fmla="*/ 27195 w 93877"/>
              <a:gd name="connsiteY3" fmla="*/ 90829 h 124461"/>
              <a:gd name="connsiteX4" fmla="*/ 20845 w 93877"/>
              <a:gd name="connsiteY4" fmla="*/ 122579 h 124461"/>
              <a:gd name="connsiteX5" fmla="*/ 93870 w 93877"/>
              <a:gd name="connsiteY5" fmla="*/ 30504 h 124461"/>
              <a:gd name="connsiteX6" fmla="*/ 208 w 93877"/>
              <a:gd name="connsiteY6" fmla="*/ 342 h 12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877" h="124461">
                <a:moveTo>
                  <a:pt x="208" y="342"/>
                </a:moveTo>
                <a:cubicBezTo>
                  <a:pt x="-4025" y="-1775"/>
                  <a:pt x="57622" y="6162"/>
                  <a:pt x="68470" y="17804"/>
                </a:cubicBezTo>
                <a:cubicBezTo>
                  <a:pt x="79318" y="29446"/>
                  <a:pt x="72174" y="58021"/>
                  <a:pt x="65295" y="70192"/>
                </a:cubicBezTo>
                <a:cubicBezTo>
                  <a:pt x="58416" y="82363"/>
                  <a:pt x="34603" y="82098"/>
                  <a:pt x="27195" y="90829"/>
                </a:cubicBezTo>
                <a:cubicBezTo>
                  <a:pt x="19787" y="99560"/>
                  <a:pt x="9733" y="132633"/>
                  <a:pt x="20845" y="122579"/>
                </a:cubicBezTo>
                <a:cubicBezTo>
                  <a:pt x="31957" y="112525"/>
                  <a:pt x="94664" y="51671"/>
                  <a:pt x="93870" y="30504"/>
                </a:cubicBezTo>
                <a:cubicBezTo>
                  <a:pt x="93076" y="9337"/>
                  <a:pt x="4441" y="2459"/>
                  <a:pt x="208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C057EA4E-8682-4E09-B22D-0095661225CF}"/>
              </a:ext>
            </a:extLst>
          </p:cNvPr>
          <p:cNvSpPr/>
          <p:nvPr/>
        </p:nvSpPr>
        <p:spPr>
          <a:xfrm>
            <a:off x="2284263" y="6253148"/>
            <a:ext cx="55985" cy="93692"/>
          </a:xfrm>
          <a:custGeom>
            <a:avLst/>
            <a:gdLst>
              <a:gd name="connsiteX0" fmla="*/ 4912 w 55985"/>
              <a:gd name="connsiteY0" fmla="*/ 15 h 93692"/>
              <a:gd name="connsiteX1" fmla="*/ 38250 w 55985"/>
              <a:gd name="connsiteY1" fmla="*/ 44465 h 93692"/>
              <a:gd name="connsiteX2" fmla="*/ 150 w 55985"/>
              <a:gd name="connsiteY2" fmla="*/ 93677 h 93692"/>
              <a:gd name="connsiteX3" fmla="*/ 55712 w 55985"/>
              <a:gd name="connsiteY3" fmla="*/ 49227 h 93692"/>
              <a:gd name="connsiteX4" fmla="*/ 4912 w 55985"/>
              <a:gd name="connsiteY4" fmla="*/ 15 h 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85" h="93692">
                <a:moveTo>
                  <a:pt x="4912" y="15"/>
                </a:moveTo>
                <a:cubicBezTo>
                  <a:pt x="2002" y="-779"/>
                  <a:pt x="39044" y="28855"/>
                  <a:pt x="38250" y="44465"/>
                </a:cubicBezTo>
                <a:cubicBezTo>
                  <a:pt x="37456" y="60075"/>
                  <a:pt x="-2760" y="92883"/>
                  <a:pt x="150" y="93677"/>
                </a:cubicBezTo>
                <a:cubicBezTo>
                  <a:pt x="3060" y="94471"/>
                  <a:pt x="51214" y="63779"/>
                  <a:pt x="55712" y="49227"/>
                </a:cubicBezTo>
                <a:cubicBezTo>
                  <a:pt x="60210" y="34675"/>
                  <a:pt x="7822" y="809"/>
                  <a:pt x="491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0ECCA83F-94F4-4BB7-94ED-760746FE0B3A}"/>
              </a:ext>
            </a:extLst>
          </p:cNvPr>
          <p:cNvSpPr/>
          <p:nvPr/>
        </p:nvSpPr>
        <p:spPr>
          <a:xfrm>
            <a:off x="2382009" y="5997556"/>
            <a:ext cx="77281" cy="196926"/>
          </a:xfrm>
          <a:custGeom>
            <a:avLst/>
            <a:gdLst>
              <a:gd name="connsiteX0" fmla="*/ 51629 w 77281"/>
              <a:gd name="connsiteY0" fmla="*/ 19 h 196926"/>
              <a:gd name="connsiteX1" fmla="*/ 19879 w 77281"/>
              <a:gd name="connsiteY1" fmla="*/ 63519 h 196926"/>
              <a:gd name="connsiteX2" fmla="*/ 35754 w 77281"/>
              <a:gd name="connsiteY2" fmla="*/ 133369 h 196926"/>
              <a:gd name="connsiteX3" fmla="*/ 77029 w 77281"/>
              <a:gd name="connsiteY3" fmla="*/ 196869 h 196926"/>
              <a:gd name="connsiteX4" fmla="*/ 51629 w 77281"/>
              <a:gd name="connsiteY4" fmla="*/ 122257 h 196926"/>
              <a:gd name="connsiteX5" fmla="*/ 21466 w 77281"/>
              <a:gd name="connsiteY5" fmla="*/ 117494 h 196926"/>
              <a:gd name="connsiteX6" fmla="*/ 829 w 77281"/>
              <a:gd name="connsiteY6" fmla="*/ 112732 h 196926"/>
              <a:gd name="connsiteX7" fmla="*/ 50041 w 77281"/>
              <a:gd name="connsiteY7" fmla="*/ 103207 h 196926"/>
              <a:gd name="connsiteX8" fmla="*/ 2416 w 77281"/>
              <a:gd name="connsiteY8" fmla="*/ 69869 h 196926"/>
              <a:gd name="connsiteX9" fmla="*/ 51629 w 77281"/>
              <a:gd name="connsiteY9" fmla="*/ 19 h 19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281" h="196926">
                <a:moveTo>
                  <a:pt x="51629" y="19"/>
                </a:moveTo>
                <a:cubicBezTo>
                  <a:pt x="54539" y="-1039"/>
                  <a:pt x="22525" y="41294"/>
                  <a:pt x="19879" y="63519"/>
                </a:cubicBezTo>
                <a:cubicBezTo>
                  <a:pt x="17233" y="85744"/>
                  <a:pt x="26229" y="111144"/>
                  <a:pt x="35754" y="133369"/>
                </a:cubicBezTo>
                <a:cubicBezTo>
                  <a:pt x="45279" y="155594"/>
                  <a:pt x="74383" y="198721"/>
                  <a:pt x="77029" y="196869"/>
                </a:cubicBezTo>
                <a:cubicBezTo>
                  <a:pt x="79675" y="195017"/>
                  <a:pt x="60889" y="135486"/>
                  <a:pt x="51629" y="122257"/>
                </a:cubicBezTo>
                <a:cubicBezTo>
                  <a:pt x="42369" y="109028"/>
                  <a:pt x="21466" y="117494"/>
                  <a:pt x="21466" y="117494"/>
                </a:cubicBezTo>
                <a:cubicBezTo>
                  <a:pt x="12999" y="115907"/>
                  <a:pt x="-3933" y="115113"/>
                  <a:pt x="829" y="112732"/>
                </a:cubicBezTo>
                <a:cubicBezTo>
                  <a:pt x="5591" y="110351"/>
                  <a:pt x="49777" y="110351"/>
                  <a:pt x="50041" y="103207"/>
                </a:cubicBezTo>
                <a:cubicBezTo>
                  <a:pt x="50305" y="96063"/>
                  <a:pt x="564" y="86009"/>
                  <a:pt x="2416" y="69869"/>
                </a:cubicBezTo>
                <a:cubicBezTo>
                  <a:pt x="4268" y="53729"/>
                  <a:pt x="48719" y="1077"/>
                  <a:pt x="5162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D198C250-69B2-4591-9916-8F8C77F35F41}"/>
              </a:ext>
            </a:extLst>
          </p:cNvPr>
          <p:cNvSpPr/>
          <p:nvPr/>
        </p:nvSpPr>
        <p:spPr>
          <a:xfrm>
            <a:off x="2206096" y="6511338"/>
            <a:ext cx="418311" cy="626386"/>
          </a:xfrm>
          <a:custGeom>
            <a:avLst/>
            <a:gdLst>
              <a:gd name="connsiteX0" fmla="*/ 3704 w 418311"/>
              <a:gd name="connsiteY0" fmla="*/ 6937 h 626386"/>
              <a:gd name="connsiteX1" fmla="*/ 5292 w 418311"/>
              <a:gd name="connsiteY1" fmla="*/ 94250 h 626386"/>
              <a:gd name="connsiteX2" fmla="*/ 16404 w 418311"/>
              <a:gd name="connsiteY2" fmla="*/ 143462 h 626386"/>
              <a:gd name="connsiteX3" fmla="*/ 65617 w 418311"/>
              <a:gd name="connsiteY3" fmla="*/ 287925 h 626386"/>
              <a:gd name="connsiteX4" fmla="*/ 214842 w 418311"/>
              <a:gd name="connsiteY4" fmla="*/ 478425 h 626386"/>
              <a:gd name="connsiteX5" fmla="*/ 414867 w 418311"/>
              <a:gd name="connsiteY5" fmla="*/ 624475 h 626386"/>
              <a:gd name="connsiteX6" fmla="*/ 346604 w 418311"/>
              <a:gd name="connsiteY6" fmla="*/ 565737 h 626386"/>
              <a:gd name="connsiteX7" fmla="*/ 54504 w 418311"/>
              <a:gd name="connsiteY7" fmla="*/ 295862 h 626386"/>
              <a:gd name="connsiteX8" fmla="*/ 3704 w 418311"/>
              <a:gd name="connsiteY8" fmla="*/ 6937 h 62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311" h="626386">
                <a:moveTo>
                  <a:pt x="3704" y="6937"/>
                </a:moveTo>
                <a:cubicBezTo>
                  <a:pt x="-4498" y="-26665"/>
                  <a:pt x="3175" y="71496"/>
                  <a:pt x="5292" y="94250"/>
                </a:cubicBezTo>
                <a:cubicBezTo>
                  <a:pt x="7409" y="117004"/>
                  <a:pt x="6350" y="111183"/>
                  <a:pt x="16404" y="143462"/>
                </a:cubicBezTo>
                <a:cubicBezTo>
                  <a:pt x="26458" y="175741"/>
                  <a:pt x="32544" y="232098"/>
                  <a:pt x="65617" y="287925"/>
                </a:cubicBezTo>
                <a:cubicBezTo>
                  <a:pt x="98690" y="343752"/>
                  <a:pt x="156634" y="422333"/>
                  <a:pt x="214842" y="478425"/>
                </a:cubicBezTo>
                <a:cubicBezTo>
                  <a:pt x="273050" y="534517"/>
                  <a:pt x="392907" y="609923"/>
                  <a:pt x="414867" y="624475"/>
                </a:cubicBezTo>
                <a:cubicBezTo>
                  <a:pt x="436827" y="639027"/>
                  <a:pt x="346604" y="565737"/>
                  <a:pt x="346604" y="565737"/>
                </a:cubicBezTo>
                <a:cubicBezTo>
                  <a:pt x="286544" y="510968"/>
                  <a:pt x="109537" y="391376"/>
                  <a:pt x="54504" y="295862"/>
                </a:cubicBezTo>
                <a:cubicBezTo>
                  <a:pt x="-529" y="200348"/>
                  <a:pt x="11906" y="40539"/>
                  <a:pt x="3704" y="6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B2831010-FC3F-4AFF-A36D-EBDA410C0542}"/>
              </a:ext>
            </a:extLst>
          </p:cNvPr>
          <p:cNvSpPr/>
          <p:nvPr/>
        </p:nvSpPr>
        <p:spPr>
          <a:xfrm>
            <a:off x="2250594" y="6493043"/>
            <a:ext cx="280827" cy="534768"/>
          </a:xfrm>
          <a:custGeom>
            <a:avLst/>
            <a:gdLst>
              <a:gd name="connsiteX0" fmla="*/ 11594 w 280827"/>
              <a:gd name="connsiteY0" fmla="*/ 4595 h 534768"/>
              <a:gd name="connsiteX1" fmla="*/ 481 w 280827"/>
              <a:gd name="connsiteY1" fmla="*/ 110957 h 534768"/>
              <a:gd name="connsiteX2" fmla="*/ 29056 w 280827"/>
              <a:gd name="connsiteY2" fmla="*/ 209382 h 534768"/>
              <a:gd name="connsiteX3" fmla="*/ 78269 w 280827"/>
              <a:gd name="connsiteY3" fmla="*/ 333207 h 534768"/>
              <a:gd name="connsiteX4" fmla="*/ 157644 w 280827"/>
              <a:gd name="connsiteY4" fmla="*/ 436395 h 534768"/>
              <a:gd name="connsiteX5" fmla="*/ 279881 w 280827"/>
              <a:gd name="connsiteY5" fmla="*/ 533232 h 534768"/>
              <a:gd name="connsiteX6" fmla="*/ 203681 w 280827"/>
              <a:gd name="connsiteY6" fmla="*/ 479257 h 534768"/>
              <a:gd name="connsiteX7" fmla="*/ 17944 w 280827"/>
              <a:gd name="connsiteY7" fmla="*/ 272882 h 534768"/>
              <a:gd name="connsiteX8" fmla="*/ 11594 w 280827"/>
              <a:gd name="connsiteY8" fmla="*/ 4595 h 53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827" h="534768">
                <a:moveTo>
                  <a:pt x="11594" y="4595"/>
                </a:moveTo>
                <a:cubicBezTo>
                  <a:pt x="8684" y="-22392"/>
                  <a:pt x="-2429" y="76826"/>
                  <a:pt x="481" y="110957"/>
                </a:cubicBezTo>
                <a:cubicBezTo>
                  <a:pt x="3391" y="145088"/>
                  <a:pt x="16091" y="172340"/>
                  <a:pt x="29056" y="209382"/>
                </a:cubicBezTo>
                <a:cubicBezTo>
                  <a:pt x="42021" y="246424"/>
                  <a:pt x="56838" y="295371"/>
                  <a:pt x="78269" y="333207"/>
                </a:cubicBezTo>
                <a:cubicBezTo>
                  <a:pt x="99700" y="371043"/>
                  <a:pt x="124042" y="403058"/>
                  <a:pt x="157644" y="436395"/>
                </a:cubicBezTo>
                <a:cubicBezTo>
                  <a:pt x="191246" y="469733"/>
                  <a:pt x="272208" y="526088"/>
                  <a:pt x="279881" y="533232"/>
                </a:cubicBezTo>
                <a:cubicBezTo>
                  <a:pt x="287554" y="540376"/>
                  <a:pt x="247337" y="522649"/>
                  <a:pt x="203681" y="479257"/>
                </a:cubicBezTo>
                <a:cubicBezTo>
                  <a:pt x="160025" y="435865"/>
                  <a:pt x="50223" y="350140"/>
                  <a:pt x="17944" y="272882"/>
                </a:cubicBezTo>
                <a:cubicBezTo>
                  <a:pt x="-14335" y="195624"/>
                  <a:pt x="14504" y="31582"/>
                  <a:pt x="11594" y="4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11917646-3202-4BB9-A88D-1BC32AF707F2}"/>
              </a:ext>
            </a:extLst>
          </p:cNvPr>
          <p:cNvSpPr/>
          <p:nvPr/>
        </p:nvSpPr>
        <p:spPr>
          <a:xfrm>
            <a:off x="2204885" y="6450008"/>
            <a:ext cx="243044" cy="275189"/>
          </a:xfrm>
          <a:custGeom>
            <a:avLst/>
            <a:gdLst>
              <a:gd name="connsiteX0" fmla="*/ 153 w 243044"/>
              <a:gd name="connsiteY0" fmla="*/ 5 h 275189"/>
              <a:gd name="connsiteX1" fmla="*/ 130328 w 243044"/>
              <a:gd name="connsiteY1" fmla="*/ 60330 h 275189"/>
              <a:gd name="connsiteX2" fmla="*/ 154140 w 243044"/>
              <a:gd name="connsiteY2" fmla="*/ 131767 h 275189"/>
              <a:gd name="connsiteX3" fmla="*/ 200178 w 243044"/>
              <a:gd name="connsiteY3" fmla="*/ 274642 h 275189"/>
              <a:gd name="connsiteX4" fmla="*/ 160490 w 243044"/>
              <a:gd name="connsiteY4" fmla="*/ 179392 h 275189"/>
              <a:gd name="connsiteX5" fmla="*/ 233515 w 243044"/>
              <a:gd name="connsiteY5" fmla="*/ 139705 h 275189"/>
              <a:gd name="connsiteX6" fmla="*/ 233515 w 243044"/>
              <a:gd name="connsiteY6" fmla="*/ 98430 h 275189"/>
              <a:gd name="connsiteX7" fmla="*/ 154140 w 243044"/>
              <a:gd name="connsiteY7" fmla="*/ 130180 h 275189"/>
              <a:gd name="connsiteX8" fmla="*/ 214465 w 243044"/>
              <a:gd name="connsiteY8" fmla="*/ 131767 h 275189"/>
              <a:gd name="connsiteX9" fmla="*/ 146203 w 243044"/>
              <a:gd name="connsiteY9" fmla="*/ 122242 h 275189"/>
              <a:gd name="connsiteX10" fmla="*/ 104928 w 243044"/>
              <a:gd name="connsiteY10" fmla="*/ 63505 h 275189"/>
              <a:gd name="connsiteX11" fmla="*/ 153 w 243044"/>
              <a:gd name="connsiteY11" fmla="*/ 5 h 27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044" h="275189">
                <a:moveTo>
                  <a:pt x="153" y="5"/>
                </a:moveTo>
                <a:cubicBezTo>
                  <a:pt x="4386" y="-524"/>
                  <a:pt x="104663" y="38370"/>
                  <a:pt x="130328" y="60330"/>
                </a:cubicBezTo>
                <a:cubicBezTo>
                  <a:pt x="155993" y="82290"/>
                  <a:pt x="142498" y="96048"/>
                  <a:pt x="154140" y="131767"/>
                </a:cubicBezTo>
                <a:cubicBezTo>
                  <a:pt x="165782" y="167486"/>
                  <a:pt x="199120" y="266705"/>
                  <a:pt x="200178" y="274642"/>
                </a:cubicBezTo>
                <a:cubicBezTo>
                  <a:pt x="201236" y="282579"/>
                  <a:pt x="154934" y="201882"/>
                  <a:pt x="160490" y="179392"/>
                </a:cubicBezTo>
                <a:cubicBezTo>
                  <a:pt x="166046" y="156903"/>
                  <a:pt x="221344" y="153199"/>
                  <a:pt x="233515" y="139705"/>
                </a:cubicBezTo>
                <a:cubicBezTo>
                  <a:pt x="245686" y="126211"/>
                  <a:pt x="246744" y="100017"/>
                  <a:pt x="233515" y="98430"/>
                </a:cubicBezTo>
                <a:cubicBezTo>
                  <a:pt x="220286" y="96843"/>
                  <a:pt x="157315" y="124624"/>
                  <a:pt x="154140" y="130180"/>
                </a:cubicBezTo>
                <a:cubicBezTo>
                  <a:pt x="150965" y="135736"/>
                  <a:pt x="215788" y="133090"/>
                  <a:pt x="214465" y="131767"/>
                </a:cubicBezTo>
                <a:cubicBezTo>
                  <a:pt x="213142" y="130444"/>
                  <a:pt x="164459" y="133619"/>
                  <a:pt x="146203" y="122242"/>
                </a:cubicBezTo>
                <a:cubicBezTo>
                  <a:pt x="127947" y="110865"/>
                  <a:pt x="129270" y="83349"/>
                  <a:pt x="104928" y="63505"/>
                </a:cubicBezTo>
                <a:cubicBezTo>
                  <a:pt x="80586" y="43661"/>
                  <a:pt x="-4080" y="534"/>
                  <a:pt x="15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187B0BA1-C510-47D6-B39F-D2989626BF38}"/>
              </a:ext>
            </a:extLst>
          </p:cNvPr>
          <p:cNvSpPr/>
          <p:nvPr/>
        </p:nvSpPr>
        <p:spPr>
          <a:xfrm>
            <a:off x="2273071" y="6503702"/>
            <a:ext cx="209934" cy="503058"/>
          </a:xfrm>
          <a:custGeom>
            <a:avLst/>
            <a:gdLst>
              <a:gd name="connsiteX0" fmla="*/ 229 w 209934"/>
              <a:gd name="connsiteY0" fmla="*/ 286 h 503058"/>
              <a:gd name="connsiteX1" fmla="*/ 36742 w 209934"/>
              <a:gd name="connsiteY1" fmla="*/ 106648 h 503058"/>
              <a:gd name="connsiteX2" fmla="*/ 22454 w 209934"/>
              <a:gd name="connsiteY2" fmla="*/ 119348 h 503058"/>
              <a:gd name="connsiteX3" fmla="*/ 63729 w 209934"/>
              <a:gd name="connsiteY3" fmla="*/ 216186 h 503058"/>
              <a:gd name="connsiteX4" fmla="*/ 206604 w 209934"/>
              <a:gd name="connsiteY4" fmla="*/ 495586 h 503058"/>
              <a:gd name="connsiteX5" fmla="*/ 155804 w 209934"/>
              <a:gd name="connsiteY5" fmla="*/ 398748 h 503058"/>
              <a:gd name="connsiteX6" fmla="*/ 57379 w 209934"/>
              <a:gd name="connsiteY6" fmla="*/ 143161 h 503058"/>
              <a:gd name="connsiteX7" fmla="*/ 229 w 209934"/>
              <a:gd name="connsiteY7" fmla="*/ 286 h 50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934" h="503058">
                <a:moveTo>
                  <a:pt x="229" y="286"/>
                </a:moveTo>
                <a:cubicBezTo>
                  <a:pt x="-3211" y="-5800"/>
                  <a:pt x="33038" y="86804"/>
                  <a:pt x="36742" y="106648"/>
                </a:cubicBezTo>
                <a:cubicBezTo>
                  <a:pt x="40446" y="126492"/>
                  <a:pt x="17956" y="101092"/>
                  <a:pt x="22454" y="119348"/>
                </a:cubicBezTo>
                <a:cubicBezTo>
                  <a:pt x="26952" y="137604"/>
                  <a:pt x="33037" y="153480"/>
                  <a:pt x="63729" y="216186"/>
                </a:cubicBezTo>
                <a:cubicBezTo>
                  <a:pt x="94421" y="278892"/>
                  <a:pt x="191258" y="465159"/>
                  <a:pt x="206604" y="495586"/>
                </a:cubicBezTo>
                <a:cubicBezTo>
                  <a:pt x="221950" y="526013"/>
                  <a:pt x="180675" y="457485"/>
                  <a:pt x="155804" y="398748"/>
                </a:cubicBezTo>
                <a:cubicBezTo>
                  <a:pt x="130933" y="340011"/>
                  <a:pt x="80927" y="206926"/>
                  <a:pt x="57379" y="143161"/>
                </a:cubicBezTo>
                <a:cubicBezTo>
                  <a:pt x="33831" y="79397"/>
                  <a:pt x="3669" y="6372"/>
                  <a:pt x="229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81FB458E-982C-4C51-8B71-149C2DA43066}"/>
              </a:ext>
            </a:extLst>
          </p:cNvPr>
          <p:cNvSpPr/>
          <p:nvPr/>
        </p:nvSpPr>
        <p:spPr>
          <a:xfrm>
            <a:off x="2386013" y="6710246"/>
            <a:ext cx="209102" cy="333122"/>
          </a:xfrm>
          <a:custGeom>
            <a:avLst/>
            <a:gdLst>
              <a:gd name="connsiteX0" fmla="*/ 74612 w 209102"/>
              <a:gd name="connsiteY0" fmla="*/ 117 h 333122"/>
              <a:gd name="connsiteX1" fmla="*/ 20637 w 209102"/>
              <a:gd name="connsiteY1" fmla="*/ 66792 h 333122"/>
              <a:gd name="connsiteX2" fmla="*/ 50800 w 209102"/>
              <a:gd name="connsiteY2" fmla="*/ 142992 h 333122"/>
              <a:gd name="connsiteX3" fmla="*/ 80962 w 209102"/>
              <a:gd name="connsiteY3" fmla="*/ 203317 h 333122"/>
              <a:gd name="connsiteX4" fmla="*/ 207962 w 209102"/>
              <a:gd name="connsiteY4" fmla="*/ 330317 h 333122"/>
              <a:gd name="connsiteX5" fmla="*/ 139700 w 209102"/>
              <a:gd name="connsiteY5" fmla="*/ 277929 h 333122"/>
              <a:gd name="connsiteX6" fmla="*/ 74612 w 209102"/>
              <a:gd name="connsiteY6" fmla="*/ 127117 h 333122"/>
              <a:gd name="connsiteX7" fmla="*/ 0 w 209102"/>
              <a:gd name="connsiteY7" fmla="*/ 52504 h 333122"/>
              <a:gd name="connsiteX8" fmla="*/ 74612 w 209102"/>
              <a:gd name="connsiteY8" fmla="*/ 117 h 33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102" h="333122">
                <a:moveTo>
                  <a:pt x="74612" y="117"/>
                </a:moveTo>
                <a:cubicBezTo>
                  <a:pt x="78052" y="2498"/>
                  <a:pt x="24606" y="42980"/>
                  <a:pt x="20637" y="66792"/>
                </a:cubicBezTo>
                <a:cubicBezTo>
                  <a:pt x="16668" y="90604"/>
                  <a:pt x="40746" y="120238"/>
                  <a:pt x="50800" y="142992"/>
                </a:cubicBezTo>
                <a:cubicBezTo>
                  <a:pt x="60854" y="165746"/>
                  <a:pt x="54768" y="172096"/>
                  <a:pt x="80962" y="203317"/>
                </a:cubicBezTo>
                <a:cubicBezTo>
                  <a:pt x="107156" y="234538"/>
                  <a:pt x="198172" y="317882"/>
                  <a:pt x="207962" y="330317"/>
                </a:cubicBezTo>
                <a:cubicBezTo>
                  <a:pt x="217752" y="342752"/>
                  <a:pt x="161925" y="311796"/>
                  <a:pt x="139700" y="277929"/>
                </a:cubicBezTo>
                <a:cubicBezTo>
                  <a:pt x="117475" y="244062"/>
                  <a:pt x="97895" y="164688"/>
                  <a:pt x="74612" y="127117"/>
                </a:cubicBezTo>
                <a:cubicBezTo>
                  <a:pt x="51329" y="89546"/>
                  <a:pt x="264" y="72877"/>
                  <a:pt x="0" y="52504"/>
                </a:cubicBezTo>
                <a:cubicBezTo>
                  <a:pt x="-265" y="32131"/>
                  <a:pt x="71172" y="-2264"/>
                  <a:pt x="74612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A37F08F7-34D0-4125-AD54-1E798A727B7F}"/>
              </a:ext>
            </a:extLst>
          </p:cNvPr>
          <p:cNvSpPr/>
          <p:nvPr/>
        </p:nvSpPr>
        <p:spPr>
          <a:xfrm>
            <a:off x="2490470" y="6488109"/>
            <a:ext cx="107046" cy="303440"/>
          </a:xfrm>
          <a:custGeom>
            <a:avLst/>
            <a:gdLst>
              <a:gd name="connsiteX0" fmla="*/ 106680 w 107046"/>
              <a:gd name="connsiteY0" fmla="*/ 4 h 303440"/>
              <a:gd name="connsiteX1" fmla="*/ 55880 w 107046"/>
              <a:gd name="connsiteY1" fmla="*/ 146054 h 303440"/>
              <a:gd name="connsiteX2" fmla="*/ 60643 w 107046"/>
              <a:gd name="connsiteY2" fmla="*/ 222254 h 303440"/>
              <a:gd name="connsiteX3" fmla="*/ 318 w 107046"/>
              <a:gd name="connsiteY3" fmla="*/ 303216 h 303440"/>
              <a:gd name="connsiteX4" fmla="*/ 90805 w 107046"/>
              <a:gd name="connsiteY4" fmla="*/ 242891 h 303440"/>
              <a:gd name="connsiteX5" fmla="*/ 25718 w 107046"/>
              <a:gd name="connsiteY5" fmla="*/ 141291 h 303440"/>
              <a:gd name="connsiteX6" fmla="*/ 106680 w 107046"/>
              <a:gd name="connsiteY6" fmla="*/ 4 h 30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046" h="303440">
                <a:moveTo>
                  <a:pt x="106680" y="4"/>
                </a:moveTo>
                <a:cubicBezTo>
                  <a:pt x="111707" y="798"/>
                  <a:pt x="63553" y="109012"/>
                  <a:pt x="55880" y="146054"/>
                </a:cubicBezTo>
                <a:cubicBezTo>
                  <a:pt x="48207" y="183096"/>
                  <a:pt x="69903" y="196060"/>
                  <a:pt x="60643" y="222254"/>
                </a:cubicBezTo>
                <a:cubicBezTo>
                  <a:pt x="51383" y="248448"/>
                  <a:pt x="-4709" y="299777"/>
                  <a:pt x="318" y="303216"/>
                </a:cubicBezTo>
                <a:cubicBezTo>
                  <a:pt x="5345" y="306655"/>
                  <a:pt x="86572" y="269879"/>
                  <a:pt x="90805" y="242891"/>
                </a:cubicBezTo>
                <a:cubicBezTo>
                  <a:pt x="95038" y="215904"/>
                  <a:pt x="21749" y="180449"/>
                  <a:pt x="25718" y="141291"/>
                </a:cubicBezTo>
                <a:cubicBezTo>
                  <a:pt x="29687" y="102133"/>
                  <a:pt x="101653" y="-790"/>
                  <a:pt x="10668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5FD0B491-EE34-408D-8325-7ACBDBDCCADF}"/>
              </a:ext>
            </a:extLst>
          </p:cNvPr>
          <p:cNvSpPr/>
          <p:nvPr/>
        </p:nvSpPr>
        <p:spPr>
          <a:xfrm>
            <a:off x="4478658" y="4919117"/>
            <a:ext cx="280000" cy="359931"/>
          </a:xfrm>
          <a:custGeom>
            <a:avLst/>
            <a:gdLst>
              <a:gd name="connsiteX0" fmla="*/ 279609 w 280000"/>
              <a:gd name="connsiteY0" fmla="*/ 16 h 359931"/>
              <a:gd name="connsiteX1" fmla="*/ 182242 w 280000"/>
              <a:gd name="connsiteY1" fmla="*/ 262483 h 359931"/>
              <a:gd name="connsiteX2" fmla="*/ 209 w 280000"/>
              <a:gd name="connsiteY2" fmla="*/ 359850 h 359931"/>
              <a:gd name="connsiteX3" fmla="*/ 148375 w 280000"/>
              <a:gd name="connsiteY3" fmla="*/ 249783 h 359931"/>
              <a:gd name="connsiteX4" fmla="*/ 279609 w 280000"/>
              <a:gd name="connsiteY4" fmla="*/ 16 h 35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00" h="359931">
                <a:moveTo>
                  <a:pt x="279609" y="16"/>
                </a:moveTo>
                <a:cubicBezTo>
                  <a:pt x="285253" y="2133"/>
                  <a:pt x="228809" y="202511"/>
                  <a:pt x="182242" y="262483"/>
                </a:cubicBezTo>
                <a:cubicBezTo>
                  <a:pt x="135675" y="322455"/>
                  <a:pt x="5853" y="361967"/>
                  <a:pt x="209" y="359850"/>
                </a:cubicBezTo>
                <a:cubicBezTo>
                  <a:pt x="-5435" y="357733"/>
                  <a:pt x="104631" y="304111"/>
                  <a:pt x="148375" y="249783"/>
                </a:cubicBezTo>
                <a:cubicBezTo>
                  <a:pt x="192119" y="195455"/>
                  <a:pt x="273965" y="-2101"/>
                  <a:pt x="27960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7ECD0348-2089-4CC9-A458-52AAD73118AB}"/>
              </a:ext>
            </a:extLst>
          </p:cNvPr>
          <p:cNvSpPr/>
          <p:nvPr/>
        </p:nvSpPr>
        <p:spPr>
          <a:xfrm>
            <a:off x="4990567" y="5088425"/>
            <a:ext cx="240753" cy="437669"/>
          </a:xfrm>
          <a:custGeom>
            <a:avLst/>
            <a:gdLst>
              <a:gd name="connsiteX0" fmla="*/ 533 w 240753"/>
              <a:gd name="connsiteY0" fmla="*/ 42 h 437669"/>
              <a:gd name="connsiteX1" fmla="*/ 169866 w 240753"/>
              <a:gd name="connsiteY1" fmla="*/ 207475 h 437669"/>
              <a:gd name="connsiteX2" fmla="*/ 55566 w 240753"/>
              <a:gd name="connsiteY2" fmla="*/ 436075 h 437669"/>
              <a:gd name="connsiteX3" fmla="*/ 148700 w 240753"/>
              <a:gd name="connsiteY3" fmla="*/ 304842 h 437669"/>
              <a:gd name="connsiteX4" fmla="*/ 237600 w 240753"/>
              <a:gd name="connsiteY4" fmla="*/ 224408 h 437669"/>
              <a:gd name="connsiteX5" fmla="*/ 533 w 240753"/>
              <a:gd name="connsiteY5" fmla="*/ 42 h 43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753" h="437669">
                <a:moveTo>
                  <a:pt x="533" y="42"/>
                </a:moveTo>
                <a:cubicBezTo>
                  <a:pt x="-10756" y="-2780"/>
                  <a:pt x="160694" y="134803"/>
                  <a:pt x="169866" y="207475"/>
                </a:cubicBezTo>
                <a:cubicBezTo>
                  <a:pt x="179038" y="280147"/>
                  <a:pt x="59094" y="419847"/>
                  <a:pt x="55566" y="436075"/>
                </a:cubicBezTo>
                <a:cubicBezTo>
                  <a:pt x="52038" y="452303"/>
                  <a:pt x="118361" y="340120"/>
                  <a:pt x="148700" y="304842"/>
                </a:cubicBezTo>
                <a:cubicBezTo>
                  <a:pt x="179039" y="269564"/>
                  <a:pt x="257356" y="273091"/>
                  <a:pt x="237600" y="224408"/>
                </a:cubicBezTo>
                <a:cubicBezTo>
                  <a:pt x="217844" y="175725"/>
                  <a:pt x="11822" y="2864"/>
                  <a:pt x="533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F7E8A219-8ECD-4DC9-9ED8-4973902D039E}"/>
              </a:ext>
            </a:extLst>
          </p:cNvPr>
          <p:cNvSpPr/>
          <p:nvPr/>
        </p:nvSpPr>
        <p:spPr>
          <a:xfrm>
            <a:off x="5370029" y="3513184"/>
            <a:ext cx="1247819" cy="1603858"/>
          </a:xfrm>
          <a:custGeom>
            <a:avLst/>
            <a:gdLst>
              <a:gd name="connsiteX0" fmla="*/ 6304 w 1247819"/>
              <a:gd name="connsiteY0" fmla="*/ 483 h 1603858"/>
              <a:gd name="connsiteX1" fmla="*/ 129071 w 1247819"/>
              <a:gd name="connsiteY1" fmla="*/ 402649 h 1603858"/>
              <a:gd name="connsiteX2" fmla="*/ 277238 w 1247819"/>
              <a:gd name="connsiteY2" fmla="*/ 707449 h 1603858"/>
              <a:gd name="connsiteX3" fmla="*/ 742904 w 1247819"/>
              <a:gd name="connsiteY3" fmla="*/ 889483 h 1603858"/>
              <a:gd name="connsiteX4" fmla="*/ 933404 w 1247819"/>
              <a:gd name="connsiteY4" fmla="*/ 978383 h 1603858"/>
              <a:gd name="connsiteX5" fmla="*/ 1233971 w 1247819"/>
              <a:gd name="connsiteY5" fmla="*/ 1587983 h 1603858"/>
              <a:gd name="connsiteX6" fmla="*/ 1178938 w 1247819"/>
              <a:gd name="connsiteY6" fmla="*/ 1384783 h 1603858"/>
              <a:gd name="connsiteX7" fmla="*/ 1013838 w 1247819"/>
              <a:gd name="connsiteY7" fmla="*/ 948749 h 1603858"/>
              <a:gd name="connsiteX8" fmla="*/ 590504 w 1247819"/>
              <a:gd name="connsiteY8" fmla="*/ 745549 h 1603858"/>
              <a:gd name="connsiteX9" fmla="*/ 332271 w 1247819"/>
              <a:gd name="connsiteY9" fmla="*/ 487316 h 1603858"/>
              <a:gd name="connsiteX10" fmla="*/ 6304 w 1247819"/>
              <a:gd name="connsiteY10" fmla="*/ 483 h 160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7819" h="1603858">
                <a:moveTo>
                  <a:pt x="6304" y="483"/>
                </a:moveTo>
                <a:cubicBezTo>
                  <a:pt x="-27563" y="-13628"/>
                  <a:pt x="83915" y="284821"/>
                  <a:pt x="129071" y="402649"/>
                </a:cubicBezTo>
                <a:cubicBezTo>
                  <a:pt x="174227" y="520477"/>
                  <a:pt x="174933" y="626310"/>
                  <a:pt x="277238" y="707449"/>
                </a:cubicBezTo>
                <a:cubicBezTo>
                  <a:pt x="379543" y="788588"/>
                  <a:pt x="633543" y="844327"/>
                  <a:pt x="742904" y="889483"/>
                </a:cubicBezTo>
                <a:cubicBezTo>
                  <a:pt x="852265" y="934639"/>
                  <a:pt x="851560" y="861966"/>
                  <a:pt x="933404" y="978383"/>
                </a:cubicBezTo>
                <a:cubicBezTo>
                  <a:pt x="1015248" y="1094800"/>
                  <a:pt x="1193049" y="1520250"/>
                  <a:pt x="1233971" y="1587983"/>
                </a:cubicBezTo>
                <a:cubicBezTo>
                  <a:pt x="1274893" y="1655716"/>
                  <a:pt x="1215627" y="1491322"/>
                  <a:pt x="1178938" y="1384783"/>
                </a:cubicBezTo>
                <a:cubicBezTo>
                  <a:pt x="1142249" y="1278244"/>
                  <a:pt x="1111910" y="1055288"/>
                  <a:pt x="1013838" y="948749"/>
                </a:cubicBezTo>
                <a:cubicBezTo>
                  <a:pt x="915766" y="842210"/>
                  <a:pt x="704098" y="822454"/>
                  <a:pt x="590504" y="745549"/>
                </a:cubicBezTo>
                <a:cubicBezTo>
                  <a:pt x="476910" y="668644"/>
                  <a:pt x="426110" y="607966"/>
                  <a:pt x="332271" y="487316"/>
                </a:cubicBezTo>
                <a:cubicBezTo>
                  <a:pt x="238432" y="366666"/>
                  <a:pt x="40171" y="14594"/>
                  <a:pt x="6304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DF105713-258A-420F-9F5F-E2774FCE793B}"/>
              </a:ext>
            </a:extLst>
          </p:cNvPr>
          <p:cNvSpPr/>
          <p:nvPr/>
        </p:nvSpPr>
        <p:spPr>
          <a:xfrm>
            <a:off x="6121018" y="3423933"/>
            <a:ext cx="510544" cy="1643810"/>
          </a:xfrm>
          <a:custGeom>
            <a:avLst/>
            <a:gdLst>
              <a:gd name="connsiteX0" fmla="*/ 382 w 510544"/>
              <a:gd name="connsiteY0" fmla="*/ 834 h 1643810"/>
              <a:gd name="connsiteX1" fmla="*/ 165482 w 510544"/>
              <a:gd name="connsiteY1" fmla="*/ 356434 h 1643810"/>
              <a:gd name="connsiteX2" fmla="*/ 182415 w 510544"/>
              <a:gd name="connsiteY2" fmla="*/ 716267 h 1643810"/>
              <a:gd name="connsiteX3" fmla="*/ 372915 w 510544"/>
              <a:gd name="connsiteY3" fmla="*/ 1033767 h 1643810"/>
              <a:gd name="connsiteX4" fmla="*/ 508382 w 510544"/>
              <a:gd name="connsiteY4" fmla="*/ 1622200 h 1643810"/>
              <a:gd name="connsiteX5" fmla="*/ 444882 w 510544"/>
              <a:gd name="connsiteY5" fmla="*/ 1465567 h 1643810"/>
              <a:gd name="connsiteX6" fmla="*/ 296715 w 510544"/>
              <a:gd name="connsiteY6" fmla="*/ 982967 h 1643810"/>
              <a:gd name="connsiteX7" fmla="*/ 110449 w 510544"/>
              <a:gd name="connsiteY7" fmla="*/ 572334 h 1643810"/>
              <a:gd name="connsiteX8" fmla="*/ 118915 w 510544"/>
              <a:gd name="connsiteY8" fmla="*/ 267534 h 1643810"/>
              <a:gd name="connsiteX9" fmla="*/ 382 w 510544"/>
              <a:gd name="connsiteY9" fmla="*/ 834 h 164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0544" h="1643810">
                <a:moveTo>
                  <a:pt x="382" y="834"/>
                </a:moveTo>
                <a:cubicBezTo>
                  <a:pt x="8143" y="15651"/>
                  <a:pt x="135143" y="237195"/>
                  <a:pt x="165482" y="356434"/>
                </a:cubicBezTo>
                <a:cubicBezTo>
                  <a:pt x="195821" y="475673"/>
                  <a:pt x="147843" y="603378"/>
                  <a:pt x="182415" y="716267"/>
                </a:cubicBezTo>
                <a:cubicBezTo>
                  <a:pt x="216987" y="829156"/>
                  <a:pt x="318587" y="882778"/>
                  <a:pt x="372915" y="1033767"/>
                </a:cubicBezTo>
                <a:cubicBezTo>
                  <a:pt x="427243" y="1184756"/>
                  <a:pt x="496388" y="1550233"/>
                  <a:pt x="508382" y="1622200"/>
                </a:cubicBezTo>
                <a:cubicBezTo>
                  <a:pt x="520376" y="1694167"/>
                  <a:pt x="480160" y="1572106"/>
                  <a:pt x="444882" y="1465567"/>
                </a:cubicBezTo>
                <a:cubicBezTo>
                  <a:pt x="409604" y="1359028"/>
                  <a:pt x="352454" y="1131839"/>
                  <a:pt x="296715" y="982967"/>
                </a:cubicBezTo>
                <a:cubicBezTo>
                  <a:pt x="240976" y="834095"/>
                  <a:pt x="140082" y="691573"/>
                  <a:pt x="110449" y="572334"/>
                </a:cubicBezTo>
                <a:cubicBezTo>
                  <a:pt x="80816" y="453095"/>
                  <a:pt x="132321" y="362784"/>
                  <a:pt x="118915" y="267534"/>
                </a:cubicBezTo>
                <a:cubicBezTo>
                  <a:pt x="105509" y="172284"/>
                  <a:pt x="-7379" y="-13983"/>
                  <a:pt x="382" y="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357CA87D-3F86-47EB-99F4-6A7948A3C1D2}"/>
              </a:ext>
            </a:extLst>
          </p:cNvPr>
          <p:cNvSpPr/>
          <p:nvPr/>
        </p:nvSpPr>
        <p:spPr>
          <a:xfrm>
            <a:off x="5579304" y="3386263"/>
            <a:ext cx="665726" cy="987545"/>
          </a:xfrm>
          <a:custGeom>
            <a:avLst/>
            <a:gdLst>
              <a:gd name="connsiteX0" fmla="*/ 229 w 665726"/>
              <a:gd name="connsiteY0" fmla="*/ 404 h 987545"/>
              <a:gd name="connsiteX1" fmla="*/ 152629 w 665726"/>
              <a:gd name="connsiteY1" fmla="*/ 423737 h 987545"/>
              <a:gd name="connsiteX2" fmla="*/ 190729 w 665726"/>
              <a:gd name="connsiteY2" fmla="*/ 635404 h 987545"/>
              <a:gd name="connsiteX3" fmla="*/ 652163 w 665726"/>
              <a:gd name="connsiteY3" fmla="*/ 978304 h 987545"/>
              <a:gd name="connsiteX4" fmla="*/ 520929 w 665726"/>
              <a:gd name="connsiteY4" fmla="*/ 868237 h 987545"/>
              <a:gd name="connsiteX5" fmla="*/ 292329 w 665726"/>
              <a:gd name="connsiteY5" fmla="*/ 639637 h 987545"/>
              <a:gd name="connsiteX6" fmla="*/ 190729 w 665726"/>
              <a:gd name="connsiteY6" fmla="*/ 351770 h 987545"/>
              <a:gd name="connsiteX7" fmla="*/ 229 w 665726"/>
              <a:gd name="connsiteY7" fmla="*/ 404 h 98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726" h="987545">
                <a:moveTo>
                  <a:pt x="229" y="404"/>
                </a:moveTo>
                <a:cubicBezTo>
                  <a:pt x="-6121" y="12399"/>
                  <a:pt x="120879" y="317904"/>
                  <a:pt x="152629" y="423737"/>
                </a:cubicBezTo>
                <a:cubicBezTo>
                  <a:pt x="184379" y="529570"/>
                  <a:pt x="107473" y="542976"/>
                  <a:pt x="190729" y="635404"/>
                </a:cubicBezTo>
                <a:cubicBezTo>
                  <a:pt x="273985" y="727832"/>
                  <a:pt x="597130" y="939498"/>
                  <a:pt x="652163" y="978304"/>
                </a:cubicBezTo>
                <a:cubicBezTo>
                  <a:pt x="707196" y="1017110"/>
                  <a:pt x="580901" y="924682"/>
                  <a:pt x="520929" y="868237"/>
                </a:cubicBezTo>
                <a:cubicBezTo>
                  <a:pt x="460957" y="811793"/>
                  <a:pt x="347362" y="725715"/>
                  <a:pt x="292329" y="639637"/>
                </a:cubicBezTo>
                <a:cubicBezTo>
                  <a:pt x="237296" y="553559"/>
                  <a:pt x="239412" y="456898"/>
                  <a:pt x="190729" y="351770"/>
                </a:cubicBezTo>
                <a:cubicBezTo>
                  <a:pt x="142046" y="246642"/>
                  <a:pt x="6579" y="-11591"/>
                  <a:pt x="229" y="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0DEEDC13-6941-4C8B-A9D3-ED3A1D2C6DF8}"/>
              </a:ext>
            </a:extLst>
          </p:cNvPr>
          <p:cNvSpPr/>
          <p:nvPr/>
        </p:nvSpPr>
        <p:spPr>
          <a:xfrm>
            <a:off x="5910727" y="3415790"/>
            <a:ext cx="382876" cy="906060"/>
          </a:xfrm>
          <a:custGeom>
            <a:avLst/>
            <a:gdLst>
              <a:gd name="connsiteX0" fmla="*/ 66740 w 382876"/>
              <a:gd name="connsiteY0" fmla="*/ 510 h 906060"/>
              <a:gd name="connsiteX1" fmla="*/ 58273 w 382876"/>
              <a:gd name="connsiteY1" fmla="*/ 339177 h 906060"/>
              <a:gd name="connsiteX2" fmla="*/ 375773 w 382876"/>
              <a:gd name="connsiteY2" fmla="*/ 893743 h 906060"/>
              <a:gd name="connsiteX3" fmla="*/ 257240 w 382876"/>
              <a:gd name="connsiteY3" fmla="*/ 699010 h 906060"/>
              <a:gd name="connsiteX4" fmla="*/ 7473 w 382876"/>
              <a:gd name="connsiteY4" fmla="*/ 411143 h 906060"/>
              <a:gd name="connsiteX5" fmla="*/ 66740 w 382876"/>
              <a:gd name="connsiteY5" fmla="*/ 510 h 90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876" h="906060">
                <a:moveTo>
                  <a:pt x="66740" y="510"/>
                </a:moveTo>
                <a:cubicBezTo>
                  <a:pt x="75207" y="-11484"/>
                  <a:pt x="6768" y="190305"/>
                  <a:pt x="58273" y="339177"/>
                </a:cubicBezTo>
                <a:cubicBezTo>
                  <a:pt x="109778" y="488049"/>
                  <a:pt x="342612" y="833771"/>
                  <a:pt x="375773" y="893743"/>
                </a:cubicBezTo>
                <a:cubicBezTo>
                  <a:pt x="408934" y="953715"/>
                  <a:pt x="318623" y="779443"/>
                  <a:pt x="257240" y="699010"/>
                </a:cubicBezTo>
                <a:cubicBezTo>
                  <a:pt x="195857" y="618577"/>
                  <a:pt x="39929" y="527560"/>
                  <a:pt x="7473" y="411143"/>
                </a:cubicBezTo>
                <a:cubicBezTo>
                  <a:pt x="-24983" y="294726"/>
                  <a:pt x="58273" y="12504"/>
                  <a:pt x="66740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CB26DA08-F378-4FB6-B059-75D47F35F7CC}"/>
              </a:ext>
            </a:extLst>
          </p:cNvPr>
          <p:cNvSpPr/>
          <p:nvPr/>
        </p:nvSpPr>
        <p:spPr>
          <a:xfrm>
            <a:off x="6010239" y="3348555"/>
            <a:ext cx="165568" cy="496005"/>
          </a:xfrm>
          <a:custGeom>
            <a:avLst/>
            <a:gdLst>
              <a:gd name="connsiteX0" fmla="*/ 1094 w 165568"/>
              <a:gd name="connsiteY0" fmla="*/ 12 h 496005"/>
              <a:gd name="connsiteX1" fmla="*/ 89994 w 165568"/>
              <a:gd name="connsiteY1" fmla="*/ 203212 h 496005"/>
              <a:gd name="connsiteX2" fmla="*/ 64594 w 165568"/>
              <a:gd name="connsiteY2" fmla="*/ 491078 h 496005"/>
              <a:gd name="connsiteX3" fmla="*/ 115394 w 165568"/>
              <a:gd name="connsiteY3" fmla="*/ 372545 h 496005"/>
              <a:gd name="connsiteX4" fmla="*/ 161961 w 165568"/>
              <a:gd name="connsiteY4" fmla="*/ 211678 h 496005"/>
              <a:gd name="connsiteX5" fmla="*/ 1094 w 165568"/>
              <a:gd name="connsiteY5" fmla="*/ 12 h 49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568" h="496005">
                <a:moveTo>
                  <a:pt x="1094" y="12"/>
                </a:moveTo>
                <a:cubicBezTo>
                  <a:pt x="-10900" y="-1399"/>
                  <a:pt x="79411" y="121368"/>
                  <a:pt x="89994" y="203212"/>
                </a:cubicBezTo>
                <a:cubicBezTo>
                  <a:pt x="100577" y="285056"/>
                  <a:pt x="60361" y="462856"/>
                  <a:pt x="64594" y="491078"/>
                </a:cubicBezTo>
                <a:cubicBezTo>
                  <a:pt x="68827" y="519300"/>
                  <a:pt x="99166" y="419112"/>
                  <a:pt x="115394" y="372545"/>
                </a:cubicBezTo>
                <a:cubicBezTo>
                  <a:pt x="131622" y="325978"/>
                  <a:pt x="178894" y="269533"/>
                  <a:pt x="161961" y="211678"/>
                </a:cubicBezTo>
                <a:cubicBezTo>
                  <a:pt x="145028" y="153823"/>
                  <a:pt x="13088" y="1423"/>
                  <a:pt x="109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D006D593-7CB4-4B35-98C5-77F13886F84C}"/>
              </a:ext>
            </a:extLst>
          </p:cNvPr>
          <p:cNvSpPr/>
          <p:nvPr/>
        </p:nvSpPr>
        <p:spPr>
          <a:xfrm>
            <a:off x="5757258" y="3382393"/>
            <a:ext cx="165565" cy="568187"/>
          </a:xfrm>
          <a:custGeom>
            <a:avLst/>
            <a:gdLst>
              <a:gd name="connsiteX0" fmla="*/ 139775 w 165565"/>
              <a:gd name="connsiteY0" fmla="*/ 40 h 568187"/>
              <a:gd name="connsiteX1" fmla="*/ 63575 w 165565"/>
              <a:gd name="connsiteY1" fmla="*/ 165140 h 568187"/>
              <a:gd name="connsiteX2" fmla="*/ 156709 w 165565"/>
              <a:gd name="connsiteY2" fmla="*/ 554607 h 568187"/>
              <a:gd name="connsiteX3" fmla="*/ 144009 w 165565"/>
              <a:gd name="connsiteY3" fmla="*/ 448774 h 568187"/>
              <a:gd name="connsiteX4" fmla="*/ 75 w 165565"/>
              <a:gd name="connsiteY4" fmla="*/ 152440 h 568187"/>
              <a:gd name="connsiteX5" fmla="*/ 139775 w 165565"/>
              <a:gd name="connsiteY5" fmla="*/ 40 h 5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565" h="568187">
                <a:moveTo>
                  <a:pt x="139775" y="40"/>
                </a:moveTo>
                <a:cubicBezTo>
                  <a:pt x="150358" y="2157"/>
                  <a:pt x="60753" y="72712"/>
                  <a:pt x="63575" y="165140"/>
                </a:cubicBezTo>
                <a:cubicBezTo>
                  <a:pt x="66397" y="257568"/>
                  <a:pt x="143303" y="507335"/>
                  <a:pt x="156709" y="554607"/>
                </a:cubicBezTo>
                <a:cubicBezTo>
                  <a:pt x="170115" y="601879"/>
                  <a:pt x="170115" y="515802"/>
                  <a:pt x="144009" y="448774"/>
                </a:cubicBezTo>
                <a:cubicBezTo>
                  <a:pt x="117903" y="381746"/>
                  <a:pt x="-3453" y="226523"/>
                  <a:pt x="75" y="152440"/>
                </a:cubicBezTo>
                <a:cubicBezTo>
                  <a:pt x="3603" y="78357"/>
                  <a:pt x="129192" y="-2077"/>
                  <a:pt x="13977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734A6A52-668A-45F1-BB29-8054E435E84A}"/>
              </a:ext>
            </a:extLst>
          </p:cNvPr>
          <p:cNvSpPr/>
          <p:nvPr/>
        </p:nvSpPr>
        <p:spPr>
          <a:xfrm>
            <a:off x="4916973" y="2905358"/>
            <a:ext cx="471281" cy="76957"/>
          </a:xfrm>
          <a:custGeom>
            <a:avLst/>
            <a:gdLst>
              <a:gd name="connsiteX0" fmla="*/ 44 w 471281"/>
              <a:gd name="connsiteY0" fmla="*/ 825 h 76957"/>
              <a:gd name="connsiteX1" fmla="*/ 207477 w 471281"/>
              <a:gd name="connsiteY1" fmla="*/ 26225 h 76957"/>
              <a:gd name="connsiteX2" fmla="*/ 463594 w 471281"/>
              <a:gd name="connsiteY2" fmla="*/ 72792 h 76957"/>
              <a:gd name="connsiteX3" fmla="*/ 385277 w 471281"/>
              <a:gd name="connsiteY3" fmla="*/ 72792 h 76957"/>
              <a:gd name="connsiteX4" fmla="*/ 190544 w 471281"/>
              <a:gd name="connsiteY4" fmla="*/ 55859 h 76957"/>
              <a:gd name="connsiteX5" fmla="*/ 44 w 471281"/>
              <a:gd name="connsiteY5" fmla="*/ 825 h 7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281" h="76957">
                <a:moveTo>
                  <a:pt x="44" y="825"/>
                </a:moveTo>
                <a:cubicBezTo>
                  <a:pt x="2866" y="-4114"/>
                  <a:pt x="130219" y="14231"/>
                  <a:pt x="207477" y="26225"/>
                </a:cubicBezTo>
                <a:cubicBezTo>
                  <a:pt x="284735" y="38220"/>
                  <a:pt x="433961" y="65031"/>
                  <a:pt x="463594" y="72792"/>
                </a:cubicBezTo>
                <a:cubicBezTo>
                  <a:pt x="493227" y="80553"/>
                  <a:pt x="430785" y="75614"/>
                  <a:pt x="385277" y="72792"/>
                </a:cubicBezTo>
                <a:cubicBezTo>
                  <a:pt x="339769" y="69970"/>
                  <a:pt x="252633" y="67853"/>
                  <a:pt x="190544" y="55859"/>
                </a:cubicBezTo>
                <a:cubicBezTo>
                  <a:pt x="128455" y="43865"/>
                  <a:pt x="-2778" y="5764"/>
                  <a:pt x="44" y="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1BF78A6F-588C-4FB4-9E1A-B796AF98254E}"/>
              </a:ext>
            </a:extLst>
          </p:cNvPr>
          <p:cNvSpPr/>
          <p:nvPr/>
        </p:nvSpPr>
        <p:spPr>
          <a:xfrm>
            <a:off x="4324323" y="2929558"/>
            <a:ext cx="630117" cy="52684"/>
          </a:xfrm>
          <a:custGeom>
            <a:avLst/>
            <a:gdLst>
              <a:gd name="connsiteX0" fmla="*/ 27 w 630117"/>
              <a:gd name="connsiteY0" fmla="*/ 46475 h 52684"/>
              <a:gd name="connsiteX1" fmla="*/ 184177 w 630117"/>
              <a:gd name="connsiteY1" fmla="*/ 8375 h 52684"/>
              <a:gd name="connsiteX2" fmla="*/ 615977 w 630117"/>
              <a:gd name="connsiteY2" fmla="*/ 8375 h 52684"/>
              <a:gd name="connsiteX3" fmla="*/ 495327 w 630117"/>
              <a:gd name="connsiteY3" fmla="*/ 2025 h 52684"/>
              <a:gd name="connsiteX4" fmla="*/ 194760 w 630117"/>
              <a:gd name="connsiteY4" fmla="*/ 48592 h 52684"/>
              <a:gd name="connsiteX5" fmla="*/ 27 w 630117"/>
              <a:gd name="connsiteY5" fmla="*/ 46475 h 5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117" h="52684">
                <a:moveTo>
                  <a:pt x="27" y="46475"/>
                </a:moveTo>
                <a:cubicBezTo>
                  <a:pt x="-1737" y="39772"/>
                  <a:pt x="81519" y="14725"/>
                  <a:pt x="184177" y="8375"/>
                </a:cubicBezTo>
                <a:cubicBezTo>
                  <a:pt x="286835" y="2025"/>
                  <a:pt x="564119" y="9433"/>
                  <a:pt x="615977" y="8375"/>
                </a:cubicBezTo>
                <a:cubicBezTo>
                  <a:pt x="667835" y="7317"/>
                  <a:pt x="565530" y="-4678"/>
                  <a:pt x="495327" y="2025"/>
                </a:cubicBezTo>
                <a:cubicBezTo>
                  <a:pt x="425124" y="8728"/>
                  <a:pt x="278368" y="41889"/>
                  <a:pt x="194760" y="48592"/>
                </a:cubicBezTo>
                <a:cubicBezTo>
                  <a:pt x="111152" y="55295"/>
                  <a:pt x="1791" y="53178"/>
                  <a:pt x="27" y="46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D865291F-B832-4737-8296-939A84FCB3B2}"/>
              </a:ext>
            </a:extLst>
          </p:cNvPr>
          <p:cNvSpPr/>
          <p:nvPr/>
        </p:nvSpPr>
        <p:spPr>
          <a:xfrm>
            <a:off x="4391559" y="3105079"/>
            <a:ext cx="543263" cy="322976"/>
          </a:xfrm>
          <a:custGeom>
            <a:avLst/>
            <a:gdLst>
              <a:gd name="connsiteX0" fmla="*/ 524 w 543263"/>
              <a:gd name="connsiteY0" fmla="*/ 321804 h 322976"/>
              <a:gd name="connsiteX1" fmla="*/ 161391 w 543263"/>
              <a:gd name="connsiteY1" fmla="*/ 220204 h 322976"/>
              <a:gd name="connsiteX2" fmla="*/ 392108 w 543263"/>
              <a:gd name="connsiteY2" fmla="*/ 139771 h 322976"/>
              <a:gd name="connsiteX3" fmla="*/ 246058 w 543263"/>
              <a:gd name="connsiteY3" fmla="*/ 203271 h 322976"/>
              <a:gd name="connsiteX4" fmla="*/ 146574 w 543263"/>
              <a:gd name="connsiteY4" fmla="*/ 319688 h 322976"/>
              <a:gd name="connsiteX5" fmla="*/ 430208 w 543263"/>
              <a:gd name="connsiteY5" fmla="*/ 131304 h 322976"/>
              <a:gd name="connsiteX6" fmla="*/ 533924 w 543263"/>
              <a:gd name="connsiteY6" fmla="*/ 71 h 322976"/>
              <a:gd name="connsiteX7" fmla="*/ 214308 w 543263"/>
              <a:gd name="connsiteY7" fmla="*/ 148238 h 322976"/>
              <a:gd name="connsiteX8" fmla="*/ 524 w 543263"/>
              <a:gd name="connsiteY8" fmla="*/ 321804 h 32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263" h="322976">
                <a:moveTo>
                  <a:pt x="524" y="321804"/>
                </a:moveTo>
                <a:cubicBezTo>
                  <a:pt x="-8295" y="333798"/>
                  <a:pt x="96127" y="250543"/>
                  <a:pt x="161391" y="220204"/>
                </a:cubicBezTo>
                <a:cubicBezTo>
                  <a:pt x="226655" y="189865"/>
                  <a:pt x="377997" y="142593"/>
                  <a:pt x="392108" y="139771"/>
                </a:cubicBezTo>
                <a:cubicBezTo>
                  <a:pt x="406219" y="136949"/>
                  <a:pt x="286980" y="173285"/>
                  <a:pt x="246058" y="203271"/>
                </a:cubicBezTo>
                <a:cubicBezTo>
                  <a:pt x="205136" y="233257"/>
                  <a:pt x="115882" y="331683"/>
                  <a:pt x="146574" y="319688"/>
                </a:cubicBezTo>
                <a:cubicBezTo>
                  <a:pt x="177266" y="307693"/>
                  <a:pt x="365650" y="184573"/>
                  <a:pt x="430208" y="131304"/>
                </a:cubicBezTo>
                <a:cubicBezTo>
                  <a:pt x="494766" y="78035"/>
                  <a:pt x="569907" y="-2751"/>
                  <a:pt x="533924" y="71"/>
                </a:cubicBezTo>
                <a:cubicBezTo>
                  <a:pt x="497941" y="2893"/>
                  <a:pt x="300738" y="96027"/>
                  <a:pt x="214308" y="148238"/>
                </a:cubicBezTo>
                <a:cubicBezTo>
                  <a:pt x="127878" y="200449"/>
                  <a:pt x="9343" y="309810"/>
                  <a:pt x="524" y="321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B074665C-BBA0-4055-A463-4EAB26BB3E16}"/>
              </a:ext>
            </a:extLst>
          </p:cNvPr>
          <p:cNvSpPr/>
          <p:nvPr/>
        </p:nvSpPr>
        <p:spPr>
          <a:xfrm>
            <a:off x="4772687" y="3210130"/>
            <a:ext cx="265684" cy="587815"/>
          </a:xfrm>
          <a:custGeom>
            <a:avLst/>
            <a:gdLst>
              <a:gd name="connsiteX0" fmla="*/ 396 w 265684"/>
              <a:gd name="connsiteY0" fmla="*/ 587170 h 587815"/>
              <a:gd name="connsiteX1" fmla="*/ 260746 w 265684"/>
              <a:gd name="connsiteY1" fmla="*/ 441120 h 587815"/>
              <a:gd name="connsiteX2" fmla="*/ 173963 w 265684"/>
              <a:gd name="connsiteY2" fmla="*/ 7203 h 587815"/>
              <a:gd name="connsiteX3" fmla="*/ 209946 w 265684"/>
              <a:gd name="connsiteY3" fmla="*/ 174420 h 587815"/>
              <a:gd name="connsiteX4" fmla="*/ 224763 w 265684"/>
              <a:gd name="connsiteY4" fmla="*/ 231570 h 587815"/>
              <a:gd name="connsiteX5" fmla="*/ 201480 w 265684"/>
              <a:gd name="connsiteY5" fmla="*/ 396670 h 587815"/>
              <a:gd name="connsiteX6" fmla="*/ 396 w 265684"/>
              <a:gd name="connsiteY6" fmla="*/ 587170 h 58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684" h="587815">
                <a:moveTo>
                  <a:pt x="396" y="587170"/>
                </a:moveTo>
                <a:cubicBezTo>
                  <a:pt x="10274" y="594578"/>
                  <a:pt x="231818" y="537781"/>
                  <a:pt x="260746" y="441120"/>
                </a:cubicBezTo>
                <a:cubicBezTo>
                  <a:pt x="289674" y="344459"/>
                  <a:pt x="182430" y="51653"/>
                  <a:pt x="173963" y="7203"/>
                </a:cubicBezTo>
                <a:cubicBezTo>
                  <a:pt x="165496" y="-37247"/>
                  <a:pt x="201479" y="137026"/>
                  <a:pt x="209946" y="174420"/>
                </a:cubicBezTo>
                <a:cubicBezTo>
                  <a:pt x="218413" y="211814"/>
                  <a:pt x="226174" y="194528"/>
                  <a:pt x="224763" y="231570"/>
                </a:cubicBezTo>
                <a:cubicBezTo>
                  <a:pt x="223352" y="268612"/>
                  <a:pt x="234994" y="337756"/>
                  <a:pt x="201480" y="396670"/>
                </a:cubicBezTo>
                <a:cubicBezTo>
                  <a:pt x="167966" y="455584"/>
                  <a:pt x="-9482" y="579762"/>
                  <a:pt x="396" y="587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D2188B97-093E-4952-8A14-D7148309C631}"/>
              </a:ext>
            </a:extLst>
          </p:cNvPr>
          <p:cNvSpPr/>
          <p:nvPr/>
        </p:nvSpPr>
        <p:spPr>
          <a:xfrm>
            <a:off x="4682163" y="3020324"/>
            <a:ext cx="709500" cy="227559"/>
          </a:xfrm>
          <a:custGeom>
            <a:avLst/>
            <a:gdLst>
              <a:gd name="connsiteX0" fmla="*/ 702637 w 709500"/>
              <a:gd name="connsiteY0" fmla="*/ 226643 h 227559"/>
              <a:gd name="connsiteX1" fmla="*/ 562937 w 709500"/>
              <a:gd name="connsiteY1" fmla="*/ 61543 h 227559"/>
              <a:gd name="connsiteX2" fmla="*/ 2020 w 709500"/>
              <a:gd name="connsiteY2" fmla="*/ 17093 h 227559"/>
              <a:gd name="connsiteX3" fmla="*/ 380904 w 709500"/>
              <a:gd name="connsiteY3" fmla="*/ 159 h 227559"/>
              <a:gd name="connsiteX4" fmla="*/ 537537 w 709500"/>
              <a:gd name="connsiteY4" fmla="*/ 25559 h 227559"/>
              <a:gd name="connsiteX5" fmla="*/ 670887 w 709500"/>
              <a:gd name="connsiteY5" fmla="*/ 125043 h 227559"/>
              <a:gd name="connsiteX6" fmla="*/ 702637 w 709500"/>
              <a:gd name="connsiteY6" fmla="*/ 226643 h 22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500" h="227559">
                <a:moveTo>
                  <a:pt x="702637" y="226643"/>
                </a:moveTo>
                <a:cubicBezTo>
                  <a:pt x="684645" y="216060"/>
                  <a:pt x="679706" y="96468"/>
                  <a:pt x="562937" y="61543"/>
                </a:cubicBezTo>
                <a:cubicBezTo>
                  <a:pt x="446167" y="26618"/>
                  <a:pt x="32359" y="27324"/>
                  <a:pt x="2020" y="17093"/>
                </a:cubicBezTo>
                <a:cubicBezTo>
                  <a:pt x="-28319" y="6862"/>
                  <a:pt x="291651" y="-1252"/>
                  <a:pt x="380904" y="159"/>
                </a:cubicBezTo>
                <a:cubicBezTo>
                  <a:pt x="470157" y="1570"/>
                  <a:pt x="489207" y="4745"/>
                  <a:pt x="537537" y="25559"/>
                </a:cubicBezTo>
                <a:cubicBezTo>
                  <a:pt x="585867" y="46373"/>
                  <a:pt x="640901" y="96821"/>
                  <a:pt x="670887" y="125043"/>
                </a:cubicBezTo>
                <a:cubicBezTo>
                  <a:pt x="700873" y="153265"/>
                  <a:pt x="720629" y="237226"/>
                  <a:pt x="702637" y="226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E135BB83-5563-4319-AFD2-682110D7BE78}"/>
              </a:ext>
            </a:extLst>
          </p:cNvPr>
          <p:cNvSpPr/>
          <p:nvPr/>
        </p:nvSpPr>
        <p:spPr>
          <a:xfrm>
            <a:off x="4343997" y="3013083"/>
            <a:ext cx="388331" cy="164353"/>
          </a:xfrm>
          <a:custGeom>
            <a:avLst/>
            <a:gdLst>
              <a:gd name="connsiteX0" fmla="*/ 5753 w 388331"/>
              <a:gd name="connsiteY0" fmla="*/ 164034 h 164353"/>
              <a:gd name="connsiteX1" fmla="*/ 115820 w 388331"/>
              <a:gd name="connsiteY1" fmla="*/ 53967 h 164353"/>
              <a:gd name="connsiteX2" fmla="*/ 382520 w 388331"/>
              <a:gd name="connsiteY2" fmla="*/ 5284 h 164353"/>
              <a:gd name="connsiteX3" fmla="*/ 278803 w 388331"/>
              <a:gd name="connsiteY3" fmla="*/ 15867 h 164353"/>
              <a:gd name="connsiteX4" fmla="*/ 5753 w 388331"/>
              <a:gd name="connsiteY4" fmla="*/ 164034 h 1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331" h="164353">
                <a:moveTo>
                  <a:pt x="5753" y="164034"/>
                </a:moveTo>
                <a:cubicBezTo>
                  <a:pt x="-21411" y="170384"/>
                  <a:pt x="53025" y="80425"/>
                  <a:pt x="115820" y="53967"/>
                </a:cubicBezTo>
                <a:cubicBezTo>
                  <a:pt x="178615" y="27509"/>
                  <a:pt x="355356" y="11634"/>
                  <a:pt x="382520" y="5284"/>
                </a:cubicBezTo>
                <a:cubicBezTo>
                  <a:pt x="409684" y="-1066"/>
                  <a:pt x="335953" y="-5652"/>
                  <a:pt x="278803" y="15867"/>
                </a:cubicBezTo>
                <a:cubicBezTo>
                  <a:pt x="221653" y="37386"/>
                  <a:pt x="32917" y="157684"/>
                  <a:pt x="5753" y="164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DFB0A3A7-134E-4A0D-A33E-D4BD8F80E994}"/>
              </a:ext>
            </a:extLst>
          </p:cNvPr>
          <p:cNvSpPr/>
          <p:nvPr/>
        </p:nvSpPr>
        <p:spPr>
          <a:xfrm>
            <a:off x="4379814" y="3088990"/>
            <a:ext cx="368954" cy="281165"/>
          </a:xfrm>
          <a:custGeom>
            <a:avLst/>
            <a:gdLst>
              <a:gd name="connsiteX0" fmla="*/ 3803 w 368954"/>
              <a:gd name="connsiteY0" fmla="*/ 280743 h 281165"/>
              <a:gd name="connsiteX1" fmla="*/ 88469 w 368954"/>
              <a:gd name="connsiteY1" fmla="*/ 141043 h 281165"/>
              <a:gd name="connsiteX2" fmla="*/ 363636 w 368954"/>
              <a:gd name="connsiteY2" fmla="*/ 3460 h 281165"/>
              <a:gd name="connsiteX3" fmla="*/ 264153 w 368954"/>
              <a:gd name="connsiteY3" fmla="*/ 45793 h 281165"/>
              <a:gd name="connsiteX4" fmla="*/ 190069 w 368954"/>
              <a:gd name="connsiteY4" fmla="*/ 94477 h 281165"/>
              <a:gd name="connsiteX5" fmla="*/ 3803 w 368954"/>
              <a:gd name="connsiteY5" fmla="*/ 280743 h 28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954" h="281165">
                <a:moveTo>
                  <a:pt x="3803" y="280743"/>
                </a:moveTo>
                <a:cubicBezTo>
                  <a:pt x="-13130" y="288504"/>
                  <a:pt x="28497" y="187257"/>
                  <a:pt x="88469" y="141043"/>
                </a:cubicBezTo>
                <a:cubicBezTo>
                  <a:pt x="148441" y="94829"/>
                  <a:pt x="334355" y="19335"/>
                  <a:pt x="363636" y="3460"/>
                </a:cubicBezTo>
                <a:cubicBezTo>
                  <a:pt x="392917" y="-12415"/>
                  <a:pt x="293081" y="30623"/>
                  <a:pt x="264153" y="45793"/>
                </a:cubicBezTo>
                <a:cubicBezTo>
                  <a:pt x="235225" y="60963"/>
                  <a:pt x="232755" y="55319"/>
                  <a:pt x="190069" y="94477"/>
                </a:cubicBezTo>
                <a:cubicBezTo>
                  <a:pt x="147383" y="133635"/>
                  <a:pt x="20736" y="272982"/>
                  <a:pt x="3803" y="280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A755795D-91C1-42CA-AF86-644C219514BD}"/>
              </a:ext>
            </a:extLst>
          </p:cNvPr>
          <p:cNvSpPr/>
          <p:nvPr/>
        </p:nvSpPr>
        <p:spPr>
          <a:xfrm>
            <a:off x="5015440" y="3115450"/>
            <a:ext cx="146192" cy="415298"/>
          </a:xfrm>
          <a:custGeom>
            <a:avLst/>
            <a:gdLst>
              <a:gd name="connsiteX0" fmla="*/ 142877 w 146192"/>
              <a:gd name="connsiteY0" fmla="*/ 415150 h 415298"/>
              <a:gd name="connsiteX1" fmla="*/ 87843 w 146192"/>
              <a:gd name="connsiteY1" fmla="*/ 175967 h 415298"/>
              <a:gd name="connsiteX2" fmla="*/ 1060 w 146192"/>
              <a:gd name="connsiteY2" fmla="*/ 4517 h 415298"/>
              <a:gd name="connsiteX3" fmla="*/ 45510 w 146192"/>
              <a:gd name="connsiteY3" fmla="*/ 57433 h 415298"/>
              <a:gd name="connsiteX4" fmla="*/ 132293 w 146192"/>
              <a:gd name="connsiteY4" fmla="*/ 139983 h 415298"/>
              <a:gd name="connsiteX5" fmla="*/ 142877 w 146192"/>
              <a:gd name="connsiteY5" fmla="*/ 415150 h 41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92" h="415298">
                <a:moveTo>
                  <a:pt x="142877" y="415150"/>
                </a:moveTo>
                <a:cubicBezTo>
                  <a:pt x="135469" y="421147"/>
                  <a:pt x="111479" y="244406"/>
                  <a:pt x="87843" y="175967"/>
                </a:cubicBezTo>
                <a:cubicBezTo>
                  <a:pt x="64207" y="107528"/>
                  <a:pt x="8115" y="24273"/>
                  <a:pt x="1060" y="4517"/>
                </a:cubicBezTo>
                <a:cubicBezTo>
                  <a:pt x="-5995" y="-15239"/>
                  <a:pt x="23638" y="34855"/>
                  <a:pt x="45510" y="57433"/>
                </a:cubicBezTo>
                <a:cubicBezTo>
                  <a:pt x="67382" y="80011"/>
                  <a:pt x="119946" y="84597"/>
                  <a:pt x="132293" y="139983"/>
                </a:cubicBezTo>
                <a:cubicBezTo>
                  <a:pt x="144640" y="195369"/>
                  <a:pt x="150285" y="409153"/>
                  <a:pt x="142877" y="415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8EA0F0DD-5A03-462E-8C32-C0C8DF4C4938}"/>
              </a:ext>
            </a:extLst>
          </p:cNvPr>
          <p:cNvSpPr/>
          <p:nvPr/>
        </p:nvSpPr>
        <p:spPr>
          <a:xfrm>
            <a:off x="4631211" y="3231126"/>
            <a:ext cx="287403" cy="423719"/>
          </a:xfrm>
          <a:custGeom>
            <a:avLst/>
            <a:gdLst>
              <a:gd name="connsiteX0" fmla="*/ 56 w 287403"/>
              <a:gd name="connsiteY0" fmla="*/ 326991 h 423719"/>
              <a:gd name="connsiteX1" fmla="*/ 175739 w 287403"/>
              <a:gd name="connsiteY1" fmla="*/ 204224 h 423719"/>
              <a:gd name="connsiteX2" fmla="*/ 283689 w 287403"/>
              <a:gd name="connsiteY2" fmla="*/ 11607 h 423719"/>
              <a:gd name="connsiteX3" fmla="*/ 245589 w 287403"/>
              <a:gd name="connsiteY3" fmla="*/ 113207 h 423719"/>
              <a:gd name="connsiteX4" fmla="*/ 245589 w 287403"/>
              <a:gd name="connsiteY4" fmla="*/ 348157 h 423719"/>
              <a:gd name="connsiteX5" fmla="*/ 188439 w 287403"/>
              <a:gd name="connsiteY5" fmla="*/ 422241 h 423719"/>
              <a:gd name="connsiteX6" fmla="*/ 262522 w 287403"/>
              <a:gd name="connsiteY6" fmla="*/ 295241 h 423719"/>
              <a:gd name="connsiteX7" fmla="*/ 283689 w 287403"/>
              <a:gd name="connsiteY7" fmla="*/ 3141 h 423719"/>
              <a:gd name="connsiteX8" fmla="*/ 194789 w 287403"/>
              <a:gd name="connsiteY8" fmla="*/ 151307 h 423719"/>
              <a:gd name="connsiteX9" fmla="*/ 56 w 287403"/>
              <a:gd name="connsiteY9" fmla="*/ 326991 h 42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403" h="423719">
                <a:moveTo>
                  <a:pt x="56" y="326991"/>
                </a:moveTo>
                <a:cubicBezTo>
                  <a:pt x="-3119" y="335811"/>
                  <a:pt x="128467" y="256788"/>
                  <a:pt x="175739" y="204224"/>
                </a:cubicBezTo>
                <a:cubicBezTo>
                  <a:pt x="223011" y="151660"/>
                  <a:pt x="272047" y="26776"/>
                  <a:pt x="283689" y="11607"/>
                </a:cubicBezTo>
                <a:cubicBezTo>
                  <a:pt x="295331" y="-3562"/>
                  <a:pt x="251939" y="57115"/>
                  <a:pt x="245589" y="113207"/>
                </a:cubicBezTo>
                <a:cubicBezTo>
                  <a:pt x="239239" y="169299"/>
                  <a:pt x="255114" y="296651"/>
                  <a:pt x="245589" y="348157"/>
                </a:cubicBezTo>
                <a:cubicBezTo>
                  <a:pt x="236064" y="399663"/>
                  <a:pt x="185617" y="431060"/>
                  <a:pt x="188439" y="422241"/>
                </a:cubicBezTo>
                <a:cubicBezTo>
                  <a:pt x="191261" y="413422"/>
                  <a:pt x="246647" y="365091"/>
                  <a:pt x="262522" y="295241"/>
                </a:cubicBezTo>
                <a:cubicBezTo>
                  <a:pt x="278397" y="225391"/>
                  <a:pt x="294978" y="27130"/>
                  <a:pt x="283689" y="3141"/>
                </a:cubicBezTo>
                <a:cubicBezTo>
                  <a:pt x="272400" y="-20848"/>
                  <a:pt x="240650" y="98743"/>
                  <a:pt x="194789" y="151307"/>
                </a:cubicBezTo>
                <a:cubicBezTo>
                  <a:pt x="148928" y="203871"/>
                  <a:pt x="3231" y="318171"/>
                  <a:pt x="56" y="326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3FA11A20-DB10-43C2-B480-0A54C2E90D74}"/>
              </a:ext>
            </a:extLst>
          </p:cNvPr>
          <p:cNvSpPr/>
          <p:nvPr/>
        </p:nvSpPr>
        <p:spPr>
          <a:xfrm>
            <a:off x="5083957" y="3120423"/>
            <a:ext cx="242304" cy="232993"/>
          </a:xfrm>
          <a:custGeom>
            <a:avLst/>
            <a:gdLst>
              <a:gd name="connsiteX0" fmla="*/ 276 w 242304"/>
              <a:gd name="connsiteY0" fmla="*/ 3777 h 232993"/>
              <a:gd name="connsiteX1" fmla="*/ 163260 w 242304"/>
              <a:gd name="connsiteY1" fmla="*/ 60927 h 232993"/>
              <a:gd name="connsiteX2" fmla="*/ 239460 w 242304"/>
              <a:gd name="connsiteY2" fmla="*/ 230260 h 232993"/>
              <a:gd name="connsiteX3" fmla="*/ 205593 w 242304"/>
              <a:gd name="connsiteY3" fmla="*/ 154060 h 232993"/>
              <a:gd name="connsiteX4" fmla="*/ 276 w 242304"/>
              <a:gd name="connsiteY4" fmla="*/ 3777 h 23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04" h="232993">
                <a:moveTo>
                  <a:pt x="276" y="3777"/>
                </a:moveTo>
                <a:cubicBezTo>
                  <a:pt x="-6779" y="-11745"/>
                  <a:pt x="123396" y="23180"/>
                  <a:pt x="163260" y="60927"/>
                </a:cubicBezTo>
                <a:cubicBezTo>
                  <a:pt x="203124" y="98674"/>
                  <a:pt x="232405" y="214738"/>
                  <a:pt x="239460" y="230260"/>
                </a:cubicBezTo>
                <a:cubicBezTo>
                  <a:pt x="246515" y="245782"/>
                  <a:pt x="242282" y="191807"/>
                  <a:pt x="205593" y="154060"/>
                </a:cubicBezTo>
                <a:cubicBezTo>
                  <a:pt x="168904" y="116313"/>
                  <a:pt x="7331" y="19299"/>
                  <a:pt x="276" y="3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90F996CC-B848-400A-B2A3-47443011DC6E}"/>
              </a:ext>
            </a:extLst>
          </p:cNvPr>
          <p:cNvSpPr/>
          <p:nvPr/>
        </p:nvSpPr>
        <p:spPr>
          <a:xfrm>
            <a:off x="4959952" y="3112426"/>
            <a:ext cx="165042" cy="402355"/>
          </a:xfrm>
          <a:custGeom>
            <a:avLst/>
            <a:gdLst>
              <a:gd name="connsiteX0" fmla="*/ 29031 w 165042"/>
              <a:gd name="connsiteY0" fmla="*/ 1191 h 402355"/>
              <a:gd name="connsiteX1" fmla="*/ 24798 w 165042"/>
              <a:gd name="connsiteY1" fmla="*/ 98557 h 402355"/>
              <a:gd name="connsiteX2" fmla="*/ 160265 w 165042"/>
              <a:gd name="connsiteY2" fmla="*/ 392774 h 402355"/>
              <a:gd name="connsiteX3" fmla="*/ 122165 w 165042"/>
              <a:gd name="connsiteY3" fmla="*/ 314457 h 402355"/>
              <a:gd name="connsiteX4" fmla="*/ 3631 w 165042"/>
              <a:gd name="connsiteY4" fmla="*/ 151474 h 402355"/>
              <a:gd name="connsiteX5" fmla="*/ 29031 w 165042"/>
              <a:gd name="connsiteY5" fmla="*/ 1191 h 40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042" h="402355">
                <a:moveTo>
                  <a:pt x="29031" y="1191"/>
                </a:moveTo>
                <a:cubicBezTo>
                  <a:pt x="32559" y="-7629"/>
                  <a:pt x="2926" y="33293"/>
                  <a:pt x="24798" y="98557"/>
                </a:cubicBezTo>
                <a:cubicBezTo>
                  <a:pt x="46670" y="163821"/>
                  <a:pt x="144037" y="356791"/>
                  <a:pt x="160265" y="392774"/>
                </a:cubicBezTo>
                <a:cubicBezTo>
                  <a:pt x="176493" y="428757"/>
                  <a:pt x="148271" y="354674"/>
                  <a:pt x="122165" y="314457"/>
                </a:cubicBezTo>
                <a:cubicBezTo>
                  <a:pt x="96059" y="274240"/>
                  <a:pt x="18801" y="201216"/>
                  <a:pt x="3631" y="151474"/>
                </a:cubicBezTo>
                <a:cubicBezTo>
                  <a:pt x="-11539" y="101732"/>
                  <a:pt x="25503" y="10011"/>
                  <a:pt x="29031" y="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D6C170A7-ECF2-49A8-BF31-7CC6D15C4126}"/>
              </a:ext>
            </a:extLst>
          </p:cNvPr>
          <p:cNvSpPr/>
          <p:nvPr/>
        </p:nvSpPr>
        <p:spPr>
          <a:xfrm>
            <a:off x="6441544" y="3736189"/>
            <a:ext cx="676848" cy="1022595"/>
          </a:xfrm>
          <a:custGeom>
            <a:avLst/>
            <a:gdLst>
              <a:gd name="connsiteX0" fmla="*/ 18523 w 676848"/>
              <a:gd name="connsiteY0" fmla="*/ 10311 h 1022595"/>
              <a:gd name="connsiteX1" fmla="*/ 31223 w 676848"/>
              <a:gd name="connsiteY1" fmla="*/ 340511 h 1022595"/>
              <a:gd name="connsiteX2" fmla="*/ 297923 w 676848"/>
              <a:gd name="connsiteY2" fmla="*/ 801944 h 1022595"/>
              <a:gd name="connsiteX3" fmla="*/ 670456 w 676848"/>
              <a:gd name="connsiteY3" fmla="*/ 1013611 h 1022595"/>
              <a:gd name="connsiteX4" fmla="*/ 505356 w 676848"/>
              <a:gd name="connsiteY4" fmla="*/ 958578 h 1022595"/>
              <a:gd name="connsiteX5" fmla="*/ 149756 w 676848"/>
              <a:gd name="connsiteY5" fmla="*/ 734211 h 1022595"/>
              <a:gd name="connsiteX6" fmla="*/ 18523 w 676848"/>
              <a:gd name="connsiteY6" fmla="*/ 10311 h 102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848" h="1022595">
                <a:moveTo>
                  <a:pt x="18523" y="10311"/>
                </a:moveTo>
                <a:cubicBezTo>
                  <a:pt x="-1232" y="-55306"/>
                  <a:pt x="-15344" y="208572"/>
                  <a:pt x="31223" y="340511"/>
                </a:cubicBezTo>
                <a:cubicBezTo>
                  <a:pt x="77790" y="472450"/>
                  <a:pt x="191384" y="689761"/>
                  <a:pt x="297923" y="801944"/>
                </a:cubicBezTo>
                <a:cubicBezTo>
                  <a:pt x="404462" y="914127"/>
                  <a:pt x="635884" y="987505"/>
                  <a:pt x="670456" y="1013611"/>
                </a:cubicBezTo>
                <a:cubicBezTo>
                  <a:pt x="705028" y="1039717"/>
                  <a:pt x="592139" y="1005145"/>
                  <a:pt x="505356" y="958578"/>
                </a:cubicBezTo>
                <a:cubicBezTo>
                  <a:pt x="418573" y="912011"/>
                  <a:pt x="233717" y="891550"/>
                  <a:pt x="149756" y="734211"/>
                </a:cubicBezTo>
                <a:cubicBezTo>
                  <a:pt x="65795" y="576872"/>
                  <a:pt x="38278" y="75928"/>
                  <a:pt x="18523" y="10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1E601302-63C0-4F97-A137-F03D1A5E8052}"/>
              </a:ext>
            </a:extLst>
          </p:cNvPr>
          <p:cNvSpPr/>
          <p:nvPr/>
        </p:nvSpPr>
        <p:spPr>
          <a:xfrm>
            <a:off x="6583672" y="3521694"/>
            <a:ext cx="700262" cy="1083126"/>
          </a:xfrm>
          <a:custGeom>
            <a:avLst/>
            <a:gdLst>
              <a:gd name="connsiteX0" fmla="*/ 49961 w 700262"/>
              <a:gd name="connsiteY0" fmla="*/ 439 h 1083126"/>
              <a:gd name="connsiteX1" fmla="*/ 49961 w 700262"/>
              <a:gd name="connsiteY1" fmla="*/ 343339 h 1083126"/>
              <a:gd name="connsiteX2" fmla="*/ 130395 w 700262"/>
              <a:gd name="connsiteY2" fmla="*/ 538073 h 1083126"/>
              <a:gd name="connsiteX3" fmla="*/ 668028 w 700262"/>
              <a:gd name="connsiteY3" fmla="*/ 1054539 h 1083126"/>
              <a:gd name="connsiteX4" fmla="*/ 587595 w 700262"/>
              <a:gd name="connsiteY4" fmla="*/ 986806 h 1083126"/>
              <a:gd name="connsiteX5" fmla="*/ 160028 w 700262"/>
              <a:gd name="connsiteY5" fmla="*/ 737039 h 1083126"/>
              <a:gd name="connsiteX6" fmla="*/ 3395 w 700262"/>
              <a:gd name="connsiteY6" fmla="*/ 419539 h 1083126"/>
              <a:gd name="connsiteX7" fmla="*/ 49961 w 700262"/>
              <a:gd name="connsiteY7" fmla="*/ 439 h 108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262" h="1083126">
                <a:moveTo>
                  <a:pt x="49961" y="439"/>
                </a:moveTo>
                <a:cubicBezTo>
                  <a:pt x="57722" y="-12261"/>
                  <a:pt x="36555" y="253733"/>
                  <a:pt x="49961" y="343339"/>
                </a:cubicBezTo>
                <a:cubicBezTo>
                  <a:pt x="63367" y="432945"/>
                  <a:pt x="27384" y="419540"/>
                  <a:pt x="130395" y="538073"/>
                </a:cubicBezTo>
                <a:cubicBezTo>
                  <a:pt x="233406" y="656606"/>
                  <a:pt x="591828" y="979750"/>
                  <a:pt x="668028" y="1054539"/>
                </a:cubicBezTo>
                <a:cubicBezTo>
                  <a:pt x="744228" y="1129328"/>
                  <a:pt x="672262" y="1039723"/>
                  <a:pt x="587595" y="986806"/>
                </a:cubicBezTo>
                <a:cubicBezTo>
                  <a:pt x="502928" y="933889"/>
                  <a:pt x="257395" y="831584"/>
                  <a:pt x="160028" y="737039"/>
                </a:cubicBezTo>
                <a:cubicBezTo>
                  <a:pt x="62661" y="642495"/>
                  <a:pt x="21034" y="539483"/>
                  <a:pt x="3395" y="419539"/>
                </a:cubicBezTo>
                <a:cubicBezTo>
                  <a:pt x="-14244" y="299595"/>
                  <a:pt x="42200" y="13139"/>
                  <a:pt x="49961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97F361DF-CD14-4C43-962F-94F90BB2C351}"/>
              </a:ext>
            </a:extLst>
          </p:cNvPr>
          <p:cNvSpPr/>
          <p:nvPr/>
        </p:nvSpPr>
        <p:spPr>
          <a:xfrm>
            <a:off x="6695049" y="3602440"/>
            <a:ext cx="502904" cy="905033"/>
          </a:xfrm>
          <a:custGeom>
            <a:avLst/>
            <a:gdLst>
              <a:gd name="connsiteX0" fmla="*/ 1026 w 502904"/>
              <a:gd name="connsiteY0" fmla="*/ 4360 h 905033"/>
              <a:gd name="connsiteX1" fmla="*/ 302651 w 502904"/>
              <a:gd name="connsiteY1" fmla="*/ 115485 h 905033"/>
              <a:gd name="connsiteX2" fmla="*/ 499501 w 502904"/>
              <a:gd name="connsiteY2" fmla="*/ 880660 h 905033"/>
              <a:gd name="connsiteX3" fmla="*/ 426476 w 502904"/>
              <a:gd name="connsiteY3" fmla="*/ 661585 h 905033"/>
              <a:gd name="connsiteX4" fmla="*/ 413776 w 502904"/>
              <a:gd name="connsiteY4" fmla="*/ 125010 h 905033"/>
              <a:gd name="connsiteX5" fmla="*/ 1026 w 502904"/>
              <a:gd name="connsiteY5" fmla="*/ 4360 h 90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904" h="905033">
                <a:moveTo>
                  <a:pt x="1026" y="4360"/>
                </a:moveTo>
                <a:cubicBezTo>
                  <a:pt x="-17495" y="2773"/>
                  <a:pt x="219572" y="-30565"/>
                  <a:pt x="302651" y="115485"/>
                </a:cubicBezTo>
                <a:cubicBezTo>
                  <a:pt x="385730" y="261535"/>
                  <a:pt x="478864" y="789643"/>
                  <a:pt x="499501" y="880660"/>
                </a:cubicBezTo>
                <a:cubicBezTo>
                  <a:pt x="520138" y="971677"/>
                  <a:pt x="440763" y="787527"/>
                  <a:pt x="426476" y="661585"/>
                </a:cubicBezTo>
                <a:cubicBezTo>
                  <a:pt x="412189" y="535643"/>
                  <a:pt x="480451" y="235077"/>
                  <a:pt x="413776" y="125010"/>
                </a:cubicBezTo>
                <a:cubicBezTo>
                  <a:pt x="347101" y="14943"/>
                  <a:pt x="19547" y="5947"/>
                  <a:pt x="1026" y="4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E939D9BC-7CE1-4674-AB22-BBC4BD27E379}"/>
              </a:ext>
            </a:extLst>
          </p:cNvPr>
          <p:cNvSpPr/>
          <p:nvPr/>
        </p:nvSpPr>
        <p:spPr>
          <a:xfrm>
            <a:off x="6486336" y="2397201"/>
            <a:ext cx="672211" cy="996880"/>
          </a:xfrm>
          <a:custGeom>
            <a:avLst/>
            <a:gdLst>
              <a:gd name="connsiteX0" fmla="*/ 670114 w 672211"/>
              <a:gd name="connsiteY0" fmla="*/ 60249 h 996880"/>
              <a:gd name="connsiteX1" fmla="*/ 492314 w 672211"/>
              <a:gd name="connsiteY1" fmla="*/ 18974 h 996880"/>
              <a:gd name="connsiteX2" fmla="*/ 473264 w 672211"/>
              <a:gd name="connsiteY2" fmla="*/ 120574 h 996880"/>
              <a:gd name="connsiteX3" fmla="*/ 378014 w 672211"/>
              <a:gd name="connsiteY3" fmla="*/ 126924 h 996880"/>
              <a:gd name="connsiteX4" fmla="*/ 381189 w 672211"/>
              <a:gd name="connsiteY4" fmla="*/ 203124 h 996880"/>
              <a:gd name="connsiteX5" fmla="*/ 282764 w 672211"/>
              <a:gd name="connsiteY5" fmla="*/ 193599 h 996880"/>
              <a:gd name="connsiteX6" fmla="*/ 289114 w 672211"/>
              <a:gd name="connsiteY6" fmla="*/ 307899 h 996880"/>
              <a:gd name="connsiteX7" fmla="*/ 225614 w 672211"/>
              <a:gd name="connsiteY7" fmla="*/ 269799 h 996880"/>
              <a:gd name="connsiteX8" fmla="*/ 228789 w 672211"/>
              <a:gd name="connsiteY8" fmla="*/ 476174 h 996880"/>
              <a:gd name="connsiteX9" fmla="*/ 174814 w 672211"/>
              <a:gd name="connsiteY9" fmla="*/ 390449 h 996880"/>
              <a:gd name="connsiteX10" fmla="*/ 174814 w 672211"/>
              <a:gd name="connsiteY10" fmla="*/ 580949 h 996880"/>
              <a:gd name="connsiteX11" fmla="*/ 133539 w 672211"/>
              <a:gd name="connsiteY11" fmla="*/ 501574 h 996880"/>
              <a:gd name="connsiteX12" fmla="*/ 130364 w 672211"/>
              <a:gd name="connsiteY12" fmla="*/ 673024 h 996880"/>
              <a:gd name="connsiteX13" fmla="*/ 79564 w 672211"/>
              <a:gd name="connsiteY13" fmla="*/ 574599 h 996880"/>
              <a:gd name="connsiteX14" fmla="*/ 47814 w 672211"/>
              <a:gd name="connsiteY14" fmla="*/ 831774 h 996880"/>
              <a:gd name="connsiteX15" fmla="*/ 189 w 672211"/>
              <a:gd name="connsiteY15" fmla="*/ 796849 h 996880"/>
              <a:gd name="connsiteX16" fmla="*/ 66864 w 672211"/>
              <a:gd name="connsiteY16" fmla="*/ 996874 h 996880"/>
              <a:gd name="connsiteX17" fmla="*/ 41464 w 672211"/>
              <a:gd name="connsiteY17" fmla="*/ 803199 h 996880"/>
              <a:gd name="connsiteX18" fmla="*/ 98614 w 672211"/>
              <a:gd name="connsiteY18" fmla="*/ 612699 h 996880"/>
              <a:gd name="connsiteX19" fmla="*/ 276414 w 672211"/>
              <a:gd name="connsiteY19" fmla="*/ 330124 h 996880"/>
              <a:gd name="connsiteX20" fmla="*/ 571689 w 672211"/>
              <a:gd name="connsiteY20" fmla="*/ 12624 h 996880"/>
              <a:gd name="connsiteX21" fmla="*/ 670114 w 672211"/>
              <a:gd name="connsiteY21" fmla="*/ 60249 h 99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72211" h="996880">
                <a:moveTo>
                  <a:pt x="670114" y="60249"/>
                </a:moveTo>
                <a:cubicBezTo>
                  <a:pt x="656885" y="61307"/>
                  <a:pt x="525122" y="8920"/>
                  <a:pt x="492314" y="18974"/>
                </a:cubicBezTo>
                <a:cubicBezTo>
                  <a:pt x="459506" y="29028"/>
                  <a:pt x="492314" y="102582"/>
                  <a:pt x="473264" y="120574"/>
                </a:cubicBezTo>
                <a:cubicBezTo>
                  <a:pt x="454214" y="138566"/>
                  <a:pt x="393360" y="113166"/>
                  <a:pt x="378014" y="126924"/>
                </a:cubicBezTo>
                <a:cubicBezTo>
                  <a:pt x="362668" y="140682"/>
                  <a:pt x="397064" y="192012"/>
                  <a:pt x="381189" y="203124"/>
                </a:cubicBezTo>
                <a:cubicBezTo>
                  <a:pt x="365314" y="214237"/>
                  <a:pt x="298110" y="176137"/>
                  <a:pt x="282764" y="193599"/>
                </a:cubicBezTo>
                <a:cubicBezTo>
                  <a:pt x="267418" y="211061"/>
                  <a:pt x="298639" y="295199"/>
                  <a:pt x="289114" y="307899"/>
                </a:cubicBezTo>
                <a:cubicBezTo>
                  <a:pt x="279589" y="320599"/>
                  <a:pt x="235668" y="241753"/>
                  <a:pt x="225614" y="269799"/>
                </a:cubicBezTo>
                <a:cubicBezTo>
                  <a:pt x="215560" y="297845"/>
                  <a:pt x="237256" y="456066"/>
                  <a:pt x="228789" y="476174"/>
                </a:cubicBezTo>
                <a:cubicBezTo>
                  <a:pt x="220322" y="496282"/>
                  <a:pt x="183810" y="372987"/>
                  <a:pt x="174814" y="390449"/>
                </a:cubicBezTo>
                <a:cubicBezTo>
                  <a:pt x="165818" y="407912"/>
                  <a:pt x="181693" y="562428"/>
                  <a:pt x="174814" y="580949"/>
                </a:cubicBezTo>
                <a:cubicBezTo>
                  <a:pt x="167935" y="599470"/>
                  <a:pt x="140947" y="486228"/>
                  <a:pt x="133539" y="501574"/>
                </a:cubicBezTo>
                <a:cubicBezTo>
                  <a:pt x="126131" y="516920"/>
                  <a:pt x="139360" y="660853"/>
                  <a:pt x="130364" y="673024"/>
                </a:cubicBezTo>
                <a:cubicBezTo>
                  <a:pt x="121368" y="685195"/>
                  <a:pt x="93322" y="548141"/>
                  <a:pt x="79564" y="574599"/>
                </a:cubicBezTo>
                <a:cubicBezTo>
                  <a:pt x="65806" y="601057"/>
                  <a:pt x="61043" y="794732"/>
                  <a:pt x="47814" y="831774"/>
                </a:cubicBezTo>
                <a:cubicBezTo>
                  <a:pt x="34585" y="868816"/>
                  <a:pt x="-2986" y="769332"/>
                  <a:pt x="189" y="796849"/>
                </a:cubicBezTo>
                <a:cubicBezTo>
                  <a:pt x="3364" y="824366"/>
                  <a:pt x="59985" y="995816"/>
                  <a:pt x="66864" y="996874"/>
                </a:cubicBezTo>
                <a:cubicBezTo>
                  <a:pt x="73743" y="997932"/>
                  <a:pt x="36172" y="867228"/>
                  <a:pt x="41464" y="803199"/>
                </a:cubicBezTo>
                <a:cubicBezTo>
                  <a:pt x="46756" y="739170"/>
                  <a:pt x="59456" y="691545"/>
                  <a:pt x="98614" y="612699"/>
                </a:cubicBezTo>
                <a:cubicBezTo>
                  <a:pt x="137772" y="533853"/>
                  <a:pt x="197568" y="430137"/>
                  <a:pt x="276414" y="330124"/>
                </a:cubicBezTo>
                <a:cubicBezTo>
                  <a:pt x="355260" y="230112"/>
                  <a:pt x="511364" y="58132"/>
                  <a:pt x="571689" y="12624"/>
                </a:cubicBezTo>
                <a:cubicBezTo>
                  <a:pt x="632014" y="-32884"/>
                  <a:pt x="683343" y="59191"/>
                  <a:pt x="670114" y="60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486FCEAD-37B6-4023-A1AF-330C202C29C9}"/>
              </a:ext>
            </a:extLst>
          </p:cNvPr>
          <p:cNvSpPr/>
          <p:nvPr/>
        </p:nvSpPr>
        <p:spPr>
          <a:xfrm>
            <a:off x="7121469" y="2452720"/>
            <a:ext cx="131881" cy="284781"/>
          </a:xfrm>
          <a:custGeom>
            <a:avLst/>
            <a:gdLst>
              <a:gd name="connsiteX0" fmla="*/ 117531 w 131881"/>
              <a:gd name="connsiteY0" fmla="*/ 284130 h 284781"/>
              <a:gd name="connsiteX1" fmla="*/ 108006 w 131881"/>
              <a:gd name="connsiteY1" fmla="*/ 138080 h 284781"/>
              <a:gd name="connsiteX2" fmla="*/ 56 w 131881"/>
              <a:gd name="connsiteY2" fmla="*/ 1555 h 284781"/>
              <a:gd name="connsiteX3" fmla="*/ 123881 w 131881"/>
              <a:gd name="connsiteY3" fmla="*/ 77755 h 284781"/>
              <a:gd name="connsiteX4" fmla="*/ 117531 w 131881"/>
              <a:gd name="connsiteY4" fmla="*/ 284130 h 28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881" h="284781">
                <a:moveTo>
                  <a:pt x="117531" y="284130"/>
                </a:moveTo>
                <a:cubicBezTo>
                  <a:pt x="114885" y="294184"/>
                  <a:pt x="127585" y="185176"/>
                  <a:pt x="108006" y="138080"/>
                </a:cubicBezTo>
                <a:cubicBezTo>
                  <a:pt x="88427" y="90984"/>
                  <a:pt x="-2590" y="11609"/>
                  <a:pt x="56" y="1555"/>
                </a:cubicBezTo>
                <a:cubicBezTo>
                  <a:pt x="2702" y="-8499"/>
                  <a:pt x="103773" y="31718"/>
                  <a:pt x="123881" y="77755"/>
                </a:cubicBezTo>
                <a:cubicBezTo>
                  <a:pt x="143989" y="123792"/>
                  <a:pt x="120177" y="274076"/>
                  <a:pt x="117531" y="284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50C41C0E-C177-4440-B4BF-A49E53189F9F}"/>
              </a:ext>
            </a:extLst>
          </p:cNvPr>
          <p:cNvSpPr/>
          <p:nvPr/>
        </p:nvSpPr>
        <p:spPr>
          <a:xfrm>
            <a:off x="6548205" y="2624097"/>
            <a:ext cx="702896" cy="735064"/>
          </a:xfrm>
          <a:custGeom>
            <a:avLst/>
            <a:gdLst>
              <a:gd name="connsiteX0" fmla="*/ 701908 w 702896"/>
              <a:gd name="connsiteY0" fmla="*/ 41316 h 735064"/>
              <a:gd name="connsiteX1" fmla="*/ 582845 w 702896"/>
              <a:gd name="connsiteY1" fmla="*/ 41 h 735064"/>
              <a:gd name="connsiteX2" fmla="*/ 536808 w 702896"/>
              <a:gd name="connsiteY2" fmla="*/ 33378 h 735064"/>
              <a:gd name="connsiteX3" fmla="*/ 447908 w 702896"/>
              <a:gd name="connsiteY3" fmla="*/ 22266 h 735064"/>
              <a:gd name="connsiteX4" fmla="*/ 473308 w 702896"/>
              <a:gd name="connsiteY4" fmla="*/ 114341 h 735064"/>
              <a:gd name="connsiteX5" fmla="*/ 355833 w 702896"/>
              <a:gd name="connsiteY5" fmla="*/ 90528 h 735064"/>
              <a:gd name="connsiteX6" fmla="*/ 384408 w 702896"/>
              <a:gd name="connsiteY6" fmla="*/ 165141 h 735064"/>
              <a:gd name="connsiteX7" fmla="*/ 281220 w 702896"/>
              <a:gd name="connsiteY7" fmla="*/ 166728 h 735064"/>
              <a:gd name="connsiteX8" fmla="*/ 290745 w 702896"/>
              <a:gd name="connsiteY8" fmla="*/ 217528 h 735064"/>
              <a:gd name="connsiteX9" fmla="*/ 174858 w 702896"/>
              <a:gd name="connsiteY9" fmla="*/ 250866 h 735064"/>
              <a:gd name="connsiteX10" fmla="*/ 198670 w 702896"/>
              <a:gd name="connsiteY10" fmla="*/ 309603 h 735064"/>
              <a:gd name="connsiteX11" fmla="*/ 124058 w 702896"/>
              <a:gd name="connsiteY11" fmla="*/ 358816 h 735064"/>
              <a:gd name="connsiteX12" fmla="*/ 155808 w 702896"/>
              <a:gd name="connsiteY12" fmla="*/ 455653 h 735064"/>
              <a:gd name="connsiteX13" fmla="*/ 106595 w 702896"/>
              <a:gd name="connsiteY13" fmla="*/ 438191 h 735064"/>
              <a:gd name="connsiteX14" fmla="*/ 62145 w 702896"/>
              <a:gd name="connsiteY14" fmla="*/ 515978 h 735064"/>
              <a:gd name="connsiteX15" fmla="*/ 65320 w 702896"/>
              <a:gd name="connsiteY15" fmla="*/ 557253 h 735064"/>
              <a:gd name="connsiteX16" fmla="*/ 28808 w 702896"/>
              <a:gd name="connsiteY16" fmla="*/ 596941 h 735064"/>
              <a:gd name="connsiteX17" fmla="*/ 233 w 702896"/>
              <a:gd name="connsiteY17" fmla="*/ 735053 h 735064"/>
              <a:gd name="connsiteX18" fmla="*/ 25633 w 702896"/>
              <a:gd name="connsiteY18" fmla="*/ 589003 h 735064"/>
              <a:gd name="connsiteX19" fmla="*/ 166920 w 702896"/>
              <a:gd name="connsiteY19" fmla="*/ 317541 h 735064"/>
              <a:gd name="connsiteX20" fmla="*/ 412983 w 702896"/>
              <a:gd name="connsiteY20" fmla="*/ 101641 h 735064"/>
              <a:gd name="connsiteX21" fmla="*/ 509820 w 702896"/>
              <a:gd name="connsiteY21" fmla="*/ 34966 h 735064"/>
              <a:gd name="connsiteX22" fmla="*/ 701908 w 702896"/>
              <a:gd name="connsiteY22" fmla="*/ 41316 h 73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02896" h="735064">
                <a:moveTo>
                  <a:pt x="701908" y="41316"/>
                </a:moveTo>
                <a:cubicBezTo>
                  <a:pt x="714079" y="35495"/>
                  <a:pt x="610362" y="1364"/>
                  <a:pt x="582845" y="41"/>
                </a:cubicBezTo>
                <a:cubicBezTo>
                  <a:pt x="555328" y="-1282"/>
                  <a:pt x="559298" y="29674"/>
                  <a:pt x="536808" y="33378"/>
                </a:cubicBezTo>
                <a:cubicBezTo>
                  <a:pt x="514318" y="37082"/>
                  <a:pt x="458491" y="8772"/>
                  <a:pt x="447908" y="22266"/>
                </a:cubicBezTo>
                <a:cubicBezTo>
                  <a:pt x="437325" y="35760"/>
                  <a:pt x="488654" y="102964"/>
                  <a:pt x="473308" y="114341"/>
                </a:cubicBezTo>
                <a:cubicBezTo>
                  <a:pt x="457962" y="125718"/>
                  <a:pt x="370650" y="82061"/>
                  <a:pt x="355833" y="90528"/>
                </a:cubicBezTo>
                <a:cubicBezTo>
                  <a:pt x="341016" y="98995"/>
                  <a:pt x="396843" y="152441"/>
                  <a:pt x="384408" y="165141"/>
                </a:cubicBezTo>
                <a:cubicBezTo>
                  <a:pt x="371972" y="177841"/>
                  <a:pt x="296830" y="157997"/>
                  <a:pt x="281220" y="166728"/>
                </a:cubicBezTo>
                <a:cubicBezTo>
                  <a:pt x="265609" y="175459"/>
                  <a:pt x="308472" y="203505"/>
                  <a:pt x="290745" y="217528"/>
                </a:cubicBezTo>
                <a:cubicBezTo>
                  <a:pt x="273018" y="231551"/>
                  <a:pt x="190204" y="235520"/>
                  <a:pt x="174858" y="250866"/>
                </a:cubicBezTo>
                <a:cubicBezTo>
                  <a:pt x="159512" y="266212"/>
                  <a:pt x="207137" y="291611"/>
                  <a:pt x="198670" y="309603"/>
                </a:cubicBezTo>
                <a:cubicBezTo>
                  <a:pt x="190203" y="327595"/>
                  <a:pt x="131202" y="334474"/>
                  <a:pt x="124058" y="358816"/>
                </a:cubicBezTo>
                <a:cubicBezTo>
                  <a:pt x="116914" y="383158"/>
                  <a:pt x="158718" y="442424"/>
                  <a:pt x="155808" y="455653"/>
                </a:cubicBezTo>
                <a:cubicBezTo>
                  <a:pt x="152898" y="468882"/>
                  <a:pt x="122205" y="428137"/>
                  <a:pt x="106595" y="438191"/>
                </a:cubicBezTo>
                <a:cubicBezTo>
                  <a:pt x="90985" y="448245"/>
                  <a:pt x="69024" y="496134"/>
                  <a:pt x="62145" y="515978"/>
                </a:cubicBezTo>
                <a:cubicBezTo>
                  <a:pt x="55266" y="535822"/>
                  <a:pt x="70876" y="543759"/>
                  <a:pt x="65320" y="557253"/>
                </a:cubicBezTo>
                <a:cubicBezTo>
                  <a:pt x="59764" y="570747"/>
                  <a:pt x="39656" y="567308"/>
                  <a:pt x="28808" y="596941"/>
                </a:cubicBezTo>
                <a:cubicBezTo>
                  <a:pt x="17960" y="626574"/>
                  <a:pt x="762" y="736376"/>
                  <a:pt x="233" y="735053"/>
                </a:cubicBezTo>
                <a:cubicBezTo>
                  <a:pt x="-296" y="733730"/>
                  <a:pt x="-2148" y="658588"/>
                  <a:pt x="25633" y="589003"/>
                </a:cubicBezTo>
                <a:cubicBezTo>
                  <a:pt x="53414" y="519418"/>
                  <a:pt x="102362" y="398768"/>
                  <a:pt x="166920" y="317541"/>
                </a:cubicBezTo>
                <a:cubicBezTo>
                  <a:pt x="231478" y="236314"/>
                  <a:pt x="355833" y="148737"/>
                  <a:pt x="412983" y="101641"/>
                </a:cubicBezTo>
                <a:cubicBezTo>
                  <a:pt x="470133" y="54545"/>
                  <a:pt x="466164" y="47137"/>
                  <a:pt x="509820" y="34966"/>
                </a:cubicBezTo>
                <a:cubicBezTo>
                  <a:pt x="553476" y="22795"/>
                  <a:pt x="689737" y="47137"/>
                  <a:pt x="701908" y="41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A1876FB1-A7EE-42C3-BC09-9B98AF466067}"/>
              </a:ext>
            </a:extLst>
          </p:cNvPr>
          <p:cNvSpPr/>
          <p:nvPr/>
        </p:nvSpPr>
        <p:spPr>
          <a:xfrm>
            <a:off x="6220711" y="2503660"/>
            <a:ext cx="552951" cy="1003970"/>
          </a:xfrm>
          <a:custGeom>
            <a:avLst/>
            <a:gdLst>
              <a:gd name="connsiteX0" fmla="*/ 552622 w 552951"/>
              <a:gd name="connsiteY0" fmla="*/ 148523 h 1003970"/>
              <a:gd name="connsiteX1" fmla="*/ 290156 w 552951"/>
              <a:gd name="connsiteY1" fmla="*/ 357 h 1003970"/>
              <a:gd name="connsiteX2" fmla="*/ 480656 w 552951"/>
              <a:gd name="connsiteY2" fmla="*/ 180273 h 1003970"/>
              <a:gd name="connsiteX3" fmla="*/ 254172 w 552951"/>
              <a:gd name="connsiteY3" fmla="*/ 74440 h 1003970"/>
              <a:gd name="connsiteX4" fmla="*/ 457372 w 552951"/>
              <a:gd name="connsiteY4" fmla="*/ 326323 h 1003970"/>
              <a:gd name="connsiteX5" fmla="*/ 180089 w 552951"/>
              <a:gd name="connsiteY5" fmla="*/ 140057 h 1003970"/>
              <a:gd name="connsiteX6" fmla="*/ 355772 w 552951"/>
              <a:gd name="connsiteY6" fmla="*/ 423690 h 1003970"/>
              <a:gd name="connsiteX7" fmla="*/ 268989 w 552951"/>
              <a:gd name="connsiteY7" fmla="*/ 404640 h 1003970"/>
              <a:gd name="connsiteX8" fmla="*/ 304972 w 552951"/>
              <a:gd name="connsiteY8" fmla="*/ 495657 h 1003970"/>
              <a:gd name="connsiteX9" fmla="*/ 203372 w 552951"/>
              <a:gd name="connsiteY9" fmla="*/ 491423 h 1003970"/>
              <a:gd name="connsiteX10" fmla="*/ 218189 w 552951"/>
              <a:gd name="connsiteY10" fmla="*/ 557040 h 1003970"/>
              <a:gd name="connsiteX11" fmla="*/ 133522 w 552951"/>
              <a:gd name="connsiteY11" fmla="*/ 548573 h 1003970"/>
              <a:gd name="connsiteX12" fmla="*/ 279572 w 552951"/>
              <a:gd name="connsiteY12" fmla="*/ 599373 h 1003970"/>
              <a:gd name="connsiteX13" fmla="*/ 57322 w 552951"/>
              <a:gd name="connsiteY13" fmla="*/ 681923 h 1003970"/>
              <a:gd name="connsiteX14" fmla="*/ 213956 w 552951"/>
              <a:gd name="connsiteY14" fmla="*/ 633240 h 1003970"/>
              <a:gd name="connsiteX15" fmla="*/ 211839 w 552951"/>
              <a:gd name="connsiteY15" fmla="*/ 664990 h 1003970"/>
              <a:gd name="connsiteX16" fmla="*/ 146222 w 552951"/>
              <a:gd name="connsiteY16" fmla="*/ 741190 h 1003970"/>
              <a:gd name="connsiteX17" fmla="*/ 135639 w 552951"/>
              <a:gd name="connsiteY17" fmla="*/ 768707 h 1003970"/>
              <a:gd name="connsiteX18" fmla="*/ 224539 w 552951"/>
              <a:gd name="connsiteY18" fmla="*/ 739073 h 1003970"/>
              <a:gd name="connsiteX19" fmla="*/ 129289 w 552951"/>
              <a:gd name="connsiteY19" fmla="*/ 808923 h 1003970"/>
              <a:gd name="connsiteX20" fmla="*/ 172 w 552951"/>
              <a:gd name="connsiteY20" fmla="*/ 781407 h 1003970"/>
              <a:gd name="connsiteX21" fmla="*/ 103889 w 552951"/>
              <a:gd name="connsiteY21" fmla="*/ 827973 h 1003970"/>
              <a:gd name="connsiteX22" fmla="*/ 199139 w 552951"/>
              <a:gd name="connsiteY22" fmla="*/ 910523 h 1003970"/>
              <a:gd name="connsiteX23" fmla="*/ 226656 w 552951"/>
              <a:gd name="connsiteY23" fmla="*/ 874540 h 1003970"/>
              <a:gd name="connsiteX24" fmla="*/ 19222 w 552951"/>
              <a:gd name="connsiteY24" fmla="*/ 948623 h 1003970"/>
              <a:gd name="connsiteX25" fmla="*/ 158922 w 552951"/>
              <a:gd name="connsiteY25" fmla="*/ 912640 h 1003970"/>
              <a:gd name="connsiteX26" fmla="*/ 158922 w 552951"/>
              <a:gd name="connsiteY26" fmla="*/ 912640 h 1003970"/>
              <a:gd name="connsiteX27" fmla="*/ 171622 w 552951"/>
              <a:gd name="connsiteY27" fmla="*/ 1003657 h 1003970"/>
              <a:gd name="connsiteX28" fmla="*/ 302856 w 552951"/>
              <a:gd name="connsiteY28" fmla="*/ 876657 h 1003970"/>
              <a:gd name="connsiteX29" fmla="*/ 275339 w 552951"/>
              <a:gd name="connsiteY29" fmla="*/ 787757 h 1003970"/>
              <a:gd name="connsiteX30" fmla="*/ 343072 w 552951"/>
              <a:gd name="connsiteY30" fmla="*/ 599373 h 1003970"/>
              <a:gd name="connsiteX31" fmla="*/ 552622 w 552951"/>
              <a:gd name="connsiteY31" fmla="*/ 148523 h 100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2951" h="1003970">
                <a:moveTo>
                  <a:pt x="552622" y="148523"/>
                </a:moveTo>
                <a:cubicBezTo>
                  <a:pt x="543803" y="48687"/>
                  <a:pt x="302150" y="-4935"/>
                  <a:pt x="290156" y="357"/>
                </a:cubicBezTo>
                <a:cubicBezTo>
                  <a:pt x="278162" y="5649"/>
                  <a:pt x="486653" y="167926"/>
                  <a:pt x="480656" y="180273"/>
                </a:cubicBezTo>
                <a:cubicBezTo>
                  <a:pt x="474659" y="192620"/>
                  <a:pt x="258053" y="50098"/>
                  <a:pt x="254172" y="74440"/>
                </a:cubicBezTo>
                <a:cubicBezTo>
                  <a:pt x="250291" y="98782"/>
                  <a:pt x="469719" y="315387"/>
                  <a:pt x="457372" y="326323"/>
                </a:cubicBezTo>
                <a:cubicBezTo>
                  <a:pt x="445025" y="337259"/>
                  <a:pt x="197022" y="123829"/>
                  <a:pt x="180089" y="140057"/>
                </a:cubicBezTo>
                <a:cubicBezTo>
                  <a:pt x="163156" y="156285"/>
                  <a:pt x="340955" y="379593"/>
                  <a:pt x="355772" y="423690"/>
                </a:cubicBezTo>
                <a:cubicBezTo>
                  <a:pt x="370589" y="467787"/>
                  <a:pt x="277456" y="392646"/>
                  <a:pt x="268989" y="404640"/>
                </a:cubicBezTo>
                <a:cubicBezTo>
                  <a:pt x="260522" y="416634"/>
                  <a:pt x="315908" y="481193"/>
                  <a:pt x="304972" y="495657"/>
                </a:cubicBezTo>
                <a:cubicBezTo>
                  <a:pt x="294036" y="510121"/>
                  <a:pt x="217836" y="481193"/>
                  <a:pt x="203372" y="491423"/>
                </a:cubicBezTo>
                <a:cubicBezTo>
                  <a:pt x="188908" y="501654"/>
                  <a:pt x="229831" y="547515"/>
                  <a:pt x="218189" y="557040"/>
                </a:cubicBezTo>
                <a:cubicBezTo>
                  <a:pt x="206547" y="566565"/>
                  <a:pt x="123292" y="541518"/>
                  <a:pt x="133522" y="548573"/>
                </a:cubicBezTo>
                <a:cubicBezTo>
                  <a:pt x="143752" y="555628"/>
                  <a:pt x="292272" y="577148"/>
                  <a:pt x="279572" y="599373"/>
                </a:cubicBezTo>
                <a:cubicBezTo>
                  <a:pt x="266872" y="621598"/>
                  <a:pt x="68258" y="676279"/>
                  <a:pt x="57322" y="681923"/>
                </a:cubicBezTo>
                <a:cubicBezTo>
                  <a:pt x="46386" y="687567"/>
                  <a:pt x="188203" y="636062"/>
                  <a:pt x="213956" y="633240"/>
                </a:cubicBezTo>
                <a:cubicBezTo>
                  <a:pt x="239709" y="630418"/>
                  <a:pt x="223128" y="646998"/>
                  <a:pt x="211839" y="664990"/>
                </a:cubicBezTo>
                <a:cubicBezTo>
                  <a:pt x="200550" y="682982"/>
                  <a:pt x="158922" y="723904"/>
                  <a:pt x="146222" y="741190"/>
                </a:cubicBezTo>
                <a:cubicBezTo>
                  <a:pt x="133522" y="758476"/>
                  <a:pt x="122586" y="769060"/>
                  <a:pt x="135639" y="768707"/>
                </a:cubicBezTo>
                <a:cubicBezTo>
                  <a:pt x="148692" y="768354"/>
                  <a:pt x="225597" y="732370"/>
                  <a:pt x="224539" y="739073"/>
                </a:cubicBezTo>
                <a:cubicBezTo>
                  <a:pt x="223481" y="745776"/>
                  <a:pt x="166684" y="801867"/>
                  <a:pt x="129289" y="808923"/>
                </a:cubicBezTo>
                <a:cubicBezTo>
                  <a:pt x="91894" y="815979"/>
                  <a:pt x="4405" y="778232"/>
                  <a:pt x="172" y="781407"/>
                </a:cubicBezTo>
                <a:cubicBezTo>
                  <a:pt x="-4061" y="784582"/>
                  <a:pt x="70728" y="806454"/>
                  <a:pt x="103889" y="827973"/>
                </a:cubicBezTo>
                <a:cubicBezTo>
                  <a:pt x="137050" y="849492"/>
                  <a:pt x="178678" y="902762"/>
                  <a:pt x="199139" y="910523"/>
                </a:cubicBezTo>
                <a:cubicBezTo>
                  <a:pt x="219600" y="918284"/>
                  <a:pt x="256642" y="868190"/>
                  <a:pt x="226656" y="874540"/>
                </a:cubicBezTo>
                <a:cubicBezTo>
                  <a:pt x="196670" y="880890"/>
                  <a:pt x="30511" y="942273"/>
                  <a:pt x="19222" y="948623"/>
                </a:cubicBezTo>
                <a:cubicBezTo>
                  <a:pt x="7933" y="954973"/>
                  <a:pt x="158922" y="912640"/>
                  <a:pt x="158922" y="912640"/>
                </a:cubicBezTo>
                <a:lnTo>
                  <a:pt x="158922" y="912640"/>
                </a:lnTo>
                <a:cubicBezTo>
                  <a:pt x="161039" y="927809"/>
                  <a:pt x="147633" y="1009654"/>
                  <a:pt x="171622" y="1003657"/>
                </a:cubicBezTo>
                <a:cubicBezTo>
                  <a:pt x="195611" y="997660"/>
                  <a:pt x="285570" y="912640"/>
                  <a:pt x="302856" y="876657"/>
                </a:cubicBezTo>
                <a:cubicBezTo>
                  <a:pt x="320142" y="840674"/>
                  <a:pt x="268636" y="833971"/>
                  <a:pt x="275339" y="787757"/>
                </a:cubicBezTo>
                <a:cubicBezTo>
                  <a:pt x="282042" y="741543"/>
                  <a:pt x="295447" y="702737"/>
                  <a:pt x="343072" y="599373"/>
                </a:cubicBezTo>
                <a:cubicBezTo>
                  <a:pt x="390697" y="496009"/>
                  <a:pt x="561441" y="248359"/>
                  <a:pt x="552622" y="148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8CCFA040-54AB-4534-A33D-68FA75D05218}"/>
              </a:ext>
            </a:extLst>
          </p:cNvPr>
          <p:cNvSpPr/>
          <p:nvPr/>
        </p:nvSpPr>
        <p:spPr>
          <a:xfrm>
            <a:off x="6571098" y="2836286"/>
            <a:ext cx="523895" cy="637197"/>
          </a:xfrm>
          <a:custGeom>
            <a:avLst/>
            <a:gdLst>
              <a:gd name="connsiteX0" fmla="*/ 367335 w 523895"/>
              <a:gd name="connsiteY0" fmla="*/ 27564 h 637197"/>
              <a:gd name="connsiteX1" fmla="*/ 521852 w 523895"/>
              <a:gd name="connsiteY1" fmla="*/ 592714 h 637197"/>
              <a:gd name="connsiteX2" fmla="*/ 449885 w 523895"/>
              <a:gd name="connsiteY2" fmla="*/ 404331 h 637197"/>
              <a:gd name="connsiteX3" fmla="*/ 363102 w 523895"/>
              <a:gd name="connsiteY3" fmla="*/ 188431 h 637197"/>
              <a:gd name="connsiteX4" fmla="*/ 401202 w 523895"/>
              <a:gd name="connsiteY4" fmla="*/ 359881 h 637197"/>
              <a:gd name="connsiteX5" fmla="*/ 293252 w 523895"/>
              <a:gd name="connsiteY5" fmla="*/ 158797 h 637197"/>
              <a:gd name="connsiteX6" fmla="*/ 363102 w 523895"/>
              <a:gd name="connsiteY6" fmla="*/ 431847 h 637197"/>
              <a:gd name="connsiteX7" fmla="*/ 231869 w 523895"/>
              <a:gd name="connsiteY7" fmla="*/ 228647 h 637197"/>
              <a:gd name="connsiteX8" fmla="*/ 329235 w 523895"/>
              <a:gd name="connsiteY8" fmla="*/ 463597 h 637197"/>
              <a:gd name="connsiteX9" fmla="*/ 208585 w 523895"/>
              <a:gd name="connsiteY9" fmla="*/ 376814 h 637197"/>
              <a:gd name="connsiteX10" fmla="*/ 263619 w 523895"/>
              <a:gd name="connsiteY10" fmla="*/ 518631 h 637197"/>
              <a:gd name="connsiteX11" fmla="*/ 162019 w 523895"/>
              <a:gd name="connsiteY11" fmla="*/ 332364 h 637197"/>
              <a:gd name="connsiteX12" fmla="*/ 238219 w 523895"/>
              <a:gd name="connsiteY12" fmla="*/ 569431 h 637197"/>
              <a:gd name="connsiteX13" fmla="*/ 130269 w 523895"/>
              <a:gd name="connsiteY13" fmla="*/ 419147 h 637197"/>
              <a:gd name="connsiteX14" fmla="*/ 126035 w 523895"/>
              <a:gd name="connsiteY14" fmla="*/ 459364 h 637197"/>
              <a:gd name="connsiteX15" fmla="*/ 54069 w 523895"/>
              <a:gd name="connsiteY15" fmla="*/ 484764 h 637197"/>
              <a:gd name="connsiteX16" fmla="*/ 28669 w 523895"/>
              <a:gd name="connsiteY16" fmla="*/ 637164 h 637197"/>
              <a:gd name="connsiteX17" fmla="*/ 5385 w 523895"/>
              <a:gd name="connsiteY17" fmla="*/ 497464 h 637197"/>
              <a:gd name="connsiteX18" fmla="*/ 5385 w 523895"/>
              <a:gd name="connsiteY18" fmla="*/ 376814 h 637197"/>
              <a:gd name="connsiteX19" fmla="*/ 64652 w 523895"/>
              <a:gd name="connsiteY19" fmla="*/ 446664 h 637197"/>
              <a:gd name="connsiteX20" fmla="*/ 121802 w 523895"/>
              <a:gd name="connsiteY20" fmla="*/ 222297 h 637197"/>
              <a:gd name="connsiteX21" fmla="*/ 202235 w 523895"/>
              <a:gd name="connsiteY21" fmla="*/ 298497 h 637197"/>
              <a:gd name="connsiteX22" fmla="*/ 219169 w 523895"/>
              <a:gd name="connsiteY22" fmla="*/ 146097 h 637197"/>
              <a:gd name="connsiteX23" fmla="*/ 303835 w 523895"/>
              <a:gd name="connsiteY23" fmla="*/ 175731 h 637197"/>
              <a:gd name="connsiteX24" fmla="*/ 274202 w 523895"/>
              <a:gd name="connsiteY24" fmla="*/ 47 h 637197"/>
              <a:gd name="connsiteX25" fmla="*/ 380035 w 523895"/>
              <a:gd name="connsiteY25" fmla="*/ 156681 h 637197"/>
              <a:gd name="connsiteX26" fmla="*/ 367335 w 523895"/>
              <a:gd name="connsiteY26" fmla="*/ 27564 h 63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895" h="637197">
                <a:moveTo>
                  <a:pt x="367335" y="27564"/>
                </a:moveTo>
                <a:cubicBezTo>
                  <a:pt x="390971" y="100236"/>
                  <a:pt x="508094" y="529920"/>
                  <a:pt x="521852" y="592714"/>
                </a:cubicBezTo>
                <a:cubicBezTo>
                  <a:pt x="535610" y="655508"/>
                  <a:pt x="476343" y="471711"/>
                  <a:pt x="449885" y="404331"/>
                </a:cubicBezTo>
                <a:cubicBezTo>
                  <a:pt x="423427" y="336951"/>
                  <a:pt x="371216" y="195839"/>
                  <a:pt x="363102" y="188431"/>
                </a:cubicBezTo>
                <a:cubicBezTo>
                  <a:pt x="354988" y="181023"/>
                  <a:pt x="412844" y="364820"/>
                  <a:pt x="401202" y="359881"/>
                </a:cubicBezTo>
                <a:cubicBezTo>
                  <a:pt x="389560" y="354942"/>
                  <a:pt x="299602" y="146803"/>
                  <a:pt x="293252" y="158797"/>
                </a:cubicBezTo>
                <a:cubicBezTo>
                  <a:pt x="286902" y="170791"/>
                  <a:pt x="373332" y="420205"/>
                  <a:pt x="363102" y="431847"/>
                </a:cubicBezTo>
                <a:cubicBezTo>
                  <a:pt x="352872" y="443489"/>
                  <a:pt x="237513" y="223355"/>
                  <a:pt x="231869" y="228647"/>
                </a:cubicBezTo>
                <a:cubicBezTo>
                  <a:pt x="226225" y="233939"/>
                  <a:pt x="333116" y="438903"/>
                  <a:pt x="329235" y="463597"/>
                </a:cubicBezTo>
                <a:cubicBezTo>
                  <a:pt x="325354" y="488291"/>
                  <a:pt x="219521" y="367642"/>
                  <a:pt x="208585" y="376814"/>
                </a:cubicBezTo>
                <a:cubicBezTo>
                  <a:pt x="197649" y="385986"/>
                  <a:pt x="271380" y="526039"/>
                  <a:pt x="263619" y="518631"/>
                </a:cubicBezTo>
                <a:cubicBezTo>
                  <a:pt x="255858" y="511223"/>
                  <a:pt x="166252" y="323897"/>
                  <a:pt x="162019" y="332364"/>
                </a:cubicBezTo>
                <a:cubicBezTo>
                  <a:pt x="157786" y="340831"/>
                  <a:pt x="243511" y="554967"/>
                  <a:pt x="238219" y="569431"/>
                </a:cubicBezTo>
                <a:cubicBezTo>
                  <a:pt x="232927" y="583895"/>
                  <a:pt x="148966" y="437491"/>
                  <a:pt x="130269" y="419147"/>
                </a:cubicBezTo>
                <a:cubicBezTo>
                  <a:pt x="111572" y="400803"/>
                  <a:pt x="138735" y="448428"/>
                  <a:pt x="126035" y="459364"/>
                </a:cubicBezTo>
                <a:cubicBezTo>
                  <a:pt x="113335" y="470300"/>
                  <a:pt x="70297" y="455131"/>
                  <a:pt x="54069" y="484764"/>
                </a:cubicBezTo>
                <a:cubicBezTo>
                  <a:pt x="37841" y="514397"/>
                  <a:pt x="36783" y="635047"/>
                  <a:pt x="28669" y="637164"/>
                </a:cubicBezTo>
                <a:cubicBezTo>
                  <a:pt x="20555" y="639281"/>
                  <a:pt x="9266" y="540856"/>
                  <a:pt x="5385" y="497464"/>
                </a:cubicBezTo>
                <a:cubicBezTo>
                  <a:pt x="1504" y="454072"/>
                  <a:pt x="-4493" y="385280"/>
                  <a:pt x="5385" y="376814"/>
                </a:cubicBezTo>
                <a:cubicBezTo>
                  <a:pt x="15263" y="368348"/>
                  <a:pt x="45249" y="472417"/>
                  <a:pt x="64652" y="446664"/>
                </a:cubicBezTo>
                <a:cubicBezTo>
                  <a:pt x="84055" y="420911"/>
                  <a:pt x="98872" y="246991"/>
                  <a:pt x="121802" y="222297"/>
                </a:cubicBezTo>
                <a:cubicBezTo>
                  <a:pt x="144732" y="197603"/>
                  <a:pt x="186007" y="311197"/>
                  <a:pt x="202235" y="298497"/>
                </a:cubicBezTo>
                <a:cubicBezTo>
                  <a:pt x="218463" y="285797"/>
                  <a:pt x="202236" y="166558"/>
                  <a:pt x="219169" y="146097"/>
                </a:cubicBezTo>
                <a:cubicBezTo>
                  <a:pt x="236102" y="125636"/>
                  <a:pt x="294663" y="200073"/>
                  <a:pt x="303835" y="175731"/>
                </a:cubicBezTo>
                <a:cubicBezTo>
                  <a:pt x="313007" y="151389"/>
                  <a:pt x="261502" y="3222"/>
                  <a:pt x="274202" y="47"/>
                </a:cubicBezTo>
                <a:cubicBezTo>
                  <a:pt x="286902" y="-3128"/>
                  <a:pt x="364160" y="153859"/>
                  <a:pt x="380035" y="156681"/>
                </a:cubicBezTo>
                <a:cubicBezTo>
                  <a:pt x="395910" y="159503"/>
                  <a:pt x="343699" y="-45108"/>
                  <a:pt x="367335" y="27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B9C7D6E5-F072-4BAD-9C8F-58CFAB0BC9DE}"/>
              </a:ext>
            </a:extLst>
          </p:cNvPr>
          <p:cNvSpPr/>
          <p:nvPr/>
        </p:nvSpPr>
        <p:spPr>
          <a:xfrm>
            <a:off x="6214371" y="1853413"/>
            <a:ext cx="699758" cy="588947"/>
          </a:xfrm>
          <a:custGeom>
            <a:avLst/>
            <a:gdLst>
              <a:gd name="connsiteX0" fmla="*/ 162 w 699758"/>
              <a:gd name="connsiteY0" fmla="*/ 787 h 588947"/>
              <a:gd name="connsiteX1" fmla="*/ 465829 w 699758"/>
              <a:gd name="connsiteY1" fmla="*/ 347920 h 588947"/>
              <a:gd name="connsiteX2" fmla="*/ 694429 w 699758"/>
              <a:gd name="connsiteY2" fmla="*/ 584987 h 588947"/>
              <a:gd name="connsiteX3" fmla="*/ 609762 w 699758"/>
              <a:gd name="connsiteY3" fmla="*/ 479154 h 588947"/>
              <a:gd name="connsiteX4" fmla="*/ 415029 w 699758"/>
              <a:gd name="connsiteY4" fmla="*/ 259020 h 588947"/>
              <a:gd name="connsiteX5" fmla="*/ 162 w 699758"/>
              <a:gd name="connsiteY5" fmla="*/ 787 h 58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758" h="588947">
                <a:moveTo>
                  <a:pt x="162" y="787"/>
                </a:moveTo>
                <a:cubicBezTo>
                  <a:pt x="8629" y="15604"/>
                  <a:pt x="350118" y="250553"/>
                  <a:pt x="465829" y="347920"/>
                </a:cubicBezTo>
                <a:cubicBezTo>
                  <a:pt x="581540" y="445287"/>
                  <a:pt x="670440" y="563115"/>
                  <a:pt x="694429" y="584987"/>
                </a:cubicBezTo>
                <a:cubicBezTo>
                  <a:pt x="718418" y="606859"/>
                  <a:pt x="656329" y="533482"/>
                  <a:pt x="609762" y="479154"/>
                </a:cubicBezTo>
                <a:cubicBezTo>
                  <a:pt x="563195" y="424826"/>
                  <a:pt x="513101" y="333809"/>
                  <a:pt x="415029" y="259020"/>
                </a:cubicBezTo>
                <a:cubicBezTo>
                  <a:pt x="316957" y="184231"/>
                  <a:pt x="-8305" y="-14030"/>
                  <a:pt x="162" y="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B35505FD-5D39-459E-8142-7779F954C677}"/>
              </a:ext>
            </a:extLst>
          </p:cNvPr>
          <p:cNvSpPr/>
          <p:nvPr/>
        </p:nvSpPr>
        <p:spPr>
          <a:xfrm>
            <a:off x="5752868" y="1417761"/>
            <a:ext cx="551082" cy="1331225"/>
          </a:xfrm>
          <a:custGeom>
            <a:avLst/>
            <a:gdLst>
              <a:gd name="connsiteX0" fmla="*/ 232 w 551082"/>
              <a:gd name="connsiteY0" fmla="*/ 406 h 1331225"/>
              <a:gd name="connsiteX1" fmla="*/ 432032 w 551082"/>
              <a:gd name="connsiteY1" fmla="*/ 525339 h 1331225"/>
              <a:gd name="connsiteX2" fmla="*/ 148399 w 551082"/>
              <a:gd name="connsiteY2" fmla="*/ 229006 h 1331225"/>
              <a:gd name="connsiteX3" fmla="*/ 533632 w 551082"/>
              <a:gd name="connsiteY3" fmla="*/ 783572 h 1331225"/>
              <a:gd name="connsiteX4" fmla="*/ 478599 w 551082"/>
              <a:gd name="connsiteY4" fmla="*/ 830139 h 1331225"/>
              <a:gd name="connsiteX5" fmla="*/ 419332 w 551082"/>
              <a:gd name="connsiteY5" fmla="*/ 1236539 h 1331225"/>
              <a:gd name="connsiteX6" fmla="*/ 381232 w 551082"/>
              <a:gd name="connsiteY6" fmla="*/ 1012172 h 1331225"/>
              <a:gd name="connsiteX7" fmla="*/ 351599 w 551082"/>
              <a:gd name="connsiteY7" fmla="*/ 1329672 h 1331225"/>
              <a:gd name="connsiteX8" fmla="*/ 457432 w 551082"/>
              <a:gd name="connsiteY8" fmla="*/ 851306 h 1331225"/>
              <a:gd name="connsiteX9" fmla="*/ 372765 w 551082"/>
              <a:gd name="connsiteY9" fmla="*/ 444906 h 1331225"/>
              <a:gd name="connsiteX10" fmla="*/ 232 w 551082"/>
              <a:gd name="connsiteY10" fmla="*/ 406 h 133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1082" h="1331225">
                <a:moveTo>
                  <a:pt x="232" y="406"/>
                </a:moveTo>
                <a:cubicBezTo>
                  <a:pt x="10110" y="13811"/>
                  <a:pt x="407338" y="487239"/>
                  <a:pt x="432032" y="525339"/>
                </a:cubicBezTo>
                <a:cubicBezTo>
                  <a:pt x="456726" y="563439"/>
                  <a:pt x="131466" y="185967"/>
                  <a:pt x="148399" y="229006"/>
                </a:cubicBezTo>
                <a:cubicBezTo>
                  <a:pt x="165332" y="272045"/>
                  <a:pt x="478599" y="683383"/>
                  <a:pt x="533632" y="783572"/>
                </a:cubicBezTo>
                <a:cubicBezTo>
                  <a:pt x="588665" y="883761"/>
                  <a:pt x="497649" y="754645"/>
                  <a:pt x="478599" y="830139"/>
                </a:cubicBezTo>
                <a:cubicBezTo>
                  <a:pt x="459549" y="905633"/>
                  <a:pt x="435560" y="1206200"/>
                  <a:pt x="419332" y="1236539"/>
                </a:cubicBezTo>
                <a:cubicBezTo>
                  <a:pt x="403104" y="1266878"/>
                  <a:pt x="392521" y="996650"/>
                  <a:pt x="381232" y="1012172"/>
                </a:cubicBezTo>
                <a:cubicBezTo>
                  <a:pt x="369943" y="1027694"/>
                  <a:pt x="338899" y="1356483"/>
                  <a:pt x="351599" y="1329672"/>
                </a:cubicBezTo>
                <a:cubicBezTo>
                  <a:pt x="364299" y="1302861"/>
                  <a:pt x="453904" y="998767"/>
                  <a:pt x="457432" y="851306"/>
                </a:cubicBezTo>
                <a:cubicBezTo>
                  <a:pt x="460960" y="703845"/>
                  <a:pt x="446848" y="581078"/>
                  <a:pt x="372765" y="444906"/>
                </a:cubicBezTo>
                <a:cubicBezTo>
                  <a:pt x="298682" y="308734"/>
                  <a:pt x="-9646" y="-12999"/>
                  <a:pt x="232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39F8E391-CA9F-48BC-8C1F-5794CE09AD82}"/>
              </a:ext>
            </a:extLst>
          </p:cNvPr>
          <p:cNvSpPr/>
          <p:nvPr/>
        </p:nvSpPr>
        <p:spPr>
          <a:xfrm>
            <a:off x="5942186" y="1447478"/>
            <a:ext cx="468397" cy="1481887"/>
          </a:xfrm>
          <a:custGeom>
            <a:avLst/>
            <a:gdLst>
              <a:gd name="connsiteX0" fmla="*/ 1414 w 468397"/>
              <a:gd name="connsiteY0" fmla="*/ 322 h 1481887"/>
              <a:gd name="connsiteX1" fmla="*/ 365481 w 468397"/>
              <a:gd name="connsiteY1" fmla="*/ 449055 h 1481887"/>
              <a:gd name="connsiteX2" fmla="*/ 77614 w 468397"/>
              <a:gd name="connsiteY2" fmla="*/ 114622 h 1481887"/>
              <a:gd name="connsiteX3" fmla="*/ 441681 w 468397"/>
              <a:gd name="connsiteY3" fmla="*/ 609922 h 1481887"/>
              <a:gd name="connsiteX4" fmla="*/ 314681 w 468397"/>
              <a:gd name="connsiteY4" fmla="*/ 499855 h 1481887"/>
              <a:gd name="connsiteX5" fmla="*/ 467081 w 468397"/>
              <a:gd name="connsiteY5" fmla="*/ 825822 h 1481887"/>
              <a:gd name="connsiteX6" fmla="*/ 390881 w 468397"/>
              <a:gd name="connsiteY6" fmla="*/ 775022 h 1481887"/>
              <a:gd name="connsiteX7" fmla="*/ 433214 w 468397"/>
              <a:gd name="connsiteY7" fmla="*/ 1105222 h 1481887"/>
              <a:gd name="connsiteX8" fmla="*/ 378181 w 468397"/>
              <a:gd name="connsiteY8" fmla="*/ 1012089 h 1481887"/>
              <a:gd name="connsiteX9" fmla="*/ 348547 w 468397"/>
              <a:gd name="connsiteY9" fmla="*/ 1219522 h 1481887"/>
              <a:gd name="connsiteX10" fmla="*/ 285047 w 468397"/>
              <a:gd name="connsiteY10" fmla="*/ 1003622 h 1481887"/>
              <a:gd name="connsiteX11" fmla="*/ 301981 w 468397"/>
              <a:gd name="connsiteY11" fmla="*/ 1418489 h 1481887"/>
              <a:gd name="connsiteX12" fmla="*/ 306214 w 468397"/>
              <a:gd name="connsiteY12" fmla="*/ 1460822 h 1481887"/>
              <a:gd name="connsiteX13" fmla="*/ 272347 w 468397"/>
              <a:gd name="connsiteY13" fmla="*/ 1223755 h 1481887"/>
              <a:gd name="connsiteX14" fmla="*/ 327381 w 468397"/>
              <a:gd name="connsiteY14" fmla="*/ 851222 h 1481887"/>
              <a:gd name="connsiteX15" fmla="*/ 327381 w 468397"/>
              <a:gd name="connsiteY15" fmla="*/ 635322 h 1481887"/>
              <a:gd name="connsiteX16" fmla="*/ 242714 w 468397"/>
              <a:gd name="connsiteY16" fmla="*/ 381322 h 1481887"/>
              <a:gd name="connsiteX17" fmla="*/ 1414 w 468397"/>
              <a:gd name="connsiteY17" fmla="*/ 322 h 14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8397" h="1481887">
                <a:moveTo>
                  <a:pt x="1414" y="322"/>
                </a:moveTo>
                <a:cubicBezTo>
                  <a:pt x="21875" y="11611"/>
                  <a:pt x="352781" y="430005"/>
                  <a:pt x="365481" y="449055"/>
                </a:cubicBezTo>
                <a:cubicBezTo>
                  <a:pt x="378181" y="468105"/>
                  <a:pt x="64914" y="87811"/>
                  <a:pt x="77614" y="114622"/>
                </a:cubicBezTo>
                <a:cubicBezTo>
                  <a:pt x="90314" y="141433"/>
                  <a:pt x="402170" y="545717"/>
                  <a:pt x="441681" y="609922"/>
                </a:cubicBezTo>
                <a:cubicBezTo>
                  <a:pt x="481192" y="674128"/>
                  <a:pt x="310448" y="463872"/>
                  <a:pt x="314681" y="499855"/>
                </a:cubicBezTo>
                <a:cubicBezTo>
                  <a:pt x="318914" y="535838"/>
                  <a:pt x="454381" y="779961"/>
                  <a:pt x="467081" y="825822"/>
                </a:cubicBezTo>
                <a:cubicBezTo>
                  <a:pt x="479781" y="871683"/>
                  <a:pt x="396525" y="728455"/>
                  <a:pt x="390881" y="775022"/>
                </a:cubicBezTo>
                <a:cubicBezTo>
                  <a:pt x="385237" y="821589"/>
                  <a:pt x="435331" y="1065711"/>
                  <a:pt x="433214" y="1105222"/>
                </a:cubicBezTo>
                <a:cubicBezTo>
                  <a:pt x="431097" y="1144733"/>
                  <a:pt x="392292" y="993039"/>
                  <a:pt x="378181" y="1012089"/>
                </a:cubicBezTo>
                <a:cubicBezTo>
                  <a:pt x="364070" y="1031139"/>
                  <a:pt x="364069" y="1220933"/>
                  <a:pt x="348547" y="1219522"/>
                </a:cubicBezTo>
                <a:cubicBezTo>
                  <a:pt x="333025" y="1218111"/>
                  <a:pt x="292808" y="970461"/>
                  <a:pt x="285047" y="1003622"/>
                </a:cubicBezTo>
                <a:cubicBezTo>
                  <a:pt x="277286" y="1036783"/>
                  <a:pt x="298453" y="1342289"/>
                  <a:pt x="301981" y="1418489"/>
                </a:cubicBezTo>
                <a:cubicBezTo>
                  <a:pt x="305509" y="1494689"/>
                  <a:pt x="311153" y="1493278"/>
                  <a:pt x="306214" y="1460822"/>
                </a:cubicBezTo>
                <a:cubicBezTo>
                  <a:pt x="301275" y="1428366"/>
                  <a:pt x="268819" y="1325355"/>
                  <a:pt x="272347" y="1223755"/>
                </a:cubicBezTo>
                <a:cubicBezTo>
                  <a:pt x="275875" y="1122155"/>
                  <a:pt x="318209" y="949294"/>
                  <a:pt x="327381" y="851222"/>
                </a:cubicBezTo>
                <a:cubicBezTo>
                  <a:pt x="336553" y="753150"/>
                  <a:pt x="341492" y="713639"/>
                  <a:pt x="327381" y="635322"/>
                </a:cubicBezTo>
                <a:cubicBezTo>
                  <a:pt x="313270" y="557005"/>
                  <a:pt x="297042" y="485039"/>
                  <a:pt x="242714" y="381322"/>
                </a:cubicBezTo>
                <a:cubicBezTo>
                  <a:pt x="188386" y="277605"/>
                  <a:pt x="-19047" y="-10967"/>
                  <a:pt x="1414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3E16EF76-44DE-465D-A085-35BCFDA8E943}"/>
              </a:ext>
            </a:extLst>
          </p:cNvPr>
          <p:cNvSpPr/>
          <p:nvPr/>
        </p:nvSpPr>
        <p:spPr>
          <a:xfrm>
            <a:off x="5386965" y="2514583"/>
            <a:ext cx="961628" cy="800255"/>
          </a:xfrm>
          <a:custGeom>
            <a:avLst/>
            <a:gdLst>
              <a:gd name="connsiteX0" fmla="*/ 946102 w 961628"/>
              <a:gd name="connsiteY0" fmla="*/ 33884 h 800255"/>
              <a:gd name="connsiteX1" fmla="*/ 958802 w 961628"/>
              <a:gd name="connsiteY1" fmla="*/ 330217 h 800255"/>
              <a:gd name="connsiteX2" fmla="*/ 916468 w 961628"/>
              <a:gd name="connsiteY2" fmla="*/ 266717 h 800255"/>
              <a:gd name="connsiteX3" fmla="*/ 912235 w 961628"/>
              <a:gd name="connsiteY3" fmla="*/ 474150 h 800255"/>
              <a:gd name="connsiteX4" fmla="*/ 840268 w 961628"/>
              <a:gd name="connsiteY4" fmla="*/ 431817 h 800255"/>
              <a:gd name="connsiteX5" fmla="*/ 819102 w 961628"/>
              <a:gd name="connsiteY5" fmla="*/ 651950 h 800255"/>
              <a:gd name="connsiteX6" fmla="*/ 819102 w 961628"/>
              <a:gd name="connsiteY6" fmla="*/ 690050 h 800255"/>
              <a:gd name="connsiteX7" fmla="*/ 730202 w 961628"/>
              <a:gd name="connsiteY7" fmla="*/ 702750 h 800255"/>
              <a:gd name="connsiteX8" fmla="*/ 607435 w 961628"/>
              <a:gd name="connsiteY8" fmla="*/ 694284 h 800255"/>
              <a:gd name="connsiteX9" fmla="*/ 692102 w 961628"/>
              <a:gd name="connsiteY9" fmla="*/ 800117 h 800255"/>
              <a:gd name="connsiteX10" fmla="*/ 374602 w 961628"/>
              <a:gd name="connsiteY10" fmla="*/ 668884 h 800255"/>
              <a:gd name="connsiteX11" fmla="*/ 400002 w 961628"/>
              <a:gd name="connsiteY11" fmla="*/ 787417 h 800255"/>
              <a:gd name="connsiteX12" fmla="*/ 336502 w 961628"/>
              <a:gd name="connsiteY12" fmla="*/ 635017 h 800255"/>
              <a:gd name="connsiteX13" fmla="*/ 90968 w 961628"/>
              <a:gd name="connsiteY13" fmla="*/ 783184 h 800255"/>
              <a:gd name="connsiteX14" fmla="*/ 57102 w 961628"/>
              <a:gd name="connsiteY14" fmla="*/ 622317 h 800255"/>
              <a:gd name="connsiteX15" fmla="*/ 27468 w 961628"/>
              <a:gd name="connsiteY15" fmla="*/ 635017 h 800255"/>
              <a:gd name="connsiteX16" fmla="*/ 133302 w 961628"/>
              <a:gd name="connsiteY16" fmla="*/ 512250 h 800255"/>
              <a:gd name="connsiteX17" fmla="*/ 2068 w 961628"/>
              <a:gd name="connsiteY17" fmla="*/ 491084 h 800255"/>
              <a:gd name="connsiteX18" fmla="*/ 260302 w 961628"/>
              <a:gd name="connsiteY18" fmla="*/ 334450 h 800255"/>
              <a:gd name="connsiteX19" fmla="*/ 543935 w 961628"/>
              <a:gd name="connsiteY19" fmla="*/ 292117 h 800255"/>
              <a:gd name="connsiteX20" fmla="*/ 797935 w 961628"/>
              <a:gd name="connsiteY20" fmla="*/ 148184 h 800255"/>
              <a:gd name="connsiteX21" fmla="*/ 294168 w 961628"/>
              <a:gd name="connsiteY21" fmla="*/ 461450 h 800255"/>
              <a:gd name="connsiteX22" fmla="*/ 527002 w 961628"/>
              <a:gd name="connsiteY22" fmla="*/ 292117 h 800255"/>
              <a:gd name="connsiteX23" fmla="*/ 666702 w 961628"/>
              <a:gd name="connsiteY23" fmla="*/ 237084 h 800255"/>
              <a:gd name="connsiteX24" fmla="*/ 869902 w 961628"/>
              <a:gd name="connsiteY24" fmla="*/ 17 h 800255"/>
              <a:gd name="connsiteX25" fmla="*/ 852968 w 961628"/>
              <a:gd name="connsiteY25" fmla="*/ 249784 h 800255"/>
              <a:gd name="connsiteX26" fmla="*/ 946102 w 961628"/>
              <a:gd name="connsiteY26" fmla="*/ 33884 h 80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61628" h="800255">
                <a:moveTo>
                  <a:pt x="946102" y="33884"/>
                </a:moveTo>
                <a:cubicBezTo>
                  <a:pt x="963741" y="47289"/>
                  <a:pt x="963741" y="291412"/>
                  <a:pt x="958802" y="330217"/>
                </a:cubicBezTo>
                <a:cubicBezTo>
                  <a:pt x="953863" y="369022"/>
                  <a:pt x="924229" y="242728"/>
                  <a:pt x="916468" y="266717"/>
                </a:cubicBezTo>
                <a:cubicBezTo>
                  <a:pt x="908707" y="290706"/>
                  <a:pt x="924935" y="446633"/>
                  <a:pt x="912235" y="474150"/>
                </a:cubicBezTo>
                <a:cubicBezTo>
                  <a:pt x="899535" y="501667"/>
                  <a:pt x="855790" y="402184"/>
                  <a:pt x="840268" y="431817"/>
                </a:cubicBezTo>
                <a:cubicBezTo>
                  <a:pt x="824746" y="461450"/>
                  <a:pt x="822630" y="608911"/>
                  <a:pt x="819102" y="651950"/>
                </a:cubicBezTo>
                <a:cubicBezTo>
                  <a:pt x="815574" y="694989"/>
                  <a:pt x="833919" y="681583"/>
                  <a:pt x="819102" y="690050"/>
                </a:cubicBezTo>
                <a:cubicBezTo>
                  <a:pt x="804285" y="698517"/>
                  <a:pt x="765480" y="702044"/>
                  <a:pt x="730202" y="702750"/>
                </a:cubicBezTo>
                <a:cubicBezTo>
                  <a:pt x="694924" y="703456"/>
                  <a:pt x="613785" y="678056"/>
                  <a:pt x="607435" y="694284"/>
                </a:cubicBezTo>
                <a:cubicBezTo>
                  <a:pt x="601085" y="710512"/>
                  <a:pt x="730907" y="804350"/>
                  <a:pt x="692102" y="800117"/>
                </a:cubicBezTo>
                <a:cubicBezTo>
                  <a:pt x="653297" y="795884"/>
                  <a:pt x="423285" y="671001"/>
                  <a:pt x="374602" y="668884"/>
                </a:cubicBezTo>
                <a:cubicBezTo>
                  <a:pt x="325919" y="666767"/>
                  <a:pt x="406352" y="793061"/>
                  <a:pt x="400002" y="787417"/>
                </a:cubicBezTo>
                <a:cubicBezTo>
                  <a:pt x="393652" y="781773"/>
                  <a:pt x="388008" y="635722"/>
                  <a:pt x="336502" y="635017"/>
                </a:cubicBezTo>
                <a:cubicBezTo>
                  <a:pt x="284996" y="634312"/>
                  <a:pt x="137535" y="785301"/>
                  <a:pt x="90968" y="783184"/>
                </a:cubicBezTo>
                <a:cubicBezTo>
                  <a:pt x="44401" y="781067"/>
                  <a:pt x="67685" y="647011"/>
                  <a:pt x="57102" y="622317"/>
                </a:cubicBezTo>
                <a:cubicBezTo>
                  <a:pt x="46519" y="597623"/>
                  <a:pt x="14768" y="653362"/>
                  <a:pt x="27468" y="635017"/>
                </a:cubicBezTo>
                <a:cubicBezTo>
                  <a:pt x="40168" y="616672"/>
                  <a:pt x="137535" y="536239"/>
                  <a:pt x="133302" y="512250"/>
                </a:cubicBezTo>
                <a:cubicBezTo>
                  <a:pt x="129069" y="488261"/>
                  <a:pt x="-19099" y="520717"/>
                  <a:pt x="2068" y="491084"/>
                </a:cubicBezTo>
                <a:cubicBezTo>
                  <a:pt x="23235" y="461451"/>
                  <a:pt x="169991" y="367611"/>
                  <a:pt x="260302" y="334450"/>
                </a:cubicBezTo>
                <a:cubicBezTo>
                  <a:pt x="350613" y="301289"/>
                  <a:pt x="454330" y="323161"/>
                  <a:pt x="543935" y="292117"/>
                </a:cubicBezTo>
                <a:cubicBezTo>
                  <a:pt x="633540" y="261073"/>
                  <a:pt x="839563" y="119962"/>
                  <a:pt x="797935" y="148184"/>
                </a:cubicBezTo>
                <a:cubicBezTo>
                  <a:pt x="756307" y="176406"/>
                  <a:pt x="339323" y="437461"/>
                  <a:pt x="294168" y="461450"/>
                </a:cubicBezTo>
                <a:cubicBezTo>
                  <a:pt x="249012" y="485439"/>
                  <a:pt x="464913" y="329511"/>
                  <a:pt x="527002" y="292117"/>
                </a:cubicBezTo>
                <a:cubicBezTo>
                  <a:pt x="589091" y="254723"/>
                  <a:pt x="609552" y="285767"/>
                  <a:pt x="666702" y="237084"/>
                </a:cubicBezTo>
                <a:cubicBezTo>
                  <a:pt x="723852" y="188401"/>
                  <a:pt x="838858" y="-2100"/>
                  <a:pt x="869902" y="17"/>
                </a:cubicBezTo>
                <a:cubicBezTo>
                  <a:pt x="900946" y="2134"/>
                  <a:pt x="842385" y="239906"/>
                  <a:pt x="852968" y="249784"/>
                </a:cubicBezTo>
                <a:cubicBezTo>
                  <a:pt x="863551" y="259662"/>
                  <a:pt x="928463" y="20479"/>
                  <a:pt x="946102" y="33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09418ED1-1418-4BCF-95EB-B0F0851E99C3}"/>
              </a:ext>
            </a:extLst>
          </p:cNvPr>
          <p:cNvSpPr/>
          <p:nvPr/>
        </p:nvSpPr>
        <p:spPr>
          <a:xfrm>
            <a:off x="4883057" y="3943182"/>
            <a:ext cx="760441" cy="433268"/>
          </a:xfrm>
          <a:custGeom>
            <a:avLst/>
            <a:gdLst>
              <a:gd name="connsiteX0" fmla="*/ 93 w 760441"/>
              <a:gd name="connsiteY0" fmla="*/ 168 h 433268"/>
              <a:gd name="connsiteX1" fmla="*/ 190593 w 760441"/>
              <a:gd name="connsiteY1" fmla="*/ 279568 h 433268"/>
              <a:gd name="connsiteX2" fmla="*/ 393793 w 760441"/>
              <a:gd name="connsiteY2" fmla="*/ 285918 h 433268"/>
              <a:gd name="connsiteX3" fmla="*/ 755743 w 760441"/>
              <a:gd name="connsiteY3" fmla="*/ 431968 h 433268"/>
              <a:gd name="connsiteX4" fmla="*/ 571593 w 760441"/>
              <a:gd name="connsiteY4" fmla="*/ 355768 h 433268"/>
              <a:gd name="connsiteX5" fmla="*/ 171543 w 760441"/>
              <a:gd name="connsiteY5" fmla="*/ 324018 h 433268"/>
              <a:gd name="connsiteX6" fmla="*/ 93 w 760441"/>
              <a:gd name="connsiteY6" fmla="*/ 168 h 43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441" h="433268">
                <a:moveTo>
                  <a:pt x="93" y="168"/>
                </a:moveTo>
                <a:cubicBezTo>
                  <a:pt x="3268" y="-7240"/>
                  <a:pt x="124976" y="231943"/>
                  <a:pt x="190593" y="279568"/>
                </a:cubicBezTo>
                <a:cubicBezTo>
                  <a:pt x="256210" y="327193"/>
                  <a:pt x="299601" y="260518"/>
                  <a:pt x="393793" y="285918"/>
                </a:cubicBezTo>
                <a:cubicBezTo>
                  <a:pt x="487985" y="311318"/>
                  <a:pt x="726110" y="420326"/>
                  <a:pt x="755743" y="431968"/>
                </a:cubicBezTo>
                <a:cubicBezTo>
                  <a:pt x="785376" y="443610"/>
                  <a:pt x="668960" y="373760"/>
                  <a:pt x="571593" y="355768"/>
                </a:cubicBezTo>
                <a:cubicBezTo>
                  <a:pt x="474226" y="337776"/>
                  <a:pt x="267851" y="379051"/>
                  <a:pt x="171543" y="324018"/>
                </a:cubicBezTo>
                <a:cubicBezTo>
                  <a:pt x="75235" y="268985"/>
                  <a:pt x="-3082" y="7576"/>
                  <a:pt x="93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1306DE72-5CBA-4225-9E12-C456E8BD58A9}"/>
              </a:ext>
            </a:extLst>
          </p:cNvPr>
          <p:cNvSpPr/>
          <p:nvPr/>
        </p:nvSpPr>
        <p:spPr>
          <a:xfrm>
            <a:off x="3898619" y="4522611"/>
            <a:ext cx="108428" cy="451979"/>
          </a:xfrm>
          <a:custGeom>
            <a:avLst/>
            <a:gdLst>
              <a:gd name="connsiteX0" fmla="*/ 281 w 108428"/>
              <a:gd name="connsiteY0" fmla="*/ 4939 h 451979"/>
              <a:gd name="connsiteX1" fmla="*/ 57431 w 108428"/>
              <a:gd name="connsiteY1" fmla="*/ 347839 h 451979"/>
              <a:gd name="connsiteX2" fmla="*/ 108231 w 108428"/>
              <a:gd name="connsiteY2" fmla="*/ 443089 h 451979"/>
              <a:gd name="connsiteX3" fmla="*/ 38381 w 108428"/>
              <a:gd name="connsiteY3" fmla="*/ 163689 h 451979"/>
              <a:gd name="connsiteX4" fmla="*/ 281 w 108428"/>
              <a:gd name="connsiteY4" fmla="*/ 4939 h 45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28" h="451979">
                <a:moveTo>
                  <a:pt x="281" y="4939"/>
                </a:moveTo>
                <a:cubicBezTo>
                  <a:pt x="3456" y="35631"/>
                  <a:pt x="39439" y="274814"/>
                  <a:pt x="57431" y="347839"/>
                </a:cubicBezTo>
                <a:cubicBezTo>
                  <a:pt x="75423" y="420864"/>
                  <a:pt x="111406" y="473781"/>
                  <a:pt x="108231" y="443089"/>
                </a:cubicBezTo>
                <a:cubicBezTo>
                  <a:pt x="105056" y="412397"/>
                  <a:pt x="55314" y="233539"/>
                  <a:pt x="38381" y="163689"/>
                </a:cubicBezTo>
                <a:cubicBezTo>
                  <a:pt x="21448" y="93839"/>
                  <a:pt x="-2894" y="-25753"/>
                  <a:pt x="281" y="4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B84BB9E3-90F6-47D6-B5A7-96BE7B91ADD2}"/>
              </a:ext>
            </a:extLst>
          </p:cNvPr>
          <p:cNvSpPr/>
          <p:nvPr/>
        </p:nvSpPr>
        <p:spPr>
          <a:xfrm>
            <a:off x="4889492" y="4418990"/>
            <a:ext cx="179614" cy="462701"/>
          </a:xfrm>
          <a:custGeom>
            <a:avLst/>
            <a:gdLst>
              <a:gd name="connsiteX0" fmla="*/ 101608 w 179614"/>
              <a:gd name="connsiteY0" fmla="*/ 610 h 462701"/>
              <a:gd name="connsiteX1" fmla="*/ 57158 w 179614"/>
              <a:gd name="connsiteY1" fmla="*/ 222860 h 462701"/>
              <a:gd name="connsiteX2" fmla="*/ 177808 w 179614"/>
              <a:gd name="connsiteY2" fmla="*/ 457810 h 462701"/>
              <a:gd name="connsiteX3" fmla="*/ 120658 w 179614"/>
              <a:gd name="connsiteY3" fmla="*/ 375260 h 462701"/>
              <a:gd name="connsiteX4" fmla="*/ 8 w 179614"/>
              <a:gd name="connsiteY4" fmla="*/ 292710 h 462701"/>
              <a:gd name="connsiteX5" fmla="*/ 101608 w 179614"/>
              <a:gd name="connsiteY5" fmla="*/ 610 h 46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614" h="462701">
                <a:moveTo>
                  <a:pt x="101608" y="610"/>
                </a:moveTo>
                <a:cubicBezTo>
                  <a:pt x="111133" y="-11032"/>
                  <a:pt x="44458" y="146660"/>
                  <a:pt x="57158" y="222860"/>
                </a:cubicBezTo>
                <a:cubicBezTo>
                  <a:pt x="69858" y="299060"/>
                  <a:pt x="167225" y="432410"/>
                  <a:pt x="177808" y="457810"/>
                </a:cubicBezTo>
                <a:cubicBezTo>
                  <a:pt x="188391" y="483210"/>
                  <a:pt x="150291" y="402777"/>
                  <a:pt x="120658" y="375260"/>
                </a:cubicBezTo>
                <a:cubicBezTo>
                  <a:pt x="91025" y="347743"/>
                  <a:pt x="1066" y="347743"/>
                  <a:pt x="8" y="292710"/>
                </a:cubicBezTo>
                <a:cubicBezTo>
                  <a:pt x="-1050" y="237677"/>
                  <a:pt x="92083" y="12252"/>
                  <a:pt x="101608" y="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81D7D642-ECF8-4FA4-9CBD-7C2F00E5FFA0}"/>
              </a:ext>
            </a:extLst>
          </p:cNvPr>
          <p:cNvSpPr/>
          <p:nvPr/>
        </p:nvSpPr>
        <p:spPr>
          <a:xfrm>
            <a:off x="5005489" y="2707686"/>
            <a:ext cx="944811" cy="199527"/>
          </a:xfrm>
          <a:custGeom>
            <a:avLst/>
            <a:gdLst>
              <a:gd name="connsiteX0" fmla="*/ 428 w 944811"/>
              <a:gd name="connsiteY0" fmla="*/ 194264 h 199527"/>
              <a:gd name="connsiteX1" fmla="*/ 267128 w 944811"/>
              <a:gd name="connsiteY1" fmla="*/ 196381 h 199527"/>
              <a:gd name="connsiteX2" fmla="*/ 610028 w 944811"/>
              <a:gd name="connsiteY2" fmla="*/ 149814 h 199527"/>
              <a:gd name="connsiteX3" fmla="*/ 861911 w 944811"/>
              <a:gd name="connsiteY3" fmla="*/ 94781 h 199527"/>
              <a:gd name="connsiteX4" fmla="*/ 942344 w 944811"/>
              <a:gd name="connsiteY4" fmla="*/ 1647 h 199527"/>
              <a:gd name="connsiteX5" fmla="*/ 904244 w 944811"/>
              <a:gd name="connsiteY5" fmla="*/ 39747 h 199527"/>
              <a:gd name="connsiteX6" fmla="*/ 711628 w 944811"/>
              <a:gd name="connsiteY6" fmla="*/ 96897 h 199527"/>
              <a:gd name="connsiteX7" fmla="*/ 218444 w 944811"/>
              <a:gd name="connsiteY7" fmla="*/ 185797 h 199527"/>
              <a:gd name="connsiteX8" fmla="*/ 428 w 944811"/>
              <a:gd name="connsiteY8" fmla="*/ 194264 h 19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4811" h="199527">
                <a:moveTo>
                  <a:pt x="428" y="194264"/>
                </a:moveTo>
                <a:cubicBezTo>
                  <a:pt x="8542" y="196028"/>
                  <a:pt x="165528" y="203789"/>
                  <a:pt x="267128" y="196381"/>
                </a:cubicBezTo>
                <a:cubicBezTo>
                  <a:pt x="368728" y="188973"/>
                  <a:pt x="510897" y="166747"/>
                  <a:pt x="610028" y="149814"/>
                </a:cubicBezTo>
                <a:cubicBezTo>
                  <a:pt x="709159" y="132881"/>
                  <a:pt x="806525" y="119475"/>
                  <a:pt x="861911" y="94781"/>
                </a:cubicBezTo>
                <a:cubicBezTo>
                  <a:pt x="917297" y="70087"/>
                  <a:pt x="935289" y="10819"/>
                  <a:pt x="942344" y="1647"/>
                </a:cubicBezTo>
                <a:cubicBezTo>
                  <a:pt x="949399" y="-7525"/>
                  <a:pt x="942697" y="23872"/>
                  <a:pt x="904244" y="39747"/>
                </a:cubicBezTo>
                <a:cubicBezTo>
                  <a:pt x="865791" y="55622"/>
                  <a:pt x="825928" y="72555"/>
                  <a:pt x="711628" y="96897"/>
                </a:cubicBezTo>
                <a:cubicBezTo>
                  <a:pt x="597328" y="121239"/>
                  <a:pt x="336272" y="170980"/>
                  <a:pt x="218444" y="185797"/>
                </a:cubicBezTo>
                <a:cubicBezTo>
                  <a:pt x="100616" y="200614"/>
                  <a:pt x="-7686" y="192500"/>
                  <a:pt x="428" y="194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C87CE577-7471-450E-856A-848E84D21604}"/>
              </a:ext>
            </a:extLst>
          </p:cNvPr>
          <p:cNvSpPr/>
          <p:nvPr/>
        </p:nvSpPr>
        <p:spPr>
          <a:xfrm>
            <a:off x="4991084" y="2719900"/>
            <a:ext cx="962907" cy="152469"/>
          </a:xfrm>
          <a:custGeom>
            <a:avLst/>
            <a:gdLst>
              <a:gd name="connsiteX0" fmla="*/ 16 w 962907"/>
              <a:gd name="connsiteY0" fmla="*/ 152417 h 152469"/>
              <a:gd name="connsiteX1" fmla="*/ 366199 w 962907"/>
              <a:gd name="connsiteY1" fmla="*/ 118550 h 152469"/>
              <a:gd name="connsiteX2" fmla="*/ 592683 w 962907"/>
              <a:gd name="connsiteY2" fmla="*/ 74100 h 152469"/>
              <a:gd name="connsiteX3" fmla="*/ 960983 w 962907"/>
              <a:gd name="connsiteY3" fmla="*/ 17 h 152469"/>
              <a:gd name="connsiteX4" fmla="*/ 721799 w 962907"/>
              <a:gd name="connsiteY4" fmla="*/ 67750 h 152469"/>
              <a:gd name="connsiteX5" fmla="*/ 381016 w 962907"/>
              <a:gd name="connsiteY5" fmla="*/ 124900 h 152469"/>
              <a:gd name="connsiteX6" fmla="*/ 16 w 962907"/>
              <a:gd name="connsiteY6" fmla="*/ 152417 h 15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907" h="152469">
                <a:moveTo>
                  <a:pt x="16" y="152417"/>
                </a:moveTo>
                <a:cubicBezTo>
                  <a:pt x="-2454" y="151359"/>
                  <a:pt x="267421" y="131603"/>
                  <a:pt x="366199" y="118550"/>
                </a:cubicBezTo>
                <a:cubicBezTo>
                  <a:pt x="464977" y="105497"/>
                  <a:pt x="592683" y="74100"/>
                  <a:pt x="592683" y="74100"/>
                </a:cubicBezTo>
                <a:lnTo>
                  <a:pt x="960983" y="17"/>
                </a:lnTo>
                <a:cubicBezTo>
                  <a:pt x="982502" y="-1041"/>
                  <a:pt x="818460" y="46936"/>
                  <a:pt x="721799" y="67750"/>
                </a:cubicBezTo>
                <a:cubicBezTo>
                  <a:pt x="625138" y="88564"/>
                  <a:pt x="497433" y="111495"/>
                  <a:pt x="381016" y="124900"/>
                </a:cubicBezTo>
                <a:cubicBezTo>
                  <a:pt x="264599" y="138305"/>
                  <a:pt x="2486" y="153475"/>
                  <a:pt x="16" y="152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30C7C0AE-1483-48F9-AC64-22A32F2A5F14}"/>
              </a:ext>
            </a:extLst>
          </p:cNvPr>
          <p:cNvSpPr/>
          <p:nvPr/>
        </p:nvSpPr>
        <p:spPr>
          <a:xfrm>
            <a:off x="4997872" y="2427864"/>
            <a:ext cx="546233" cy="127487"/>
          </a:xfrm>
          <a:custGeom>
            <a:avLst/>
            <a:gdLst>
              <a:gd name="connsiteX0" fmla="*/ 1695 w 546233"/>
              <a:gd name="connsiteY0" fmla="*/ 126953 h 127487"/>
              <a:gd name="connsiteX1" fmla="*/ 223945 w 546233"/>
              <a:gd name="connsiteY1" fmla="*/ 54986 h 127487"/>
              <a:gd name="connsiteX2" fmla="*/ 541445 w 546233"/>
              <a:gd name="connsiteY2" fmla="*/ 4186 h 127487"/>
              <a:gd name="connsiteX3" fmla="*/ 410211 w 546233"/>
              <a:gd name="connsiteY3" fmla="*/ 4186 h 127487"/>
              <a:gd name="connsiteX4" fmla="*/ 340361 w 546233"/>
              <a:gd name="connsiteY4" fmla="*/ 14769 h 127487"/>
              <a:gd name="connsiteX5" fmla="*/ 1695 w 546233"/>
              <a:gd name="connsiteY5" fmla="*/ 126953 h 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233" h="127487">
                <a:moveTo>
                  <a:pt x="1695" y="126953"/>
                </a:moveTo>
                <a:cubicBezTo>
                  <a:pt x="-17708" y="133656"/>
                  <a:pt x="133987" y="75447"/>
                  <a:pt x="223945" y="54986"/>
                </a:cubicBezTo>
                <a:cubicBezTo>
                  <a:pt x="313903" y="34525"/>
                  <a:pt x="510401" y="12653"/>
                  <a:pt x="541445" y="4186"/>
                </a:cubicBezTo>
                <a:cubicBezTo>
                  <a:pt x="572489" y="-4281"/>
                  <a:pt x="443725" y="2422"/>
                  <a:pt x="410211" y="4186"/>
                </a:cubicBezTo>
                <a:cubicBezTo>
                  <a:pt x="376697" y="5950"/>
                  <a:pt x="404214" y="-1106"/>
                  <a:pt x="340361" y="14769"/>
                </a:cubicBezTo>
                <a:cubicBezTo>
                  <a:pt x="276508" y="30644"/>
                  <a:pt x="21098" y="120250"/>
                  <a:pt x="1695" y="126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99CEF14D-5D5E-4924-BCB3-3AC3BFB87048}"/>
              </a:ext>
            </a:extLst>
          </p:cNvPr>
          <p:cNvSpPr/>
          <p:nvPr/>
        </p:nvSpPr>
        <p:spPr>
          <a:xfrm>
            <a:off x="4997945" y="2406347"/>
            <a:ext cx="518102" cy="116768"/>
          </a:xfrm>
          <a:custGeom>
            <a:avLst/>
            <a:gdLst>
              <a:gd name="connsiteX0" fmla="*/ 1622 w 518102"/>
              <a:gd name="connsiteY0" fmla="*/ 116720 h 116768"/>
              <a:gd name="connsiteX1" fmla="*/ 137088 w 518102"/>
              <a:gd name="connsiteY1" fmla="*/ 53220 h 116768"/>
              <a:gd name="connsiteX2" fmla="*/ 439772 w 518102"/>
              <a:gd name="connsiteY2" fmla="*/ 4536 h 116768"/>
              <a:gd name="connsiteX3" fmla="*/ 518088 w 518102"/>
              <a:gd name="connsiteY3" fmla="*/ 4536 h 116768"/>
              <a:gd name="connsiteX4" fmla="*/ 444005 w 518102"/>
              <a:gd name="connsiteY4" fmla="*/ 2420 h 116768"/>
              <a:gd name="connsiteX5" fmla="*/ 219638 w 518102"/>
              <a:gd name="connsiteY5" fmla="*/ 42636 h 116768"/>
              <a:gd name="connsiteX6" fmla="*/ 1622 w 518102"/>
              <a:gd name="connsiteY6" fmla="*/ 116720 h 1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102" h="116768">
                <a:moveTo>
                  <a:pt x="1622" y="116720"/>
                </a:moveTo>
                <a:cubicBezTo>
                  <a:pt x="-12136" y="118484"/>
                  <a:pt x="64063" y="71917"/>
                  <a:pt x="137088" y="53220"/>
                </a:cubicBezTo>
                <a:cubicBezTo>
                  <a:pt x="210113" y="34523"/>
                  <a:pt x="376272" y="12650"/>
                  <a:pt x="439772" y="4536"/>
                </a:cubicBezTo>
                <a:cubicBezTo>
                  <a:pt x="503272" y="-3578"/>
                  <a:pt x="517383" y="4889"/>
                  <a:pt x="518088" y="4536"/>
                </a:cubicBezTo>
                <a:cubicBezTo>
                  <a:pt x="518793" y="4183"/>
                  <a:pt x="493747" y="-3930"/>
                  <a:pt x="444005" y="2420"/>
                </a:cubicBezTo>
                <a:cubicBezTo>
                  <a:pt x="394263" y="8770"/>
                  <a:pt x="295132" y="23939"/>
                  <a:pt x="219638" y="42636"/>
                </a:cubicBezTo>
                <a:cubicBezTo>
                  <a:pt x="144144" y="61333"/>
                  <a:pt x="15380" y="114956"/>
                  <a:pt x="1622" y="116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D53400A7-7930-4CFC-9141-6A5E63AF06E5}"/>
              </a:ext>
            </a:extLst>
          </p:cNvPr>
          <p:cNvSpPr/>
          <p:nvPr/>
        </p:nvSpPr>
        <p:spPr>
          <a:xfrm>
            <a:off x="5710581" y="2364311"/>
            <a:ext cx="349202" cy="29661"/>
          </a:xfrm>
          <a:custGeom>
            <a:avLst/>
            <a:gdLst>
              <a:gd name="connsiteX0" fmla="*/ 186 w 349202"/>
              <a:gd name="connsiteY0" fmla="*/ 29639 h 29661"/>
              <a:gd name="connsiteX1" fmla="*/ 245719 w 349202"/>
              <a:gd name="connsiteY1" fmla="*/ 21172 h 29661"/>
              <a:gd name="connsiteX2" fmla="*/ 347319 w 349202"/>
              <a:gd name="connsiteY2" fmla="*/ 6 h 29661"/>
              <a:gd name="connsiteX3" fmla="*/ 288052 w 349202"/>
              <a:gd name="connsiteY3" fmla="*/ 19056 h 29661"/>
              <a:gd name="connsiteX4" fmla="*/ 186 w 349202"/>
              <a:gd name="connsiteY4" fmla="*/ 29639 h 2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02" h="29661">
                <a:moveTo>
                  <a:pt x="186" y="29639"/>
                </a:moveTo>
                <a:cubicBezTo>
                  <a:pt x="-6869" y="29992"/>
                  <a:pt x="187864" y="26111"/>
                  <a:pt x="245719" y="21172"/>
                </a:cubicBezTo>
                <a:cubicBezTo>
                  <a:pt x="303575" y="16233"/>
                  <a:pt x="340264" y="359"/>
                  <a:pt x="347319" y="6"/>
                </a:cubicBezTo>
                <a:cubicBezTo>
                  <a:pt x="354374" y="-347"/>
                  <a:pt x="343085" y="13764"/>
                  <a:pt x="288052" y="19056"/>
                </a:cubicBezTo>
                <a:cubicBezTo>
                  <a:pt x="233019" y="24348"/>
                  <a:pt x="7241" y="29286"/>
                  <a:pt x="186" y="29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6C1A3C49-1A5E-482F-B7EA-24394F8AD9CE}"/>
              </a:ext>
            </a:extLst>
          </p:cNvPr>
          <p:cNvSpPr/>
          <p:nvPr/>
        </p:nvSpPr>
        <p:spPr>
          <a:xfrm>
            <a:off x="5716973" y="2395202"/>
            <a:ext cx="341843" cy="31117"/>
          </a:xfrm>
          <a:custGeom>
            <a:avLst/>
            <a:gdLst>
              <a:gd name="connsiteX0" fmla="*/ 144 w 341843"/>
              <a:gd name="connsiteY0" fmla="*/ 30498 h 31117"/>
              <a:gd name="connsiteX1" fmla="*/ 266844 w 341843"/>
              <a:gd name="connsiteY1" fmla="*/ 19915 h 31117"/>
              <a:gd name="connsiteX2" fmla="*/ 340927 w 341843"/>
              <a:gd name="connsiteY2" fmla="*/ 7215 h 31117"/>
              <a:gd name="connsiteX3" fmla="*/ 230860 w 341843"/>
              <a:gd name="connsiteY3" fmla="*/ 865 h 31117"/>
              <a:gd name="connsiteX4" fmla="*/ 144 w 341843"/>
              <a:gd name="connsiteY4" fmla="*/ 30498 h 3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843" h="31117">
                <a:moveTo>
                  <a:pt x="144" y="30498"/>
                </a:moveTo>
                <a:cubicBezTo>
                  <a:pt x="6141" y="33673"/>
                  <a:pt x="210047" y="23795"/>
                  <a:pt x="266844" y="19915"/>
                </a:cubicBezTo>
                <a:cubicBezTo>
                  <a:pt x="323641" y="16035"/>
                  <a:pt x="346924" y="10390"/>
                  <a:pt x="340927" y="7215"/>
                </a:cubicBezTo>
                <a:cubicBezTo>
                  <a:pt x="334930" y="4040"/>
                  <a:pt x="284835" y="-2310"/>
                  <a:pt x="230860" y="865"/>
                </a:cubicBezTo>
                <a:cubicBezTo>
                  <a:pt x="176885" y="4040"/>
                  <a:pt x="-5853" y="27323"/>
                  <a:pt x="144" y="30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44531961-DE40-4FA2-B0E3-47FD5602B86A}"/>
              </a:ext>
            </a:extLst>
          </p:cNvPr>
          <p:cNvSpPr/>
          <p:nvPr/>
        </p:nvSpPr>
        <p:spPr>
          <a:xfrm>
            <a:off x="5071286" y="2237225"/>
            <a:ext cx="976738" cy="437150"/>
          </a:xfrm>
          <a:custGeom>
            <a:avLst/>
            <a:gdLst>
              <a:gd name="connsiteX0" fmla="*/ 247 w 976738"/>
              <a:gd name="connsiteY0" fmla="*/ 92 h 437150"/>
              <a:gd name="connsiteX1" fmla="*/ 296581 w 976738"/>
              <a:gd name="connsiteY1" fmla="*/ 93225 h 437150"/>
              <a:gd name="connsiteX2" fmla="*/ 341031 w 976738"/>
              <a:gd name="connsiteY2" fmla="*/ 127092 h 437150"/>
              <a:gd name="connsiteX3" fmla="*/ 444747 w 976738"/>
              <a:gd name="connsiteY3" fmla="*/ 137675 h 437150"/>
              <a:gd name="connsiteX4" fmla="*/ 819397 w 976738"/>
              <a:gd name="connsiteY4" fmla="*/ 336642 h 437150"/>
              <a:gd name="connsiteX5" fmla="*/ 965447 w 976738"/>
              <a:gd name="connsiteY5" fmla="*/ 436125 h 437150"/>
              <a:gd name="connsiteX6" fmla="*/ 897714 w 976738"/>
              <a:gd name="connsiteY6" fmla="*/ 368392 h 437150"/>
              <a:gd name="connsiteX7" fmla="*/ 351614 w 976738"/>
              <a:gd name="connsiteY7" fmla="*/ 82642 h 437150"/>
              <a:gd name="connsiteX8" fmla="*/ 247 w 976738"/>
              <a:gd name="connsiteY8" fmla="*/ 92 h 43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6738" h="437150">
                <a:moveTo>
                  <a:pt x="247" y="92"/>
                </a:moveTo>
                <a:cubicBezTo>
                  <a:pt x="-8925" y="1856"/>
                  <a:pt x="239784" y="72058"/>
                  <a:pt x="296581" y="93225"/>
                </a:cubicBezTo>
                <a:cubicBezTo>
                  <a:pt x="353378" y="114392"/>
                  <a:pt x="316337" y="119684"/>
                  <a:pt x="341031" y="127092"/>
                </a:cubicBezTo>
                <a:cubicBezTo>
                  <a:pt x="365725" y="134500"/>
                  <a:pt x="365019" y="102750"/>
                  <a:pt x="444747" y="137675"/>
                </a:cubicBezTo>
                <a:cubicBezTo>
                  <a:pt x="524475" y="172600"/>
                  <a:pt x="732614" y="286900"/>
                  <a:pt x="819397" y="336642"/>
                </a:cubicBezTo>
                <a:cubicBezTo>
                  <a:pt x="906180" y="386384"/>
                  <a:pt x="952394" y="430833"/>
                  <a:pt x="965447" y="436125"/>
                </a:cubicBezTo>
                <a:cubicBezTo>
                  <a:pt x="978500" y="441417"/>
                  <a:pt x="1000019" y="427306"/>
                  <a:pt x="897714" y="368392"/>
                </a:cubicBezTo>
                <a:cubicBezTo>
                  <a:pt x="795409" y="309478"/>
                  <a:pt x="498370" y="143673"/>
                  <a:pt x="351614" y="82642"/>
                </a:cubicBezTo>
                <a:cubicBezTo>
                  <a:pt x="204859" y="21611"/>
                  <a:pt x="9419" y="-1672"/>
                  <a:pt x="247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AA2A37EE-A53B-4D57-9C5E-946AA475481A}"/>
              </a:ext>
            </a:extLst>
          </p:cNvPr>
          <p:cNvSpPr/>
          <p:nvPr/>
        </p:nvSpPr>
        <p:spPr>
          <a:xfrm>
            <a:off x="5084948" y="2210782"/>
            <a:ext cx="981687" cy="380471"/>
          </a:xfrm>
          <a:custGeom>
            <a:avLst/>
            <a:gdLst>
              <a:gd name="connsiteX0" fmla="*/ 18335 w 981687"/>
              <a:gd name="connsiteY0" fmla="*/ 5368 h 380471"/>
              <a:gd name="connsiteX1" fmla="*/ 67019 w 981687"/>
              <a:gd name="connsiteY1" fmla="*/ 18068 h 380471"/>
              <a:gd name="connsiteX2" fmla="*/ 488235 w 981687"/>
              <a:gd name="connsiteY2" fmla="*/ 136601 h 380471"/>
              <a:gd name="connsiteX3" fmla="*/ 583485 w 981687"/>
              <a:gd name="connsiteY3" fmla="*/ 195868 h 380471"/>
              <a:gd name="connsiteX4" fmla="*/ 712602 w 981687"/>
              <a:gd name="connsiteY4" fmla="*/ 193751 h 380471"/>
              <a:gd name="connsiteX5" fmla="*/ 981419 w 981687"/>
              <a:gd name="connsiteY5" fmla="*/ 159885 h 380471"/>
              <a:gd name="connsiteX6" fmla="*/ 659685 w 981687"/>
              <a:gd name="connsiteY6" fmla="*/ 178935 h 380471"/>
              <a:gd name="connsiteX7" fmla="*/ 602535 w 981687"/>
              <a:gd name="connsiteY7" fmla="*/ 204335 h 380471"/>
              <a:gd name="connsiteX8" fmla="*/ 873469 w 981687"/>
              <a:gd name="connsiteY8" fmla="*/ 380018 h 380471"/>
              <a:gd name="connsiteX9" fmla="*/ 666035 w 981687"/>
              <a:gd name="connsiteY9" fmla="*/ 250901 h 380471"/>
              <a:gd name="connsiteX10" fmla="*/ 431085 w 981687"/>
              <a:gd name="connsiteY10" fmla="*/ 121785 h 380471"/>
              <a:gd name="connsiteX11" fmla="*/ 18335 w 981687"/>
              <a:gd name="connsiteY11" fmla="*/ 5368 h 38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1687" h="380471">
                <a:moveTo>
                  <a:pt x="18335" y="5368"/>
                </a:moveTo>
                <a:cubicBezTo>
                  <a:pt x="-42343" y="-11918"/>
                  <a:pt x="67019" y="18068"/>
                  <a:pt x="67019" y="18068"/>
                </a:cubicBezTo>
                <a:cubicBezTo>
                  <a:pt x="145335" y="39940"/>
                  <a:pt x="402157" y="106968"/>
                  <a:pt x="488235" y="136601"/>
                </a:cubicBezTo>
                <a:cubicBezTo>
                  <a:pt x="574313" y="166234"/>
                  <a:pt x="546090" y="186343"/>
                  <a:pt x="583485" y="195868"/>
                </a:cubicBezTo>
                <a:cubicBezTo>
                  <a:pt x="620880" y="205393"/>
                  <a:pt x="646280" y="199748"/>
                  <a:pt x="712602" y="193751"/>
                </a:cubicBezTo>
                <a:cubicBezTo>
                  <a:pt x="778924" y="187754"/>
                  <a:pt x="990239" y="162354"/>
                  <a:pt x="981419" y="159885"/>
                </a:cubicBezTo>
                <a:cubicBezTo>
                  <a:pt x="972600" y="157416"/>
                  <a:pt x="722832" y="171527"/>
                  <a:pt x="659685" y="178935"/>
                </a:cubicBezTo>
                <a:cubicBezTo>
                  <a:pt x="596538" y="186343"/>
                  <a:pt x="566904" y="170821"/>
                  <a:pt x="602535" y="204335"/>
                </a:cubicBezTo>
                <a:cubicBezTo>
                  <a:pt x="638166" y="237849"/>
                  <a:pt x="862886" y="372257"/>
                  <a:pt x="873469" y="380018"/>
                </a:cubicBezTo>
                <a:cubicBezTo>
                  <a:pt x="884052" y="387779"/>
                  <a:pt x="739766" y="293940"/>
                  <a:pt x="666035" y="250901"/>
                </a:cubicBezTo>
                <a:cubicBezTo>
                  <a:pt x="592304" y="207862"/>
                  <a:pt x="539388" y="161296"/>
                  <a:pt x="431085" y="121785"/>
                </a:cubicBezTo>
                <a:cubicBezTo>
                  <a:pt x="322782" y="82274"/>
                  <a:pt x="79013" y="22654"/>
                  <a:pt x="18335" y="5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8800174E-F56D-43DF-B55A-803A0D0F363E}"/>
              </a:ext>
            </a:extLst>
          </p:cNvPr>
          <p:cNvSpPr/>
          <p:nvPr/>
        </p:nvSpPr>
        <p:spPr>
          <a:xfrm>
            <a:off x="5122215" y="2222477"/>
            <a:ext cx="466029" cy="150319"/>
          </a:xfrm>
          <a:custGeom>
            <a:avLst/>
            <a:gdLst>
              <a:gd name="connsiteX0" fmla="*/ 118 w 466029"/>
              <a:gd name="connsiteY0" fmla="*/ 23 h 150319"/>
              <a:gd name="connsiteX1" fmla="*/ 268935 w 466029"/>
              <a:gd name="connsiteY1" fmla="*/ 65640 h 150319"/>
              <a:gd name="connsiteX2" fmla="*/ 465785 w 466029"/>
              <a:gd name="connsiteY2" fmla="*/ 150306 h 150319"/>
              <a:gd name="connsiteX3" fmla="*/ 302802 w 466029"/>
              <a:gd name="connsiteY3" fmla="*/ 59290 h 150319"/>
              <a:gd name="connsiteX4" fmla="*/ 118 w 466029"/>
              <a:gd name="connsiteY4" fmla="*/ 23 h 15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9" h="150319">
                <a:moveTo>
                  <a:pt x="118" y="23"/>
                </a:moveTo>
                <a:cubicBezTo>
                  <a:pt x="-5526" y="1081"/>
                  <a:pt x="191324" y="40593"/>
                  <a:pt x="268935" y="65640"/>
                </a:cubicBezTo>
                <a:cubicBezTo>
                  <a:pt x="346546" y="90687"/>
                  <a:pt x="460141" y="151364"/>
                  <a:pt x="465785" y="150306"/>
                </a:cubicBezTo>
                <a:cubicBezTo>
                  <a:pt x="471429" y="149248"/>
                  <a:pt x="378296" y="85395"/>
                  <a:pt x="302802" y="59290"/>
                </a:cubicBezTo>
                <a:cubicBezTo>
                  <a:pt x="227308" y="33185"/>
                  <a:pt x="5762" y="-1035"/>
                  <a:pt x="118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245051DC-B6C9-4D18-B7C3-FDEE6DE7FC07}"/>
              </a:ext>
            </a:extLst>
          </p:cNvPr>
          <p:cNvSpPr/>
          <p:nvPr/>
        </p:nvSpPr>
        <p:spPr>
          <a:xfrm>
            <a:off x="5075759" y="2055264"/>
            <a:ext cx="505932" cy="32104"/>
          </a:xfrm>
          <a:custGeom>
            <a:avLst/>
            <a:gdLst>
              <a:gd name="connsiteX0" fmla="*/ 8 w 505932"/>
              <a:gd name="connsiteY0" fmla="*/ 31769 h 32104"/>
              <a:gd name="connsiteX1" fmla="*/ 368308 w 505932"/>
              <a:gd name="connsiteY1" fmla="*/ 16953 h 32104"/>
              <a:gd name="connsiteX2" fmla="*/ 505891 w 505932"/>
              <a:gd name="connsiteY2" fmla="*/ 21186 h 32104"/>
              <a:gd name="connsiteX3" fmla="*/ 357724 w 505932"/>
              <a:gd name="connsiteY3" fmla="*/ 19 h 32104"/>
              <a:gd name="connsiteX4" fmla="*/ 8 w 505932"/>
              <a:gd name="connsiteY4" fmla="*/ 31769 h 3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32" h="32104">
                <a:moveTo>
                  <a:pt x="8" y="31769"/>
                </a:moveTo>
                <a:cubicBezTo>
                  <a:pt x="1772" y="34591"/>
                  <a:pt x="283994" y="18717"/>
                  <a:pt x="368308" y="16953"/>
                </a:cubicBezTo>
                <a:cubicBezTo>
                  <a:pt x="452622" y="15189"/>
                  <a:pt x="507655" y="24008"/>
                  <a:pt x="505891" y="21186"/>
                </a:cubicBezTo>
                <a:cubicBezTo>
                  <a:pt x="504127" y="18364"/>
                  <a:pt x="440627" y="-686"/>
                  <a:pt x="357724" y="19"/>
                </a:cubicBezTo>
                <a:cubicBezTo>
                  <a:pt x="274821" y="724"/>
                  <a:pt x="-1756" y="28947"/>
                  <a:pt x="8" y="31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F84261B9-0A1E-45D4-BA87-3B86E6E35CFF}"/>
              </a:ext>
            </a:extLst>
          </p:cNvPr>
          <p:cNvSpPr/>
          <p:nvPr/>
        </p:nvSpPr>
        <p:spPr>
          <a:xfrm>
            <a:off x="5395340" y="2109980"/>
            <a:ext cx="71223" cy="131881"/>
          </a:xfrm>
          <a:custGeom>
            <a:avLst/>
            <a:gdLst>
              <a:gd name="connsiteX0" fmla="*/ 23327 w 71223"/>
              <a:gd name="connsiteY0" fmla="*/ 337 h 131881"/>
              <a:gd name="connsiteX1" fmla="*/ 55077 w 71223"/>
              <a:gd name="connsiteY1" fmla="*/ 80770 h 131881"/>
              <a:gd name="connsiteX2" fmla="*/ 43 w 71223"/>
              <a:gd name="connsiteY2" fmla="*/ 131570 h 131881"/>
              <a:gd name="connsiteX3" fmla="*/ 65660 w 71223"/>
              <a:gd name="connsiteY3" fmla="*/ 99820 h 131881"/>
              <a:gd name="connsiteX4" fmla="*/ 63543 w 71223"/>
              <a:gd name="connsiteY4" fmla="*/ 53253 h 131881"/>
              <a:gd name="connsiteX5" fmla="*/ 23327 w 71223"/>
              <a:gd name="connsiteY5" fmla="*/ 337 h 13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223" h="131881">
                <a:moveTo>
                  <a:pt x="23327" y="337"/>
                </a:moveTo>
                <a:cubicBezTo>
                  <a:pt x="21916" y="4923"/>
                  <a:pt x="58958" y="58898"/>
                  <a:pt x="55077" y="80770"/>
                </a:cubicBezTo>
                <a:cubicBezTo>
                  <a:pt x="51196" y="102642"/>
                  <a:pt x="-1721" y="128395"/>
                  <a:pt x="43" y="131570"/>
                </a:cubicBezTo>
                <a:cubicBezTo>
                  <a:pt x="1807" y="134745"/>
                  <a:pt x="55077" y="112873"/>
                  <a:pt x="65660" y="99820"/>
                </a:cubicBezTo>
                <a:cubicBezTo>
                  <a:pt x="76243" y="86767"/>
                  <a:pt x="69540" y="67364"/>
                  <a:pt x="63543" y="53253"/>
                </a:cubicBezTo>
                <a:cubicBezTo>
                  <a:pt x="57546" y="39142"/>
                  <a:pt x="24738" y="-4249"/>
                  <a:pt x="23327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5058EA32-6EE1-47C4-B836-D028CB04C33D}"/>
              </a:ext>
            </a:extLst>
          </p:cNvPr>
          <p:cNvSpPr/>
          <p:nvPr/>
        </p:nvSpPr>
        <p:spPr>
          <a:xfrm>
            <a:off x="5335224" y="1927968"/>
            <a:ext cx="782689" cy="362078"/>
          </a:xfrm>
          <a:custGeom>
            <a:avLst/>
            <a:gdLst>
              <a:gd name="connsiteX0" fmla="*/ 893 w 782689"/>
              <a:gd name="connsiteY0" fmla="*/ 315 h 362078"/>
              <a:gd name="connsiteX1" fmla="*/ 422109 w 782689"/>
              <a:gd name="connsiteY1" fmla="*/ 144249 h 362078"/>
              <a:gd name="connsiteX2" fmla="*/ 769243 w 782689"/>
              <a:gd name="connsiteY2" fmla="*/ 355915 h 362078"/>
              <a:gd name="connsiteX3" fmla="*/ 695159 w 782689"/>
              <a:gd name="connsiteY3" fmla="*/ 294532 h 362078"/>
              <a:gd name="connsiteX4" fmla="*/ 540643 w 782689"/>
              <a:gd name="connsiteY4" fmla="*/ 182349 h 362078"/>
              <a:gd name="connsiteX5" fmla="*/ 893 w 782689"/>
              <a:gd name="connsiteY5" fmla="*/ 315 h 36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689" h="362078">
                <a:moveTo>
                  <a:pt x="893" y="315"/>
                </a:moveTo>
                <a:cubicBezTo>
                  <a:pt x="-18863" y="-6035"/>
                  <a:pt x="294051" y="84982"/>
                  <a:pt x="422109" y="144249"/>
                </a:cubicBezTo>
                <a:cubicBezTo>
                  <a:pt x="550167" y="203516"/>
                  <a:pt x="723735" y="330868"/>
                  <a:pt x="769243" y="355915"/>
                </a:cubicBezTo>
                <a:cubicBezTo>
                  <a:pt x="814751" y="380962"/>
                  <a:pt x="733259" y="323460"/>
                  <a:pt x="695159" y="294532"/>
                </a:cubicBezTo>
                <a:cubicBezTo>
                  <a:pt x="657059" y="265604"/>
                  <a:pt x="651415" y="229974"/>
                  <a:pt x="540643" y="182349"/>
                </a:cubicBezTo>
                <a:cubicBezTo>
                  <a:pt x="429871" y="134724"/>
                  <a:pt x="20649" y="6665"/>
                  <a:pt x="893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D156E1E1-A464-4A82-BE87-AA28669CB374}"/>
              </a:ext>
            </a:extLst>
          </p:cNvPr>
          <p:cNvSpPr/>
          <p:nvPr/>
        </p:nvSpPr>
        <p:spPr>
          <a:xfrm>
            <a:off x="5351351" y="1771332"/>
            <a:ext cx="53900" cy="163220"/>
          </a:xfrm>
          <a:custGeom>
            <a:avLst/>
            <a:gdLst>
              <a:gd name="connsiteX0" fmla="*/ 52499 w 53900"/>
              <a:gd name="connsiteY0" fmla="*/ 318 h 163220"/>
              <a:gd name="connsiteX1" fmla="*/ 1699 w 53900"/>
              <a:gd name="connsiteY1" fmla="*/ 133668 h 163220"/>
              <a:gd name="connsiteX2" fmla="*/ 14399 w 53900"/>
              <a:gd name="connsiteY2" fmla="*/ 161185 h 163220"/>
              <a:gd name="connsiteX3" fmla="*/ 37682 w 53900"/>
              <a:gd name="connsiteY3" fmla="*/ 97685 h 163220"/>
              <a:gd name="connsiteX4" fmla="*/ 52499 w 53900"/>
              <a:gd name="connsiteY4" fmla="*/ 318 h 16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00" h="163220">
                <a:moveTo>
                  <a:pt x="52499" y="318"/>
                </a:moveTo>
                <a:cubicBezTo>
                  <a:pt x="46502" y="6315"/>
                  <a:pt x="8049" y="106857"/>
                  <a:pt x="1699" y="133668"/>
                </a:cubicBezTo>
                <a:cubicBezTo>
                  <a:pt x="-4651" y="160479"/>
                  <a:pt x="8402" y="167182"/>
                  <a:pt x="14399" y="161185"/>
                </a:cubicBezTo>
                <a:cubicBezTo>
                  <a:pt x="20396" y="155188"/>
                  <a:pt x="31685" y="120616"/>
                  <a:pt x="37682" y="97685"/>
                </a:cubicBezTo>
                <a:cubicBezTo>
                  <a:pt x="43679" y="74754"/>
                  <a:pt x="58496" y="-5679"/>
                  <a:pt x="52499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59D0C0A2-EBB8-4290-823A-3B4C2BEE1349}"/>
              </a:ext>
            </a:extLst>
          </p:cNvPr>
          <p:cNvSpPr/>
          <p:nvPr/>
        </p:nvSpPr>
        <p:spPr>
          <a:xfrm>
            <a:off x="5392317" y="1798986"/>
            <a:ext cx="718034" cy="439103"/>
          </a:xfrm>
          <a:custGeom>
            <a:avLst/>
            <a:gdLst>
              <a:gd name="connsiteX0" fmla="*/ 64450 w 718034"/>
              <a:gd name="connsiteY0" fmla="*/ 181 h 439103"/>
              <a:gd name="connsiteX1" fmla="*/ 28466 w 718034"/>
              <a:gd name="connsiteY1" fmla="*/ 91197 h 439103"/>
              <a:gd name="connsiteX2" fmla="*/ 94083 w 718034"/>
              <a:gd name="connsiteY2" fmla="*/ 146231 h 439103"/>
              <a:gd name="connsiteX3" fmla="*/ 331150 w 718034"/>
              <a:gd name="connsiteY3" fmla="*/ 218197 h 439103"/>
              <a:gd name="connsiteX4" fmla="*/ 568216 w 718034"/>
              <a:gd name="connsiteY4" fmla="*/ 330381 h 439103"/>
              <a:gd name="connsiteX5" fmla="*/ 716383 w 718034"/>
              <a:gd name="connsiteY5" fmla="*/ 438331 h 439103"/>
              <a:gd name="connsiteX6" fmla="*/ 621133 w 718034"/>
              <a:gd name="connsiteY6" fmla="*/ 370597 h 439103"/>
              <a:gd name="connsiteX7" fmla="*/ 246483 w 718034"/>
              <a:gd name="connsiteY7" fmla="*/ 220314 h 439103"/>
              <a:gd name="connsiteX8" fmla="*/ 7300 w 718034"/>
              <a:gd name="connsiteY8" fmla="*/ 116597 h 439103"/>
              <a:gd name="connsiteX9" fmla="*/ 64450 w 718034"/>
              <a:gd name="connsiteY9" fmla="*/ 181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8034" h="439103">
                <a:moveTo>
                  <a:pt x="64450" y="181"/>
                </a:moveTo>
                <a:cubicBezTo>
                  <a:pt x="67978" y="-4052"/>
                  <a:pt x="23527" y="66855"/>
                  <a:pt x="28466" y="91197"/>
                </a:cubicBezTo>
                <a:cubicBezTo>
                  <a:pt x="33405" y="115539"/>
                  <a:pt x="43636" y="125064"/>
                  <a:pt x="94083" y="146231"/>
                </a:cubicBezTo>
                <a:cubicBezTo>
                  <a:pt x="144530" y="167398"/>
                  <a:pt x="252128" y="187505"/>
                  <a:pt x="331150" y="218197"/>
                </a:cubicBezTo>
                <a:cubicBezTo>
                  <a:pt x="410172" y="248889"/>
                  <a:pt x="504011" y="293692"/>
                  <a:pt x="568216" y="330381"/>
                </a:cubicBezTo>
                <a:cubicBezTo>
                  <a:pt x="632421" y="367070"/>
                  <a:pt x="707564" y="431628"/>
                  <a:pt x="716383" y="438331"/>
                </a:cubicBezTo>
                <a:cubicBezTo>
                  <a:pt x="725203" y="445034"/>
                  <a:pt x="699450" y="406933"/>
                  <a:pt x="621133" y="370597"/>
                </a:cubicBezTo>
                <a:cubicBezTo>
                  <a:pt x="542816" y="334261"/>
                  <a:pt x="348789" y="262647"/>
                  <a:pt x="246483" y="220314"/>
                </a:cubicBezTo>
                <a:cubicBezTo>
                  <a:pt x="144178" y="177981"/>
                  <a:pt x="39755" y="152228"/>
                  <a:pt x="7300" y="116597"/>
                </a:cubicBezTo>
                <a:cubicBezTo>
                  <a:pt x="-25156" y="80967"/>
                  <a:pt x="60922" y="4414"/>
                  <a:pt x="64450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15F94827-B8B7-4E74-B914-9905B686FAE5}"/>
              </a:ext>
            </a:extLst>
          </p:cNvPr>
          <p:cNvSpPr/>
          <p:nvPr/>
        </p:nvSpPr>
        <p:spPr>
          <a:xfrm>
            <a:off x="5030638" y="1659395"/>
            <a:ext cx="447322" cy="95570"/>
          </a:xfrm>
          <a:custGeom>
            <a:avLst/>
            <a:gdLst>
              <a:gd name="connsiteX0" fmla="*/ 2795 w 447322"/>
              <a:gd name="connsiteY0" fmla="*/ 72 h 95570"/>
              <a:gd name="connsiteX1" fmla="*/ 180595 w 447322"/>
              <a:gd name="connsiteY1" fmla="*/ 69922 h 95570"/>
              <a:gd name="connsiteX2" fmla="*/ 443062 w 447322"/>
              <a:gd name="connsiteY2" fmla="*/ 95322 h 95570"/>
              <a:gd name="connsiteX3" fmla="*/ 320295 w 447322"/>
              <a:gd name="connsiteY3" fmla="*/ 57222 h 95570"/>
              <a:gd name="connsiteX4" fmla="*/ 2795 w 447322"/>
              <a:gd name="connsiteY4" fmla="*/ 72 h 9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322" h="95570">
                <a:moveTo>
                  <a:pt x="2795" y="72"/>
                </a:moveTo>
                <a:cubicBezTo>
                  <a:pt x="-20488" y="2189"/>
                  <a:pt x="107217" y="54047"/>
                  <a:pt x="180595" y="69922"/>
                </a:cubicBezTo>
                <a:cubicBezTo>
                  <a:pt x="253973" y="85797"/>
                  <a:pt x="419779" y="97439"/>
                  <a:pt x="443062" y="95322"/>
                </a:cubicBezTo>
                <a:cubicBezTo>
                  <a:pt x="466345" y="93205"/>
                  <a:pt x="389792" y="71333"/>
                  <a:pt x="320295" y="57222"/>
                </a:cubicBezTo>
                <a:cubicBezTo>
                  <a:pt x="250798" y="43111"/>
                  <a:pt x="26078" y="-2045"/>
                  <a:pt x="279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41CC5538-C273-4A42-B115-A463D1D0FAAD}"/>
              </a:ext>
            </a:extLst>
          </p:cNvPr>
          <p:cNvSpPr/>
          <p:nvPr/>
        </p:nvSpPr>
        <p:spPr>
          <a:xfrm>
            <a:off x="5036154" y="1633048"/>
            <a:ext cx="438074" cy="114589"/>
          </a:xfrm>
          <a:custGeom>
            <a:avLst/>
            <a:gdLst>
              <a:gd name="connsiteX0" fmla="*/ 1513 w 438074"/>
              <a:gd name="connsiteY0" fmla="*/ 1019 h 114589"/>
              <a:gd name="connsiteX1" fmla="*/ 426963 w 438074"/>
              <a:gd name="connsiteY1" fmla="*/ 113202 h 114589"/>
              <a:gd name="connsiteX2" fmla="*/ 289379 w 438074"/>
              <a:gd name="connsiteY2" fmla="*/ 60285 h 114589"/>
              <a:gd name="connsiteX3" fmla="*/ 1513 w 438074"/>
              <a:gd name="connsiteY3" fmla="*/ 1019 h 11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074" h="114589">
                <a:moveTo>
                  <a:pt x="1513" y="1019"/>
                </a:moveTo>
                <a:cubicBezTo>
                  <a:pt x="24444" y="9838"/>
                  <a:pt x="378985" y="103324"/>
                  <a:pt x="426963" y="113202"/>
                </a:cubicBezTo>
                <a:cubicBezTo>
                  <a:pt x="474941" y="123080"/>
                  <a:pt x="356054" y="77571"/>
                  <a:pt x="289379" y="60285"/>
                </a:cubicBezTo>
                <a:cubicBezTo>
                  <a:pt x="222704" y="42999"/>
                  <a:pt x="-21418" y="-7800"/>
                  <a:pt x="1513" y="1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C37FB2F7-C446-4C3A-94D0-73E984616CC5}"/>
              </a:ext>
            </a:extLst>
          </p:cNvPr>
          <p:cNvSpPr/>
          <p:nvPr/>
        </p:nvSpPr>
        <p:spPr>
          <a:xfrm>
            <a:off x="4977838" y="1547760"/>
            <a:ext cx="952579" cy="352649"/>
          </a:xfrm>
          <a:custGeom>
            <a:avLst/>
            <a:gdLst>
              <a:gd name="connsiteX0" fmla="*/ 562 w 952579"/>
              <a:gd name="connsiteY0" fmla="*/ 130757 h 352649"/>
              <a:gd name="connsiteX1" fmla="*/ 76762 w 952579"/>
              <a:gd name="connsiteY1" fmla="*/ 37623 h 352649"/>
              <a:gd name="connsiteX2" fmla="*/ 169895 w 952579"/>
              <a:gd name="connsiteY2" fmla="*/ 48207 h 352649"/>
              <a:gd name="connsiteX3" fmla="*/ 940362 w 952579"/>
              <a:gd name="connsiteY3" fmla="*/ 348773 h 352649"/>
              <a:gd name="connsiteX4" fmla="*/ 603812 w 952579"/>
              <a:gd name="connsiteY4" fmla="*/ 204840 h 352649"/>
              <a:gd name="connsiteX5" fmla="*/ 85229 w 952579"/>
              <a:gd name="connsiteY5" fmla="*/ 1640 h 352649"/>
              <a:gd name="connsiteX6" fmla="*/ 562 w 952579"/>
              <a:gd name="connsiteY6" fmla="*/ 130757 h 35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79" h="352649">
                <a:moveTo>
                  <a:pt x="562" y="130757"/>
                </a:moveTo>
                <a:cubicBezTo>
                  <a:pt x="-849" y="136754"/>
                  <a:pt x="48540" y="51381"/>
                  <a:pt x="76762" y="37623"/>
                </a:cubicBezTo>
                <a:cubicBezTo>
                  <a:pt x="104984" y="23865"/>
                  <a:pt x="25962" y="-3651"/>
                  <a:pt x="169895" y="48207"/>
                </a:cubicBezTo>
                <a:cubicBezTo>
                  <a:pt x="313828" y="100065"/>
                  <a:pt x="868043" y="322668"/>
                  <a:pt x="940362" y="348773"/>
                </a:cubicBezTo>
                <a:cubicBezTo>
                  <a:pt x="1012681" y="374878"/>
                  <a:pt x="746334" y="262695"/>
                  <a:pt x="603812" y="204840"/>
                </a:cubicBezTo>
                <a:cubicBezTo>
                  <a:pt x="461290" y="146985"/>
                  <a:pt x="187535" y="19984"/>
                  <a:pt x="85229" y="1640"/>
                </a:cubicBezTo>
                <a:cubicBezTo>
                  <a:pt x="-17077" y="-16705"/>
                  <a:pt x="1973" y="124760"/>
                  <a:pt x="562" y="130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F85A3A50-0F70-4875-9FF2-73103FD9766C}"/>
              </a:ext>
            </a:extLst>
          </p:cNvPr>
          <p:cNvSpPr/>
          <p:nvPr/>
        </p:nvSpPr>
        <p:spPr>
          <a:xfrm>
            <a:off x="5053750" y="1533624"/>
            <a:ext cx="907178" cy="315884"/>
          </a:xfrm>
          <a:custGeom>
            <a:avLst/>
            <a:gdLst>
              <a:gd name="connsiteX0" fmla="*/ 850 w 907178"/>
              <a:gd name="connsiteY0" fmla="*/ 959 h 315884"/>
              <a:gd name="connsiteX1" fmla="*/ 356450 w 907178"/>
              <a:gd name="connsiteY1" fmla="*/ 28476 h 315884"/>
              <a:gd name="connsiteX2" fmla="*/ 394550 w 907178"/>
              <a:gd name="connsiteY2" fmla="*/ 91976 h 315884"/>
              <a:gd name="connsiteX3" fmla="*/ 591400 w 907178"/>
              <a:gd name="connsiteY3" fmla="*/ 149126 h 315884"/>
              <a:gd name="connsiteX4" fmla="*/ 902550 w 907178"/>
              <a:gd name="connsiteY4" fmla="*/ 312109 h 315884"/>
              <a:gd name="connsiteX5" fmla="*/ 786133 w 907178"/>
              <a:gd name="connsiteY5" fmla="*/ 267659 h 315884"/>
              <a:gd name="connsiteX6" fmla="*/ 273900 w 907178"/>
              <a:gd name="connsiteY6" fmla="*/ 60226 h 315884"/>
              <a:gd name="connsiteX7" fmla="*/ 850 w 907178"/>
              <a:gd name="connsiteY7" fmla="*/ 959 h 31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178" h="315884">
                <a:moveTo>
                  <a:pt x="850" y="959"/>
                </a:moveTo>
                <a:cubicBezTo>
                  <a:pt x="14608" y="-4333"/>
                  <a:pt x="290833" y="13307"/>
                  <a:pt x="356450" y="28476"/>
                </a:cubicBezTo>
                <a:cubicBezTo>
                  <a:pt x="422067" y="43645"/>
                  <a:pt x="355392" y="71868"/>
                  <a:pt x="394550" y="91976"/>
                </a:cubicBezTo>
                <a:cubicBezTo>
                  <a:pt x="433708" y="112084"/>
                  <a:pt x="506733" y="112437"/>
                  <a:pt x="591400" y="149126"/>
                </a:cubicBezTo>
                <a:cubicBezTo>
                  <a:pt x="676067" y="185815"/>
                  <a:pt x="870095" y="292354"/>
                  <a:pt x="902550" y="312109"/>
                </a:cubicBezTo>
                <a:cubicBezTo>
                  <a:pt x="935005" y="331864"/>
                  <a:pt x="786133" y="267659"/>
                  <a:pt x="786133" y="267659"/>
                </a:cubicBezTo>
                <a:cubicBezTo>
                  <a:pt x="681358" y="225679"/>
                  <a:pt x="404781" y="101501"/>
                  <a:pt x="273900" y="60226"/>
                </a:cubicBezTo>
                <a:cubicBezTo>
                  <a:pt x="143020" y="18951"/>
                  <a:pt x="-12908" y="6251"/>
                  <a:pt x="850" y="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0ACD4E27-7491-4830-AD29-E755F6AB18F9}"/>
              </a:ext>
            </a:extLst>
          </p:cNvPr>
          <p:cNvSpPr/>
          <p:nvPr/>
        </p:nvSpPr>
        <p:spPr>
          <a:xfrm>
            <a:off x="5018038" y="1383887"/>
            <a:ext cx="777971" cy="267384"/>
          </a:xfrm>
          <a:custGeom>
            <a:avLst/>
            <a:gdLst>
              <a:gd name="connsiteX0" fmla="*/ 50 w 777971"/>
              <a:gd name="connsiteY0" fmla="*/ 413 h 267384"/>
              <a:gd name="connsiteX1" fmla="*/ 303262 w 777971"/>
              <a:gd name="connsiteY1" fmla="*/ 46451 h 267384"/>
              <a:gd name="connsiteX2" fmla="*/ 462012 w 777971"/>
              <a:gd name="connsiteY2" fmla="*/ 103601 h 267384"/>
              <a:gd name="connsiteX3" fmla="*/ 687437 w 777971"/>
              <a:gd name="connsiteY3" fmla="*/ 181388 h 267384"/>
              <a:gd name="connsiteX4" fmla="*/ 777925 w 777971"/>
              <a:gd name="connsiteY4" fmla="*/ 267113 h 267384"/>
              <a:gd name="connsiteX5" fmla="*/ 677912 w 777971"/>
              <a:gd name="connsiteY5" fmla="*/ 203613 h 267384"/>
              <a:gd name="connsiteX6" fmla="*/ 327075 w 777971"/>
              <a:gd name="connsiteY6" fmla="*/ 73438 h 267384"/>
              <a:gd name="connsiteX7" fmla="*/ 50 w 777971"/>
              <a:gd name="connsiteY7" fmla="*/ 413 h 26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971" h="267384">
                <a:moveTo>
                  <a:pt x="50" y="413"/>
                </a:moveTo>
                <a:cubicBezTo>
                  <a:pt x="-3919" y="-4085"/>
                  <a:pt x="226268" y="29253"/>
                  <a:pt x="303262" y="46451"/>
                </a:cubicBezTo>
                <a:cubicBezTo>
                  <a:pt x="380256" y="63649"/>
                  <a:pt x="462012" y="103601"/>
                  <a:pt x="462012" y="103601"/>
                </a:cubicBezTo>
                <a:cubicBezTo>
                  <a:pt x="526041" y="126091"/>
                  <a:pt x="634785" y="154136"/>
                  <a:pt x="687437" y="181388"/>
                </a:cubicBezTo>
                <a:cubicBezTo>
                  <a:pt x="740089" y="208640"/>
                  <a:pt x="779512" y="263409"/>
                  <a:pt x="777925" y="267113"/>
                </a:cubicBezTo>
                <a:cubicBezTo>
                  <a:pt x="776338" y="270817"/>
                  <a:pt x="753054" y="235892"/>
                  <a:pt x="677912" y="203613"/>
                </a:cubicBezTo>
                <a:cubicBezTo>
                  <a:pt x="602770" y="171334"/>
                  <a:pt x="442698" y="105452"/>
                  <a:pt x="327075" y="73438"/>
                </a:cubicBezTo>
                <a:cubicBezTo>
                  <a:pt x="211452" y="41424"/>
                  <a:pt x="4019" y="4911"/>
                  <a:pt x="50" y="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A3C4C164-56DC-46C0-B044-107B591ACAC4}"/>
              </a:ext>
            </a:extLst>
          </p:cNvPr>
          <p:cNvSpPr/>
          <p:nvPr/>
        </p:nvSpPr>
        <p:spPr>
          <a:xfrm>
            <a:off x="5033536" y="1454695"/>
            <a:ext cx="441790" cy="68216"/>
          </a:xfrm>
          <a:custGeom>
            <a:avLst/>
            <a:gdLst>
              <a:gd name="connsiteX0" fmla="*/ 427 w 441790"/>
              <a:gd name="connsiteY0" fmla="*/ 1043 h 68216"/>
              <a:gd name="connsiteX1" fmla="*/ 284589 w 441790"/>
              <a:gd name="connsiteY1" fmla="*/ 66130 h 68216"/>
              <a:gd name="connsiteX2" fmla="*/ 441752 w 441790"/>
              <a:gd name="connsiteY2" fmla="*/ 51843 h 68216"/>
              <a:gd name="connsiteX3" fmla="*/ 298877 w 441790"/>
              <a:gd name="connsiteY3" fmla="*/ 48668 h 68216"/>
              <a:gd name="connsiteX4" fmla="*/ 222677 w 441790"/>
              <a:gd name="connsiteY4" fmla="*/ 28030 h 68216"/>
              <a:gd name="connsiteX5" fmla="*/ 427 w 441790"/>
              <a:gd name="connsiteY5" fmla="*/ 1043 h 6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790" h="68216">
                <a:moveTo>
                  <a:pt x="427" y="1043"/>
                </a:moveTo>
                <a:cubicBezTo>
                  <a:pt x="10746" y="7393"/>
                  <a:pt x="211035" y="57663"/>
                  <a:pt x="284589" y="66130"/>
                </a:cubicBezTo>
                <a:cubicBezTo>
                  <a:pt x="358143" y="74597"/>
                  <a:pt x="439371" y="54753"/>
                  <a:pt x="441752" y="51843"/>
                </a:cubicBezTo>
                <a:cubicBezTo>
                  <a:pt x="444133" y="48933"/>
                  <a:pt x="335390" y="52637"/>
                  <a:pt x="298877" y="48668"/>
                </a:cubicBezTo>
                <a:cubicBezTo>
                  <a:pt x="262365" y="44699"/>
                  <a:pt x="275858" y="37026"/>
                  <a:pt x="222677" y="28030"/>
                </a:cubicBezTo>
                <a:cubicBezTo>
                  <a:pt x="169496" y="19034"/>
                  <a:pt x="-9892" y="-5307"/>
                  <a:pt x="427" y="1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6E7F2018-EA95-4EE9-8F1E-37C3D872129E}"/>
              </a:ext>
            </a:extLst>
          </p:cNvPr>
          <p:cNvSpPr/>
          <p:nvPr/>
        </p:nvSpPr>
        <p:spPr>
          <a:xfrm>
            <a:off x="5034522" y="1497650"/>
            <a:ext cx="733034" cy="140757"/>
          </a:xfrm>
          <a:custGeom>
            <a:avLst/>
            <a:gdLst>
              <a:gd name="connsiteX0" fmla="*/ 1028 w 733034"/>
              <a:gd name="connsiteY0" fmla="*/ 950 h 140757"/>
              <a:gd name="connsiteX1" fmla="*/ 364566 w 733034"/>
              <a:gd name="connsiteY1" fmla="*/ 56513 h 140757"/>
              <a:gd name="connsiteX2" fmla="*/ 488391 w 733034"/>
              <a:gd name="connsiteY2" fmla="*/ 37463 h 140757"/>
              <a:gd name="connsiteX3" fmla="*/ 732866 w 733034"/>
              <a:gd name="connsiteY3" fmla="*/ 140650 h 140757"/>
              <a:gd name="connsiteX4" fmla="*/ 448703 w 733034"/>
              <a:gd name="connsiteY4" fmla="*/ 15238 h 140757"/>
              <a:gd name="connsiteX5" fmla="*/ 261378 w 733034"/>
              <a:gd name="connsiteY5" fmla="*/ 20000 h 140757"/>
              <a:gd name="connsiteX6" fmla="*/ 1028 w 733034"/>
              <a:gd name="connsiteY6" fmla="*/ 950 h 1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034" h="140757">
                <a:moveTo>
                  <a:pt x="1028" y="950"/>
                </a:moveTo>
                <a:cubicBezTo>
                  <a:pt x="18226" y="7035"/>
                  <a:pt x="283339" y="50427"/>
                  <a:pt x="364566" y="56513"/>
                </a:cubicBezTo>
                <a:cubicBezTo>
                  <a:pt x="445793" y="62599"/>
                  <a:pt x="427008" y="23440"/>
                  <a:pt x="488391" y="37463"/>
                </a:cubicBezTo>
                <a:cubicBezTo>
                  <a:pt x="549774" y="51486"/>
                  <a:pt x="739481" y="144354"/>
                  <a:pt x="732866" y="140650"/>
                </a:cubicBezTo>
                <a:cubicBezTo>
                  <a:pt x="726251" y="136946"/>
                  <a:pt x="527284" y="35346"/>
                  <a:pt x="448703" y="15238"/>
                </a:cubicBezTo>
                <a:cubicBezTo>
                  <a:pt x="370122" y="-4870"/>
                  <a:pt x="335726" y="20000"/>
                  <a:pt x="261378" y="20000"/>
                </a:cubicBezTo>
                <a:cubicBezTo>
                  <a:pt x="187030" y="20000"/>
                  <a:pt x="-16170" y="-5135"/>
                  <a:pt x="1028" y="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8F88F916-6882-4C1B-AD55-06B936116471}"/>
              </a:ext>
            </a:extLst>
          </p:cNvPr>
          <p:cNvSpPr/>
          <p:nvPr/>
        </p:nvSpPr>
        <p:spPr>
          <a:xfrm>
            <a:off x="4989472" y="1989137"/>
            <a:ext cx="59083" cy="122239"/>
          </a:xfrm>
          <a:custGeom>
            <a:avLst/>
            <a:gdLst>
              <a:gd name="connsiteX0" fmla="*/ 41 w 59083"/>
              <a:gd name="connsiteY0" fmla="*/ 1 h 122239"/>
              <a:gd name="connsiteX1" fmla="*/ 49253 w 59083"/>
              <a:gd name="connsiteY1" fmla="*/ 69851 h 122239"/>
              <a:gd name="connsiteX2" fmla="*/ 41316 w 59083"/>
              <a:gd name="connsiteY2" fmla="*/ 122238 h 122239"/>
              <a:gd name="connsiteX3" fmla="*/ 58778 w 59083"/>
              <a:gd name="connsiteY3" fmla="*/ 71438 h 122239"/>
              <a:gd name="connsiteX4" fmla="*/ 41 w 59083"/>
              <a:gd name="connsiteY4" fmla="*/ 1 h 12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83" h="122239">
                <a:moveTo>
                  <a:pt x="41" y="1"/>
                </a:moveTo>
                <a:cubicBezTo>
                  <a:pt x="-1546" y="-263"/>
                  <a:pt x="42374" y="49478"/>
                  <a:pt x="49253" y="69851"/>
                </a:cubicBezTo>
                <a:cubicBezTo>
                  <a:pt x="56132" y="90224"/>
                  <a:pt x="39729" y="121974"/>
                  <a:pt x="41316" y="122238"/>
                </a:cubicBezTo>
                <a:cubicBezTo>
                  <a:pt x="42903" y="122502"/>
                  <a:pt x="61688" y="87842"/>
                  <a:pt x="58778" y="71438"/>
                </a:cubicBezTo>
                <a:cubicBezTo>
                  <a:pt x="55868" y="55034"/>
                  <a:pt x="1628" y="265"/>
                  <a:pt x="4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FE5EFECE-E761-44C0-88B7-6A7473BBFA96}"/>
              </a:ext>
            </a:extLst>
          </p:cNvPr>
          <p:cNvSpPr/>
          <p:nvPr/>
        </p:nvSpPr>
        <p:spPr>
          <a:xfrm>
            <a:off x="5016094" y="1993771"/>
            <a:ext cx="555668" cy="63710"/>
          </a:xfrm>
          <a:custGeom>
            <a:avLst/>
            <a:gdLst>
              <a:gd name="connsiteX0" fmla="*/ 406 w 555668"/>
              <a:gd name="connsiteY0" fmla="*/ 129 h 63710"/>
              <a:gd name="connsiteX1" fmla="*/ 52794 w 555668"/>
              <a:gd name="connsiteY1" fmla="*/ 46167 h 63710"/>
              <a:gd name="connsiteX2" fmla="*/ 59144 w 555668"/>
              <a:gd name="connsiteY2" fmla="*/ 60454 h 63710"/>
              <a:gd name="connsiteX3" fmla="*/ 132169 w 555668"/>
              <a:gd name="connsiteY3" fmla="*/ 60454 h 63710"/>
              <a:gd name="connsiteX4" fmla="*/ 549681 w 555668"/>
              <a:gd name="connsiteY4" fmla="*/ 50929 h 63710"/>
              <a:gd name="connsiteX5" fmla="*/ 359181 w 555668"/>
              <a:gd name="connsiteY5" fmla="*/ 49342 h 63710"/>
              <a:gd name="connsiteX6" fmla="*/ 84544 w 555668"/>
              <a:gd name="connsiteY6" fmla="*/ 62042 h 63710"/>
              <a:gd name="connsiteX7" fmla="*/ 406 w 555668"/>
              <a:gd name="connsiteY7" fmla="*/ 129 h 6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668" h="63710">
                <a:moveTo>
                  <a:pt x="406" y="129"/>
                </a:moveTo>
                <a:cubicBezTo>
                  <a:pt x="-4886" y="-2517"/>
                  <a:pt x="43004" y="36113"/>
                  <a:pt x="52794" y="46167"/>
                </a:cubicBezTo>
                <a:cubicBezTo>
                  <a:pt x="62584" y="56221"/>
                  <a:pt x="45915" y="58073"/>
                  <a:pt x="59144" y="60454"/>
                </a:cubicBezTo>
                <a:cubicBezTo>
                  <a:pt x="72373" y="62835"/>
                  <a:pt x="132169" y="60454"/>
                  <a:pt x="132169" y="60454"/>
                </a:cubicBezTo>
                <a:lnTo>
                  <a:pt x="549681" y="50929"/>
                </a:lnTo>
                <a:cubicBezTo>
                  <a:pt x="587516" y="49077"/>
                  <a:pt x="436704" y="47490"/>
                  <a:pt x="359181" y="49342"/>
                </a:cubicBezTo>
                <a:cubicBezTo>
                  <a:pt x="281658" y="51194"/>
                  <a:pt x="142752" y="69186"/>
                  <a:pt x="84544" y="62042"/>
                </a:cubicBezTo>
                <a:cubicBezTo>
                  <a:pt x="26336" y="54898"/>
                  <a:pt x="5698" y="2775"/>
                  <a:pt x="406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B6C52794-93DE-4341-95D5-C3C1867D1D15}"/>
              </a:ext>
            </a:extLst>
          </p:cNvPr>
          <p:cNvSpPr/>
          <p:nvPr/>
        </p:nvSpPr>
        <p:spPr>
          <a:xfrm>
            <a:off x="5009921" y="2131654"/>
            <a:ext cx="64374" cy="189872"/>
          </a:xfrm>
          <a:custGeom>
            <a:avLst/>
            <a:gdLst>
              <a:gd name="connsiteX0" fmla="*/ 229 w 64374"/>
              <a:gd name="connsiteY0" fmla="*/ 359 h 189872"/>
              <a:gd name="connsiteX1" fmla="*/ 63729 w 64374"/>
              <a:gd name="connsiteY1" fmla="*/ 92434 h 189872"/>
              <a:gd name="connsiteX2" fmla="*/ 33567 w 64374"/>
              <a:gd name="connsiteY2" fmla="*/ 189271 h 189872"/>
              <a:gd name="connsiteX3" fmla="*/ 41504 w 64374"/>
              <a:gd name="connsiteY3" fmla="*/ 127359 h 189872"/>
              <a:gd name="connsiteX4" fmla="*/ 229 w 64374"/>
              <a:gd name="connsiteY4" fmla="*/ 359 h 1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74" h="189872">
                <a:moveTo>
                  <a:pt x="229" y="359"/>
                </a:moveTo>
                <a:cubicBezTo>
                  <a:pt x="3933" y="-5462"/>
                  <a:pt x="58173" y="60949"/>
                  <a:pt x="63729" y="92434"/>
                </a:cubicBezTo>
                <a:cubicBezTo>
                  <a:pt x="69285" y="123919"/>
                  <a:pt x="37271" y="183450"/>
                  <a:pt x="33567" y="189271"/>
                </a:cubicBezTo>
                <a:cubicBezTo>
                  <a:pt x="29863" y="195092"/>
                  <a:pt x="44150" y="157521"/>
                  <a:pt x="41504" y="127359"/>
                </a:cubicBezTo>
                <a:cubicBezTo>
                  <a:pt x="38858" y="97197"/>
                  <a:pt x="-3475" y="6180"/>
                  <a:pt x="229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24B2A0CF-BA27-4914-A8FA-341ED099FF1D}"/>
              </a:ext>
            </a:extLst>
          </p:cNvPr>
          <p:cNvSpPr/>
          <p:nvPr/>
        </p:nvSpPr>
        <p:spPr>
          <a:xfrm>
            <a:off x="5002056" y="2147875"/>
            <a:ext cx="32380" cy="163542"/>
          </a:xfrm>
          <a:custGeom>
            <a:avLst/>
            <a:gdLst>
              <a:gd name="connsiteX0" fmla="*/ 157 w 32380"/>
              <a:gd name="connsiteY0" fmla="*/ 13 h 163542"/>
              <a:gd name="connsiteX1" fmla="*/ 31907 w 32380"/>
              <a:gd name="connsiteY1" fmla="*/ 85738 h 163542"/>
              <a:gd name="connsiteX2" fmla="*/ 19207 w 32380"/>
              <a:gd name="connsiteY2" fmla="*/ 163525 h 163542"/>
              <a:gd name="connsiteX3" fmla="*/ 19207 w 32380"/>
              <a:gd name="connsiteY3" fmla="*/ 92088 h 163542"/>
              <a:gd name="connsiteX4" fmla="*/ 157 w 32380"/>
              <a:gd name="connsiteY4" fmla="*/ 13 h 16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0" h="163542">
                <a:moveTo>
                  <a:pt x="157" y="13"/>
                </a:moveTo>
                <a:cubicBezTo>
                  <a:pt x="2274" y="-1045"/>
                  <a:pt x="28732" y="58486"/>
                  <a:pt x="31907" y="85738"/>
                </a:cubicBezTo>
                <a:cubicBezTo>
                  <a:pt x="35082" y="112990"/>
                  <a:pt x="21324" y="162467"/>
                  <a:pt x="19207" y="163525"/>
                </a:cubicBezTo>
                <a:cubicBezTo>
                  <a:pt x="17090" y="164583"/>
                  <a:pt x="20530" y="117488"/>
                  <a:pt x="19207" y="92088"/>
                </a:cubicBezTo>
                <a:cubicBezTo>
                  <a:pt x="17884" y="66688"/>
                  <a:pt x="-1960" y="1071"/>
                  <a:pt x="157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C95D4633-D271-4FC1-92D1-60E0268E57CF}"/>
              </a:ext>
            </a:extLst>
          </p:cNvPr>
          <p:cNvSpPr/>
          <p:nvPr/>
        </p:nvSpPr>
        <p:spPr>
          <a:xfrm>
            <a:off x="4775127" y="1346911"/>
            <a:ext cx="206784" cy="124704"/>
          </a:xfrm>
          <a:custGeom>
            <a:avLst/>
            <a:gdLst>
              <a:gd name="connsiteX0" fmla="*/ 73 w 206784"/>
              <a:gd name="connsiteY0" fmla="*/ 15164 h 124704"/>
              <a:gd name="connsiteX1" fmla="*/ 131836 w 206784"/>
              <a:gd name="connsiteY1" fmla="*/ 29452 h 124704"/>
              <a:gd name="connsiteX2" fmla="*/ 204861 w 206784"/>
              <a:gd name="connsiteY2" fmla="*/ 124702 h 124704"/>
              <a:gd name="connsiteX3" fmla="*/ 182636 w 206784"/>
              <a:gd name="connsiteY3" fmla="*/ 32627 h 124704"/>
              <a:gd name="connsiteX4" fmla="*/ 150886 w 206784"/>
              <a:gd name="connsiteY4" fmla="*/ 877 h 124704"/>
              <a:gd name="connsiteX5" fmla="*/ 73 w 206784"/>
              <a:gd name="connsiteY5" fmla="*/ 15164 h 1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784" h="124704">
                <a:moveTo>
                  <a:pt x="73" y="15164"/>
                </a:moveTo>
                <a:cubicBezTo>
                  <a:pt x="-3102" y="19926"/>
                  <a:pt x="97705" y="11196"/>
                  <a:pt x="131836" y="29452"/>
                </a:cubicBezTo>
                <a:cubicBezTo>
                  <a:pt x="165967" y="47708"/>
                  <a:pt x="196394" y="124173"/>
                  <a:pt x="204861" y="124702"/>
                </a:cubicBezTo>
                <a:cubicBezTo>
                  <a:pt x="213328" y="125231"/>
                  <a:pt x="191632" y="53265"/>
                  <a:pt x="182636" y="32627"/>
                </a:cubicBezTo>
                <a:cubicBezTo>
                  <a:pt x="173640" y="11989"/>
                  <a:pt x="181842" y="5375"/>
                  <a:pt x="150886" y="877"/>
                </a:cubicBezTo>
                <a:cubicBezTo>
                  <a:pt x="119930" y="-3621"/>
                  <a:pt x="3248" y="10402"/>
                  <a:pt x="73" y="15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525D6A03-0A25-4CCE-A977-DC390FF89111}"/>
              </a:ext>
            </a:extLst>
          </p:cNvPr>
          <p:cNvSpPr/>
          <p:nvPr/>
        </p:nvSpPr>
        <p:spPr>
          <a:xfrm>
            <a:off x="4837105" y="1423682"/>
            <a:ext cx="200055" cy="121155"/>
          </a:xfrm>
          <a:custGeom>
            <a:avLst/>
            <a:gdLst>
              <a:gd name="connsiteX0" fmla="*/ 8 w 200055"/>
              <a:gd name="connsiteY0" fmla="*/ 306 h 121155"/>
              <a:gd name="connsiteX1" fmla="*/ 127008 w 200055"/>
              <a:gd name="connsiteY1" fmla="*/ 43168 h 121155"/>
              <a:gd name="connsiteX2" fmla="*/ 200033 w 200055"/>
              <a:gd name="connsiteY2" fmla="*/ 120956 h 121155"/>
              <a:gd name="connsiteX3" fmla="*/ 133358 w 200055"/>
              <a:gd name="connsiteY3" fmla="*/ 63806 h 121155"/>
              <a:gd name="connsiteX4" fmla="*/ 8 w 200055"/>
              <a:gd name="connsiteY4" fmla="*/ 306 h 12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55" h="121155">
                <a:moveTo>
                  <a:pt x="8" y="306"/>
                </a:moveTo>
                <a:cubicBezTo>
                  <a:pt x="-1050" y="-3133"/>
                  <a:pt x="93671" y="23060"/>
                  <a:pt x="127008" y="43168"/>
                </a:cubicBezTo>
                <a:cubicBezTo>
                  <a:pt x="160346" y="63276"/>
                  <a:pt x="198975" y="117517"/>
                  <a:pt x="200033" y="120956"/>
                </a:cubicBezTo>
                <a:cubicBezTo>
                  <a:pt x="201091" y="124395"/>
                  <a:pt x="165108" y="82592"/>
                  <a:pt x="133358" y="63806"/>
                </a:cubicBezTo>
                <a:cubicBezTo>
                  <a:pt x="101608" y="45021"/>
                  <a:pt x="1066" y="3745"/>
                  <a:pt x="8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EA98618E-B79E-43BE-A67B-A7D9D721A9ED}"/>
              </a:ext>
            </a:extLst>
          </p:cNvPr>
          <p:cNvSpPr/>
          <p:nvPr/>
        </p:nvSpPr>
        <p:spPr>
          <a:xfrm>
            <a:off x="4769537" y="1152261"/>
            <a:ext cx="197012" cy="116219"/>
          </a:xfrm>
          <a:custGeom>
            <a:avLst/>
            <a:gdLst>
              <a:gd name="connsiteX0" fmla="*/ 901 w 197012"/>
              <a:gd name="connsiteY0" fmla="*/ 65352 h 116219"/>
              <a:gd name="connsiteX1" fmla="*/ 80276 w 197012"/>
              <a:gd name="connsiteY1" fmla="*/ 9789 h 116219"/>
              <a:gd name="connsiteX2" fmla="*/ 145363 w 197012"/>
              <a:gd name="connsiteY2" fmla="*/ 24077 h 116219"/>
              <a:gd name="connsiteX3" fmla="*/ 181876 w 197012"/>
              <a:gd name="connsiteY3" fmla="*/ 116152 h 116219"/>
              <a:gd name="connsiteX4" fmla="*/ 194576 w 197012"/>
              <a:gd name="connsiteY4" fmla="*/ 38364 h 116219"/>
              <a:gd name="connsiteX5" fmla="*/ 135838 w 197012"/>
              <a:gd name="connsiteY5" fmla="*/ 264 h 116219"/>
              <a:gd name="connsiteX6" fmla="*/ 901 w 197012"/>
              <a:gd name="connsiteY6" fmla="*/ 65352 h 1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12" h="116219">
                <a:moveTo>
                  <a:pt x="901" y="65352"/>
                </a:moveTo>
                <a:cubicBezTo>
                  <a:pt x="-8359" y="66940"/>
                  <a:pt x="56199" y="16668"/>
                  <a:pt x="80276" y="9789"/>
                </a:cubicBezTo>
                <a:cubicBezTo>
                  <a:pt x="104353" y="2910"/>
                  <a:pt x="128430" y="6350"/>
                  <a:pt x="145363" y="24077"/>
                </a:cubicBezTo>
                <a:cubicBezTo>
                  <a:pt x="162296" y="41804"/>
                  <a:pt x="173674" y="113771"/>
                  <a:pt x="181876" y="116152"/>
                </a:cubicBezTo>
                <a:cubicBezTo>
                  <a:pt x="190078" y="118533"/>
                  <a:pt x="202249" y="57679"/>
                  <a:pt x="194576" y="38364"/>
                </a:cubicBezTo>
                <a:cubicBezTo>
                  <a:pt x="186903" y="19049"/>
                  <a:pt x="166001" y="-2647"/>
                  <a:pt x="135838" y="264"/>
                </a:cubicBezTo>
                <a:cubicBezTo>
                  <a:pt x="105676" y="3174"/>
                  <a:pt x="10161" y="63764"/>
                  <a:pt x="901" y="65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0DD171F5-B305-4953-BB5D-3647B98A5DDD}"/>
              </a:ext>
            </a:extLst>
          </p:cNvPr>
          <p:cNvSpPr/>
          <p:nvPr/>
        </p:nvSpPr>
        <p:spPr>
          <a:xfrm>
            <a:off x="4673167" y="1152012"/>
            <a:ext cx="178244" cy="91019"/>
          </a:xfrm>
          <a:custGeom>
            <a:avLst/>
            <a:gdLst>
              <a:gd name="connsiteX0" fmla="*/ 433 w 178244"/>
              <a:gd name="connsiteY0" fmla="*/ 91001 h 91019"/>
              <a:gd name="connsiteX1" fmla="*/ 30596 w 178244"/>
              <a:gd name="connsiteY1" fmla="*/ 10038 h 91019"/>
              <a:gd name="connsiteX2" fmla="*/ 78221 w 178244"/>
              <a:gd name="connsiteY2" fmla="*/ 3688 h 91019"/>
              <a:gd name="connsiteX3" fmla="*/ 113146 w 178244"/>
              <a:gd name="connsiteY3" fmla="*/ 32263 h 91019"/>
              <a:gd name="connsiteX4" fmla="*/ 178233 w 178244"/>
              <a:gd name="connsiteY4" fmla="*/ 51313 h 91019"/>
              <a:gd name="connsiteX5" fmla="*/ 117908 w 178244"/>
              <a:gd name="connsiteY5" fmla="*/ 44963 h 91019"/>
              <a:gd name="connsiteX6" fmla="*/ 52821 w 178244"/>
              <a:gd name="connsiteY6" fmla="*/ 17976 h 91019"/>
              <a:gd name="connsiteX7" fmla="*/ 433 w 178244"/>
              <a:gd name="connsiteY7" fmla="*/ 91001 h 9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244" h="91019">
                <a:moveTo>
                  <a:pt x="433" y="91001"/>
                </a:moveTo>
                <a:cubicBezTo>
                  <a:pt x="-3271" y="89678"/>
                  <a:pt x="17631" y="24590"/>
                  <a:pt x="30596" y="10038"/>
                </a:cubicBezTo>
                <a:cubicBezTo>
                  <a:pt x="43561" y="-4514"/>
                  <a:pt x="64463" y="-16"/>
                  <a:pt x="78221" y="3688"/>
                </a:cubicBezTo>
                <a:cubicBezTo>
                  <a:pt x="91979" y="7392"/>
                  <a:pt x="96477" y="24326"/>
                  <a:pt x="113146" y="32263"/>
                </a:cubicBezTo>
                <a:cubicBezTo>
                  <a:pt x="129815" y="40200"/>
                  <a:pt x="177439" y="49196"/>
                  <a:pt x="178233" y="51313"/>
                </a:cubicBezTo>
                <a:cubicBezTo>
                  <a:pt x="179027" y="53430"/>
                  <a:pt x="138810" y="50519"/>
                  <a:pt x="117908" y="44963"/>
                </a:cubicBezTo>
                <a:cubicBezTo>
                  <a:pt x="97006" y="39407"/>
                  <a:pt x="72665" y="13214"/>
                  <a:pt x="52821" y="17976"/>
                </a:cubicBezTo>
                <a:cubicBezTo>
                  <a:pt x="32977" y="22738"/>
                  <a:pt x="4137" y="92324"/>
                  <a:pt x="433" y="91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AD956843-FE7B-44F0-8CA4-B8FDEADB9DBF}"/>
              </a:ext>
            </a:extLst>
          </p:cNvPr>
          <p:cNvSpPr/>
          <p:nvPr/>
        </p:nvSpPr>
        <p:spPr>
          <a:xfrm>
            <a:off x="4849595" y="1215985"/>
            <a:ext cx="255074" cy="193805"/>
          </a:xfrm>
          <a:custGeom>
            <a:avLst/>
            <a:gdLst>
              <a:gd name="connsiteX0" fmla="*/ 218 w 255074"/>
              <a:gd name="connsiteY0" fmla="*/ 40 h 193805"/>
              <a:gd name="connsiteX1" fmla="*/ 124043 w 255074"/>
              <a:gd name="connsiteY1" fmla="*/ 68303 h 193805"/>
              <a:gd name="connsiteX2" fmla="*/ 95468 w 255074"/>
              <a:gd name="connsiteY2" fmla="*/ 93703 h 193805"/>
              <a:gd name="connsiteX3" fmla="*/ 254218 w 255074"/>
              <a:gd name="connsiteY3" fmla="*/ 190540 h 193805"/>
              <a:gd name="connsiteX4" fmla="*/ 155793 w 255074"/>
              <a:gd name="connsiteY4" fmla="*/ 163553 h 193805"/>
              <a:gd name="connsiteX5" fmla="*/ 90705 w 255074"/>
              <a:gd name="connsiteY5" fmla="*/ 90528 h 193805"/>
              <a:gd name="connsiteX6" fmla="*/ 93880 w 255074"/>
              <a:gd name="connsiteY6" fmla="*/ 58778 h 193805"/>
              <a:gd name="connsiteX7" fmla="*/ 218 w 255074"/>
              <a:gd name="connsiteY7" fmla="*/ 40 h 19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074" h="193805">
                <a:moveTo>
                  <a:pt x="218" y="40"/>
                </a:moveTo>
                <a:cubicBezTo>
                  <a:pt x="5245" y="1627"/>
                  <a:pt x="108168" y="52693"/>
                  <a:pt x="124043" y="68303"/>
                </a:cubicBezTo>
                <a:cubicBezTo>
                  <a:pt x="139918" y="83913"/>
                  <a:pt x="73772" y="73330"/>
                  <a:pt x="95468" y="93703"/>
                </a:cubicBezTo>
                <a:cubicBezTo>
                  <a:pt x="117164" y="114076"/>
                  <a:pt x="244164" y="178898"/>
                  <a:pt x="254218" y="190540"/>
                </a:cubicBezTo>
                <a:cubicBezTo>
                  <a:pt x="264272" y="202182"/>
                  <a:pt x="183045" y="180222"/>
                  <a:pt x="155793" y="163553"/>
                </a:cubicBezTo>
                <a:cubicBezTo>
                  <a:pt x="128541" y="146884"/>
                  <a:pt x="101024" y="107991"/>
                  <a:pt x="90705" y="90528"/>
                </a:cubicBezTo>
                <a:cubicBezTo>
                  <a:pt x="80386" y="73065"/>
                  <a:pt x="109490" y="74124"/>
                  <a:pt x="93880" y="58778"/>
                </a:cubicBezTo>
                <a:cubicBezTo>
                  <a:pt x="78270" y="43432"/>
                  <a:pt x="-4809" y="-1547"/>
                  <a:pt x="21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49102661-AF3D-4B9B-8149-4A649F9EE0B3}"/>
              </a:ext>
            </a:extLst>
          </p:cNvPr>
          <p:cNvSpPr/>
          <p:nvPr/>
        </p:nvSpPr>
        <p:spPr>
          <a:xfrm>
            <a:off x="4747990" y="1238551"/>
            <a:ext cx="179623" cy="97417"/>
          </a:xfrm>
          <a:custGeom>
            <a:avLst/>
            <a:gdLst>
              <a:gd name="connsiteX0" fmla="*/ 223 w 179623"/>
              <a:gd name="connsiteY0" fmla="*/ 36212 h 97417"/>
              <a:gd name="connsiteX1" fmla="*/ 124048 w 179623"/>
              <a:gd name="connsiteY1" fmla="*/ 94949 h 97417"/>
              <a:gd name="connsiteX2" fmla="*/ 179610 w 179623"/>
              <a:gd name="connsiteY2" fmla="*/ 80662 h 97417"/>
              <a:gd name="connsiteX3" fmla="*/ 128810 w 179623"/>
              <a:gd name="connsiteY3" fmla="*/ 28274 h 97417"/>
              <a:gd name="connsiteX4" fmla="*/ 70073 w 179623"/>
              <a:gd name="connsiteY4" fmla="*/ 1287 h 97417"/>
              <a:gd name="connsiteX5" fmla="*/ 157385 w 179623"/>
              <a:gd name="connsiteY5" fmla="*/ 67962 h 97417"/>
              <a:gd name="connsiteX6" fmla="*/ 157385 w 179623"/>
              <a:gd name="connsiteY6" fmla="*/ 77487 h 97417"/>
              <a:gd name="connsiteX7" fmla="*/ 223 w 179623"/>
              <a:gd name="connsiteY7" fmla="*/ 36212 h 9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623" h="97417">
                <a:moveTo>
                  <a:pt x="223" y="36212"/>
                </a:moveTo>
                <a:cubicBezTo>
                  <a:pt x="-5333" y="39122"/>
                  <a:pt x="94150" y="87541"/>
                  <a:pt x="124048" y="94949"/>
                </a:cubicBezTo>
                <a:cubicBezTo>
                  <a:pt x="153946" y="102357"/>
                  <a:pt x="178816" y="91774"/>
                  <a:pt x="179610" y="80662"/>
                </a:cubicBezTo>
                <a:cubicBezTo>
                  <a:pt x="180404" y="69550"/>
                  <a:pt x="147066" y="41503"/>
                  <a:pt x="128810" y="28274"/>
                </a:cubicBezTo>
                <a:cubicBezTo>
                  <a:pt x="110554" y="15045"/>
                  <a:pt x="65311" y="-5328"/>
                  <a:pt x="70073" y="1287"/>
                </a:cubicBezTo>
                <a:cubicBezTo>
                  <a:pt x="74835" y="7902"/>
                  <a:pt x="142833" y="55262"/>
                  <a:pt x="157385" y="67962"/>
                </a:cubicBezTo>
                <a:cubicBezTo>
                  <a:pt x="171937" y="80662"/>
                  <a:pt x="182256" y="82779"/>
                  <a:pt x="157385" y="77487"/>
                </a:cubicBezTo>
                <a:cubicBezTo>
                  <a:pt x="132514" y="72195"/>
                  <a:pt x="5779" y="33302"/>
                  <a:pt x="223" y="36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EF369717-ED0C-4563-877F-B1E64026D8A4}"/>
              </a:ext>
            </a:extLst>
          </p:cNvPr>
          <p:cNvSpPr/>
          <p:nvPr/>
        </p:nvSpPr>
        <p:spPr>
          <a:xfrm>
            <a:off x="4811662" y="1547759"/>
            <a:ext cx="178531" cy="130026"/>
          </a:xfrm>
          <a:custGeom>
            <a:avLst/>
            <a:gdLst>
              <a:gd name="connsiteX0" fmla="*/ 51 w 178531"/>
              <a:gd name="connsiteY0" fmla="*/ 54 h 130026"/>
              <a:gd name="connsiteX1" fmla="*/ 66726 w 178531"/>
              <a:gd name="connsiteY1" fmla="*/ 92129 h 130026"/>
              <a:gd name="connsiteX2" fmla="*/ 119113 w 178531"/>
              <a:gd name="connsiteY2" fmla="*/ 114354 h 130026"/>
              <a:gd name="connsiteX3" fmla="*/ 177851 w 178531"/>
              <a:gd name="connsiteY3" fmla="*/ 128641 h 130026"/>
              <a:gd name="connsiteX4" fmla="*/ 77838 w 178531"/>
              <a:gd name="connsiteY4" fmla="*/ 79429 h 130026"/>
              <a:gd name="connsiteX5" fmla="*/ 51 w 178531"/>
              <a:gd name="connsiteY5" fmla="*/ 54 h 13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1" h="130026">
                <a:moveTo>
                  <a:pt x="51" y="54"/>
                </a:moveTo>
                <a:cubicBezTo>
                  <a:pt x="-1801" y="2171"/>
                  <a:pt x="46882" y="73079"/>
                  <a:pt x="66726" y="92129"/>
                </a:cubicBezTo>
                <a:cubicBezTo>
                  <a:pt x="86570" y="111179"/>
                  <a:pt x="100592" y="108269"/>
                  <a:pt x="119113" y="114354"/>
                </a:cubicBezTo>
                <a:cubicBezTo>
                  <a:pt x="137634" y="120439"/>
                  <a:pt x="184730" y="134462"/>
                  <a:pt x="177851" y="128641"/>
                </a:cubicBezTo>
                <a:cubicBezTo>
                  <a:pt x="170972" y="122820"/>
                  <a:pt x="107207" y="100860"/>
                  <a:pt x="77838" y="79429"/>
                </a:cubicBezTo>
                <a:cubicBezTo>
                  <a:pt x="48469" y="57998"/>
                  <a:pt x="1903" y="-2063"/>
                  <a:pt x="51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A614F5DB-3860-48E9-9F75-A5C478721172}"/>
              </a:ext>
            </a:extLst>
          </p:cNvPr>
          <p:cNvSpPr/>
          <p:nvPr/>
        </p:nvSpPr>
        <p:spPr>
          <a:xfrm>
            <a:off x="4886005" y="1501847"/>
            <a:ext cx="125571" cy="144391"/>
          </a:xfrm>
          <a:custGeom>
            <a:avLst/>
            <a:gdLst>
              <a:gd name="connsiteX0" fmla="*/ 320 w 125571"/>
              <a:gd name="connsiteY0" fmla="*/ 1516 h 144391"/>
              <a:gd name="connsiteX1" fmla="*/ 86045 w 125571"/>
              <a:gd name="connsiteY1" fmla="*/ 25328 h 144391"/>
              <a:gd name="connsiteX2" fmla="*/ 55883 w 125571"/>
              <a:gd name="connsiteY2" fmla="*/ 49141 h 144391"/>
              <a:gd name="connsiteX3" fmla="*/ 100333 w 125571"/>
              <a:gd name="connsiteY3" fmla="*/ 71366 h 144391"/>
              <a:gd name="connsiteX4" fmla="*/ 89220 w 125571"/>
              <a:gd name="connsiteY4" fmla="*/ 144391 h 144391"/>
              <a:gd name="connsiteX5" fmla="*/ 122558 w 125571"/>
              <a:gd name="connsiteY5" fmla="*/ 71366 h 144391"/>
              <a:gd name="connsiteX6" fmla="*/ 320 w 125571"/>
              <a:gd name="connsiteY6" fmla="*/ 1516 h 14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71" h="144391">
                <a:moveTo>
                  <a:pt x="320" y="1516"/>
                </a:moveTo>
                <a:cubicBezTo>
                  <a:pt x="-5765" y="-6157"/>
                  <a:pt x="76785" y="17391"/>
                  <a:pt x="86045" y="25328"/>
                </a:cubicBezTo>
                <a:cubicBezTo>
                  <a:pt x="95305" y="33265"/>
                  <a:pt x="53502" y="41468"/>
                  <a:pt x="55883" y="49141"/>
                </a:cubicBezTo>
                <a:cubicBezTo>
                  <a:pt x="58264" y="56814"/>
                  <a:pt x="94777" y="55491"/>
                  <a:pt x="100333" y="71366"/>
                </a:cubicBezTo>
                <a:cubicBezTo>
                  <a:pt x="105889" y="87241"/>
                  <a:pt x="85516" y="144391"/>
                  <a:pt x="89220" y="144391"/>
                </a:cubicBezTo>
                <a:cubicBezTo>
                  <a:pt x="92924" y="144391"/>
                  <a:pt x="137375" y="95178"/>
                  <a:pt x="122558" y="71366"/>
                </a:cubicBezTo>
                <a:cubicBezTo>
                  <a:pt x="107741" y="47554"/>
                  <a:pt x="6405" y="9189"/>
                  <a:pt x="320" y="1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4641FEA8-C640-484A-94F7-03955ED6A91A}"/>
              </a:ext>
            </a:extLst>
          </p:cNvPr>
          <p:cNvSpPr/>
          <p:nvPr/>
        </p:nvSpPr>
        <p:spPr>
          <a:xfrm>
            <a:off x="4987727" y="1671612"/>
            <a:ext cx="84628" cy="107992"/>
          </a:xfrm>
          <a:custGeom>
            <a:avLst/>
            <a:gdLst>
              <a:gd name="connsiteX0" fmla="*/ 198 w 84628"/>
              <a:gd name="connsiteY0" fmla="*/ 26 h 107992"/>
              <a:gd name="connsiteX1" fmla="*/ 17661 w 84628"/>
              <a:gd name="connsiteY1" fmla="*/ 90513 h 107992"/>
              <a:gd name="connsiteX2" fmla="*/ 198 w 84628"/>
              <a:gd name="connsiteY2" fmla="*/ 107976 h 107992"/>
              <a:gd name="connsiteX3" fmla="*/ 31948 w 84628"/>
              <a:gd name="connsiteY3" fmla="*/ 93688 h 107992"/>
              <a:gd name="connsiteX4" fmla="*/ 65286 w 84628"/>
              <a:gd name="connsiteY4" fmla="*/ 93688 h 107992"/>
              <a:gd name="connsiteX5" fmla="*/ 84336 w 84628"/>
              <a:gd name="connsiteY5" fmla="*/ 11138 h 107992"/>
              <a:gd name="connsiteX6" fmla="*/ 50998 w 84628"/>
              <a:gd name="connsiteY6" fmla="*/ 69876 h 107992"/>
              <a:gd name="connsiteX7" fmla="*/ 30361 w 84628"/>
              <a:gd name="connsiteY7" fmla="*/ 80988 h 107992"/>
              <a:gd name="connsiteX8" fmla="*/ 198 w 84628"/>
              <a:gd name="connsiteY8" fmla="*/ 26 h 10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28" h="107992">
                <a:moveTo>
                  <a:pt x="198" y="26"/>
                </a:moveTo>
                <a:cubicBezTo>
                  <a:pt x="-1919" y="1614"/>
                  <a:pt x="17661" y="72521"/>
                  <a:pt x="17661" y="90513"/>
                </a:cubicBezTo>
                <a:cubicBezTo>
                  <a:pt x="17661" y="108505"/>
                  <a:pt x="-2183" y="107447"/>
                  <a:pt x="198" y="107976"/>
                </a:cubicBezTo>
                <a:cubicBezTo>
                  <a:pt x="2579" y="108505"/>
                  <a:pt x="21100" y="96069"/>
                  <a:pt x="31948" y="93688"/>
                </a:cubicBezTo>
                <a:cubicBezTo>
                  <a:pt x="42796" y="91307"/>
                  <a:pt x="56555" y="107446"/>
                  <a:pt x="65286" y="93688"/>
                </a:cubicBezTo>
                <a:cubicBezTo>
                  <a:pt x="74017" y="79930"/>
                  <a:pt x="86717" y="15107"/>
                  <a:pt x="84336" y="11138"/>
                </a:cubicBezTo>
                <a:cubicBezTo>
                  <a:pt x="81955" y="7169"/>
                  <a:pt x="59994" y="58234"/>
                  <a:pt x="50998" y="69876"/>
                </a:cubicBezTo>
                <a:cubicBezTo>
                  <a:pt x="42002" y="81518"/>
                  <a:pt x="36446" y="92101"/>
                  <a:pt x="30361" y="80988"/>
                </a:cubicBezTo>
                <a:cubicBezTo>
                  <a:pt x="24276" y="69876"/>
                  <a:pt x="2315" y="-1562"/>
                  <a:pt x="198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FE643FCF-9141-4B46-8336-E8EFF3C8681C}"/>
              </a:ext>
            </a:extLst>
          </p:cNvPr>
          <p:cNvSpPr/>
          <p:nvPr/>
        </p:nvSpPr>
        <p:spPr>
          <a:xfrm>
            <a:off x="4951619" y="1698298"/>
            <a:ext cx="122897" cy="243205"/>
          </a:xfrm>
          <a:custGeom>
            <a:avLst/>
            <a:gdLst>
              <a:gd name="connsiteX0" fmla="*/ 17256 w 122897"/>
              <a:gd name="connsiteY0" fmla="*/ 327 h 243205"/>
              <a:gd name="connsiteX1" fmla="*/ 39481 w 122897"/>
              <a:gd name="connsiteY1" fmla="*/ 92402 h 243205"/>
              <a:gd name="connsiteX2" fmla="*/ 107744 w 122897"/>
              <a:gd name="connsiteY2" fmla="*/ 119390 h 243205"/>
              <a:gd name="connsiteX3" fmla="*/ 90281 w 122897"/>
              <a:gd name="connsiteY3" fmla="*/ 241627 h 243205"/>
              <a:gd name="connsiteX4" fmla="*/ 122031 w 122897"/>
              <a:gd name="connsiteY4" fmla="*/ 184477 h 243205"/>
              <a:gd name="connsiteX5" fmla="*/ 49006 w 122897"/>
              <a:gd name="connsiteY5" fmla="*/ 120977 h 243205"/>
              <a:gd name="connsiteX6" fmla="*/ 1381 w 122897"/>
              <a:gd name="connsiteY6" fmla="*/ 63827 h 243205"/>
              <a:gd name="connsiteX7" fmla="*/ 17256 w 122897"/>
              <a:gd name="connsiteY7" fmla="*/ 327 h 24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97" h="243205">
                <a:moveTo>
                  <a:pt x="17256" y="327"/>
                </a:moveTo>
                <a:cubicBezTo>
                  <a:pt x="23606" y="5089"/>
                  <a:pt x="24400" y="72558"/>
                  <a:pt x="39481" y="92402"/>
                </a:cubicBezTo>
                <a:cubicBezTo>
                  <a:pt x="54562" y="112246"/>
                  <a:pt x="99277" y="94519"/>
                  <a:pt x="107744" y="119390"/>
                </a:cubicBezTo>
                <a:cubicBezTo>
                  <a:pt x="116211" y="144261"/>
                  <a:pt x="87900" y="230779"/>
                  <a:pt x="90281" y="241627"/>
                </a:cubicBezTo>
                <a:cubicBezTo>
                  <a:pt x="92662" y="252475"/>
                  <a:pt x="128910" y="204585"/>
                  <a:pt x="122031" y="184477"/>
                </a:cubicBezTo>
                <a:cubicBezTo>
                  <a:pt x="115152" y="164369"/>
                  <a:pt x="69114" y="141085"/>
                  <a:pt x="49006" y="120977"/>
                </a:cubicBezTo>
                <a:cubicBezTo>
                  <a:pt x="28898" y="100869"/>
                  <a:pt x="7466" y="83671"/>
                  <a:pt x="1381" y="63827"/>
                </a:cubicBezTo>
                <a:cubicBezTo>
                  <a:pt x="-4704" y="43983"/>
                  <a:pt x="10906" y="-4435"/>
                  <a:pt x="17256" y="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199F529B-842F-41B2-99CA-6805F7190397}"/>
              </a:ext>
            </a:extLst>
          </p:cNvPr>
          <p:cNvSpPr/>
          <p:nvPr/>
        </p:nvSpPr>
        <p:spPr>
          <a:xfrm>
            <a:off x="4936224" y="1690275"/>
            <a:ext cx="88390" cy="254431"/>
          </a:xfrm>
          <a:custGeom>
            <a:avLst/>
            <a:gdLst>
              <a:gd name="connsiteX0" fmla="*/ 8839 w 88390"/>
              <a:gd name="connsiteY0" fmla="*/ 413 h 254431"/>
              <a:gd name="connsiteX1" fmla="*/ 2489 w 88390"/>
              <a:gd name="connsiteY1" fmla="*/ 95663 h 254431"/>
              <a:gd name="connsiteX2" fmla="*/ 31064 w 88390"/>
              <a:gd name="connsiteY2" fmla="*/ 127413 h 254431"/>
              <a:gd name="connsiteX3" fmla="*/ 69164 w 88390"/>
              <a:gd name="connsiteY3" fmla="*/ 189325 h 254431"/>
              <a:gd name="connsiteX4" fmla="*/ 77101 w 88390"/>
              <a:gd name="connsiteY4" fmla="*/ 254413 h 254431"/>
              <a:gd name="connsiteX5" fmla="*/ 88214 w 88390"/>
              <a:gd name="connsiteY5" fmla="*/ 182975 h 254431"/>
              <a:gd name="connsiteX6" fmla="*/ 67576 w 88390"/>
              <a:gd name="connsiteY6" fmla="*/ 136938 h 254431"/>
              <a:gd name="connsiteX7" fmla="*/ 8839 w 88390"/>
              <a:gd name="connsiteY7" fmla="*/ 413 h 25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90" h="254431">
                <a:moveTo>
                  <a:pt x="8839" y="413"/>
                </a:moveTo>
                <a:cubicBezTo>
                  <a:pt x="-2009" y="-6466"/>
                  <a:pt x="-1215" y="74496"/>
                  <a:pt x="2489" y="95663"/>
                </a:cubicBezTo>
                <a:cubicBezTo>
                  <a:pt x="6193" y="116830"/>
                  <a:pt x="19951" y="111803"/>
                  <a:pt x="31064" y="127413"/>
                </a:cubicBezTo>
                <a:cubicBezTo>
                  <a:pt x="42177" y="143023"/>
                  <a:pt x="61491" y="168158"/>
                  <a:pt x="69164" y="189325"/>
                </a:cubicBezTo>
                <a:cubicBezTo>
                  <a:pt x="76837" y="210492"/>
                  <a:pt x="73926" y="255471"/>
                  <a:pt x="77101" y="254413"/>
                </a:cubicBezTo>
                <a:cubicBezTo>
                  <a:pt x="80276" y="253355"/>
                  <a:pt x="89801" y="202554"/>
                  <a:pt x="88214" y="182975"/>
                </a:cubicBezTo>
                <a:cubicBezTo>
                  <a:pt x="86627" y="163396"/>
                  <a:pt x="82128" y="163661"/>
                  <a:pt x="67576" y="136938"/>
                </a:cubicBezTo>
                <a:cubicBezTo>
                  <a:pt x="53024" y="110215"/>
                  <a:pt x="19687" y="7292"/>
                  <a:pt x="8839" y="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617A3258-2DF6-4E5D-A95B-B4D9EB94FCCF}"/>
              </a:ext>
            </a:extLst>
          </p:cNvPr>
          <p:cNvSpPr/>
          <p:nvPr/>
        </p:nvSpPr>
        <p:spPr>
          <a:xfrm>
            <a:off x="4914795" y="2626681"/>
            <a:ext cx="137040" cy="266328"/>
          </a:xfrm>
          <a:custGeom>
            <a:avLst/>
            <a:gdLst>
              <a:gd name="connsiteX0" fmla="*/ 105 w 137040"/>
              <a:gd name="connsiteY0" fmla="*/ 2219 h 266328"/>
              <a:gd name="connsiteX1" fmla="*/ 109643 w 137040"/>
              <a:gd name="connsiteY1" fmla="*/ 49844 h 266328"/>
              <a:gd name="connsiteX2" fmla="*/ 108055 w 137040"/>
              <a:gd name="connsiteY2" fmla="*/ 126044 h 266328"/>
              <a:gd name="connsiteX3" fmla="*/ 57255 w 137040"/>
              <a:gd name="connsiteY3" fmla="*/ 183194 h 266328"/>
              <a:gd name="connsiteX4" fmla="*/ 82655 w 137040"/>
              <a:gd name="connsiteY4" fmla="*/ 246694 h 266328"/>
              <a:gd name="connsiteX5" fmla="*/ 130280 w 137040"/>
              <a:gd name="connsiteY5" fmla="*/ 265744 h 266328"/>
              <a:gd name="connsiteX6" fmla="*/ 57255 w 137040"/>
              <a:gd name="connsiteY6" fmla="*/ 229232 h 266328"/>
              <a:gd name="connsiteX7" fmla="*/ 106468 w 137040"/>
              <a:gd name="connsiteY7" fmla="*/ 189544 h 266328"/>
              <a:gd name="connsiteX8" fmla="*/ 131868 w 137040"/>
              <a:gd name="connsiteY8" fmla="*/ 121282 h 266328"/>
              <a:gd name="connsiteX9" fmla="*/ 105 w 137040"/>
              <a:gd name="connsiteY9" fmla="*/ 2219 h 26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040" h="266328">
                <a:moveTo>
                  <a:pt x="105" y="2219"/>
                </a:moveTo>
                <a:cubicBezTo>
                  <a:pt x="-3599" y="-9687"/>
                  <a:pt x="91651" y="29207"/>
                  <a:pt x="109643" y="49844"/>
                </a:cubicBezTo>
                <a:cubicBezTo>
                  <a:pt x="127635" y="70482"/>
                  <a:pt x="116786" y="103819"/>
                  <a:pt x="108055" y="126044"/>
                </a:cubicBezTo>
                <a:cubicBezTo>
                  <a:pt x="99324" y="148269"/>
                  <a:pt x="61488" y="163086"/>
                  <a:pt x="57255" y="183194"/>
                </a:cubicBezTo>
                <a:cubicBezTo>
                  <a:pt x="53022" y="203302"/>
                  <a:pt x="70484" y="232936"/>
                  <a:pt x="82655" y="246694"/>
                </a:cubicBezTo>
                <a:cubicBezTo>
                  <a:pt x="94826" y="260452"/>
                  <a:pt x="134513" y="268654"/>
                  <a:pt x="130280" y="265744"/>
                </a:cubicBezTo>
                <a:cubicBezTo>
                  <a:pt x="126047" y="262834"/>
                  <a:pt x="61224" y="241932"/>
                  <a:pt x="57255" y="229232"/>
                </a:cubicBezTo>
                <a:cubicBezTo>
                  <a:pt x="53286" y="216532"/>
                  <a:pt x="94033" y="207536"/>
                  <a:pt x="106468" y="189544"/>
                </a:cubicBezTo>
                <a:cubicBezTo>
                  <a:pt x="118904" y="171552"/>
                  <a:pt x="149066" y="152767"/>
                  <a:pt x="131868" y="121282"/>
                </a:cubicBezTo>
                <a:cubicBezTo>
                  <a:pt x="114670" y="89797"/>
                  <a:pt x="3809" y="14125"/>
                  <a:pt x="105" y="2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0436D72D-FB83-4DD8-994A-5A3CF6DA592F}"/>
              </a:ext>
            </a:extLst>
          </p:cNvPr>
          <p:cNvSpPr/>
          <p:nvPr/>
        </p:nvSpPr>
        <p:spPr>
          <a:xfrm>
            <a:off x="4921318" y="2703487"/>
            <a:ext cx="67130" cy="181251"/>
          </a:xfrm>
          <a:custGeom>
            <a:avLst/>
            <a:gdLst>
              <a:gd name="connsiteX0" fmla="*/ 66607 w 67130"/>
              <a:gd name="connsiteY0" fmla="*/ 26 h 181251"/>
              <a:gd name="connsiteX1" fmla="*/ 49145 w 67130"/>
              <a:gd name="connsiteY1" fmla="*/ 63526 h 181251"/>
              <a:gd name="connsiteX2" fmla="*/ 6282 w 67130"/>
              <a:gd name="connsiteY2" fmla="*/ 100038 h 181251"/>
              <a:gd name="connsiteX3" fmla="*/ 6282 w 67130"/>
              <a:gd name="connsiteY3" fmla="*/ 142901 h 181251"/>
              <a:gd name="connsiteX4" fmla="*/ 63432 w 67130"/>
              <a:gd name="connsiteY4" fmla="*/ 181001 h 181251"/>
              <a:gd name="connsiteX5" fmla="*/ 15807 w 67130"/>
              <a:gd name="connsiteY5" fmla="*/ 123851 h 181251"/>
              <a:gd name="connsiteX6" fmla="*/ 58670 w 67130"/>
              <a:gd name="connsiteY6" fmla="*/ 71463 h 181251"/>
              <a:gd name="connsiteX7" fmla="*/ 66607 w 67130"/>
              <a:gd name="connsiteY7" fmla="*/ 26 h 18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30" h="181251">
                <a:moveTo>
                  <a:pt x="66607" y="26"/>
                </a:moveTo>
                <a:cubicBezTo>
                  <a:pt x="65020" y="-1297"/>
                  <a:pt x="59199" y="46857"/>
                  <a:pt x="49145" y="63526"/>
                </a:cubicBezTo>
                <a:cubicBezTo>
                  <a:pt x="39091" y="80195"/>
                  <a:pt x="13426" y="86809"/>
                  <a:pt x="6282" y="100038"/>
                </a:cubicBezTo>
                <a:cubicBezTo>
                  <a:pt x="-862" y="113267"/>
                  <a:pt x="-3243" y="129407"/>
                  <a:pt x="6282" y="142901"/>
                </a:cubicBezTo>
                <a:cubicBezTo>
                  <a:pt x="15807" y="156395"/>
                  <a:pt x="61845" y="184176"/>
                  <a:pt x="63432" y="181001"/>
                </a:cubicBezTo>
                <a:cubicBezTo>
                  <a:pt x="65019" y="177826"/>
                  <a:pt x="16601" y="142107"/>
                  <a:pt x="15807" y="123851"/>
                </a:cubicBezTo>
                <a:cubicBezTo>
                  <a:pt x="15013" y="105595"/>
                  <a:pt x="50997" y="93953"/>
                  <a:pt x="58670" y="71463"/>
                </a:cubicBezTo>
                <a:cubicBezTo>
                  <a:pt x="66343" y="48973"/>
                  <a:pt x="68194" y="1349"/>
                  <a:pt x="6660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C3609D02-DAE8-433B-ACDE-3045FC0CFB14}"/>
              </a:ext>
            </a:extLst>
          </p:cNvPr>
          <p:cNvSpPr/>
          <p:nvPr/>
        </p:nvSpPr>
        <p:spPr>
          <a:xfrm>
            <a:off x="6646006" y="3491335"/>
            <a:ext cx="827606" cy="1620510"/>
          </a:xfrm>
          <a:custGeom>
            <a:avLst/>
            <a:gdLst>
              <a:gd name="connsiteX0" fmla="*/ 434244 w 827606"/>
              <a:gd name="connsiteY0" fmla="*/ 1165 h 1620510"/>
              <a:gd name="connsiteX1" fmla="*/ 659669 w 827606"/>
              <a:gd name="connsiteY1" fmla="*/ 1052090 h 1620510"/>
              <a:gd name="connsiteX2" fmla="*/ 583469 w 827606"/>
              <a:gd name="connsiteY2" fmla="*/ 740940 h 1620510"/>
              <a:gd name="connsiteX3" fmla="*/ 612044 w 827606"/>
              <a:gd name="connsiteY3" fmla="*/ 1125115 h 1620510"/>
              <a:gd name="connsiteX4" fmla="*/ 786669 w 827606"/>
              <a:gd name="connsiteY4" fmla="*/ 1537865 h 1620510"/>
              <a:gd name="connsiteX5" fmla="*/ 793019 w 827606"/>
              <a:gd name="connsiteY5" fmla="*/ 1588665 h 1620510"/>
              <a:gd name="connsiteX6" fmla="*/ 396144 w 827606"/>
              <a:gd name="connsiteY6" fmla="*/ 1163215 h 1620510"/>
              <a:gd name="connsiteX7" fmla="*/ 656494 w 827606"/>
              <a:gd name="connsiteY7" fmla="*/ 1525165 h 1620510"/>
              <a:gd name="connsiteX8" fmla="*/ 2444 w 827606"/>
              <a:gd name="connsiteY8" fmla="*/ 636165 h 1620510"/>
              <a:gd name="connsiteX9" fmla="*/ 421544 w 827606"/>
              <a:gd name="connsiteY9" fmla="*/ 1277515 h 1620510"/>
              <a:gd name="connsiteX10" fmla="*/ 88169 w 827606"/>
              <a:gd name="connsiteY10" fmla="*/ 207540 h 1620510"/>
              <a:gd name="connsiteX11" fmla="*/ 259619 w 827606"/>
              <a:gd name="connsiteY11" fmla="*/ 982240 h 1620510"/>
              <a:gd name="connsiteX12" fmla="*/ 218344 w 827606"/>
              <a:gd name="connsiteY12" fmla="*/ 207540 h 1620510"/>
              <a:gd name="connsiteX13" fmla="*/ 316769 w 827606"/>
              <a:gd name="connsiteY13" fmla="*/ 788565 h 1620510"/>
              <a:gd name="connsiteX14" fmla="*/ 329469 w 827606"/>
              <a:gd name="connsiteY14" fmla="*/ 58315 h 1620510"/>
              <a:gd name="connsiteX15" fmla="*/ 338994 w 827606"/>
              <a:gd name="connsiteY15" fmla="*/ 829840 h 1620510"/>
              <a:gd name="connsiteX16" fmla="*/ 434244 w 827606"/>
              <a:gd name="connsiteY16" fmla="*/ 1165 h 162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27606" h="1620510">
                <a:moveTo>
                  <a:pt x="434244" y="1165"/>
                </a:moveTo>
                <a:cubicBezTo>
                  <a:pt x="487690" y="38207"/>
                  <a:pt x="634798" y="928794"/>
                  <a:pt x="659669" y="1052090"/>
                </a:cubicBezTo>
                <a:cubicBezTo>
                  <a:pt x="684540" y="1175386"/>
                  <a:pt x="591406" y="728769"/>
                  <a:pt x="583469" y="740940"/>
                </a:cubicBezTo>
                <a:cubicBezTo>
                  <a:pt x="575532" y="753111"/>
                  <a:pt x="578177" y="992294"/>
                  <a:pt x="612044" y="1125115"/>
                </a:cubicBezTo>
                <a:cubicBezTo>
                  <a:pt x="645911" y="1257936"/>
                  <a:pt x="756507" y="1460607"/>
                  <a:pt x="786669" y="1537865"/>
                </a:cubicBezTo>
                <a:cubicBezTo>
                  <a:pt x="816831" y="1615123"/>
                  <a:pt x="858106" y="1651107"/>
                  <a:pt x="793019" y="1588665"/>
                </a:cubicBezTo>
                <a:cubicBezTo>
                  <a:pt x="727932" y="1526223"/>
                  <a:pt x="418898" y="1173798"/>
                  <a:pt x="396144" y="1163215"/>
                </a:cubicBezTo>
                <a:cubicBezTo>
                  <a:pt x="373390" y="1152632"/>
                  <a:pt x="722111" y="1613007"/>
                  <a:pt x="656494" y="1525165"/>
                </a:cubicBezTo>
                <a:cubicBezTo>
                  <a:pt x="590877" y="1437323"/>
                  <a:pt x="41602" y="677440"/>
                  <a:pt x="2444" y="636165"/>
                </a:cubicBezTo>
                <a:cubicBezTo>
                  <a:pt x="-36714" y="594890"/>
                  <a:pt x="407256" y="1348953"/>
                  <a:pt x="421544" y="1277515"/>
                </a:cubicBezTo>
                <a:cubicBezTo>
                  <a:pt x="435832" y="1206078"/>
                  <a:pt x="115156" y="256752"/>
                  <a:pt x="88169" y="207540"/>
                </a:cubicBezTo>
                <a:cubicBezTo>
                  <a:pt x="61182" y="158328"/>
                  <a:pt x="237923" y="982240"/>
                  <a:pt x="259619" y="982240"/>
                </a:cubicBezTo>
                <a:cubicBezTo>
                  <a:pt x="281315" y="982240"/>
                  <a:pt x="208819" y="239819"/>
                  <a:pt x="218344" y="207540"/>
                </a:cubicBezTo>
                <a:cubicBezTo>
                  <a:pt x="227869" y="175261"/>
                  <a:pt x="298248" y="813436"/>
                  <a:pt x="316769" y="788565"/>
                </a:cubicBezTo>
                <a:cubicBezTo>
                  <a:pt x="335290" y="763694"/>
                  <a:pt x="325765" y="51436"/>
                  <a:pt x="329469" y="58315"/>
                </a:cubicBezTo>
                <a:cubicBezTo>
                  <a:pt x="333173" y="65194"/>
                  <a:pt x="322590" y="837248"/>
                  <a:pt x="338994" y="829840"/>
                </a:cubicBezTo>
                <a:cubicBezTo>
                  <a:pt x="355398" y="822432"/>
                  <a:pt x="380798" y="-35877"/>
                  <a:pt x="434244" y="1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A0CBEF0A-E7A3-472B-A499-0624F68C77B6}"/>
              </a:ext>
            </a:extLst>
          </p:cNvPr>
          <p:cNvSpPr/>
          <p:nvPr/>
        </p:nvSpPr>
        <p:spPr>
          <a:xfrm>
            <a:off x="6035476" y="4009467"/>
            <a:ext cx="448314" cy="638208"/>
          </a:xfrm>
          <a:custGeom>
            <a:avLst/>
            <a:gdLst>
              <a:gd name="connsiteX0" fmla="*/ 6549 w 448314"/>
              <a:gd name="connsiteY0" fmla="*/ 558 h 638208"/>
              <a:gd name="connsiteX1" fmla="*/ 165299 w 448314"/>
              <a:gd name="connsiteY1" fmla="*/ 197408 h 638208"/>
              <a:gd name="connsiteX2" fmla="*/ 314524 w 448314"/>
              <a:gd name="connsiteY2" fmla="*/ 302183 h 638208"/>
              <a:gd name="connsiteX3" fmla="*/ 447874 w 448314"/>
              <a:gd name="connsiteY3" fmla="*/ 635558 h 638208"/>
              <a:gd name="connsiteX4" fmla="*/ 346274 w 448314"/>
              <a:gd name="connsiteY4" fmla="*/ 448233 h 638208"/>
              <a:gd name="connsiteX5" fmla="*/ 63699 w 448314"/>
              <a:gd name="connsiteY5" fmla="*/ 264083 h 638208"/>
              <a:gd name="connsiteX6" fmla="*/ 6549 w 448314"/>
              <a:gd name="connsiteY6" fmla="*/ 558 h 63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314" h="638208">
                <a:moveTo>
                  <a:pt x="6549" y="558"/>
                </a:moveTo>
                <a:cubicBezTo>
                  <a:pt x="23482" y="-10554"/>
                  <a:pt x="113970" y="147137"/>
                  <a:pt x="165299" y="197408"/>
                </a:cubicBezTo>
                <a:cubicBezTo>
                  <a:pt x="216628" y="247679"/>
                  <a:pt x="267428" y="229158"/>
                  <a:pt x="314524" y="302183"/>
                </a:cubicBezTo>
                <a:cubicBezTo>
                  <a:pt x="361620" y="375208"/>
                  <a:pt x="442582" y="611216"/>
                  <a:pt x="447874" y="635558"/>
                </a:cubicBezTo>
                <a:cubicBezTo>
                  <a:pt x="453166" y="659900"/>
                  <a:pt x="410303" y="510145"/>
                  <a:pt x="346274" y="448233"/>
                </a:cubicBezTo>
                <a:cubicBezTo>
                  <a:pt x="282245" y="386321"/>
                  <a:pt x="122966" y="334991"/>
                  <a:pt x="63699" y="264083"/>
                </a:cubicBezTo>
                <a:cubicBezTo>
                  <a:pt x="4432" y="193175"/>
                  <a:pt x="-10384" y="11670"/>
                  <a:pt x="6549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A89CEE80-8D91-4BDA-B213-0571569308D3}"/>
              </a:ext>
            </a:extLst>
          </p:cNvPr>
          <p:cNvSpPr/>
          <p:nvPr/>
        </p:nvSpPr>
        <p:spPr>
          <a:xfrm>
            <a:off x="7251397" y="2824493"/>
            <a:ext cx="279767" cy="1865279"/>
          </a:xfrm>
          <a:custGeom>
            <a:avLst/>
            <a:gdLst>
              <a:gd name="connsiteX0" fmla="*/ 303 w 279767"/>
              <a:gd name="connsiteY0" fmla="*/ 4432 h 1865279"/>
              <a:gd name="connsiteX1" fmla="*/ 193978 w 279767"/>
              <a:gd name="connsiteY1" fmla="*/ 1156957 h 1865279"/>
              <a:gd name="connsiteX2" fmla="*/ 54278 w 279767"/>
              <a:gd name="connsiteY2" fmla="*/ 407657 h 1865279"/>
              <a:gd name="connsiteX3" fmla="*/ 213028 w 279767"/>
              <a:gd name="connsiteY3" fmla="*/ 1464932 h 1865279"/>
              <a:gd name="connsiteX4" fmla="*/ 279703 w 279767"/>
              <a:gd name="connsiteY4" fmla="*/ 1753857 h 1865279"/>
              <a:gd name="connsiteX5" fmla="*/ 225728 w 279767"/>
              <a:gd name="connsiteY5" fmla="*/ 1839582 h 1865279"/>
              <a:gd name="connsiteX6" fmla="*/ 247953 w 279767"/>
              <a:gd name="connsiteY6" fmla="*/ 1668132 h 1865279"/>
              <a:gd name="connsiteX7" fmla="*/ 303 w 279767"/>
              <a:gd name="connsiteY7" fmla="*/ 4432 h 186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767" h="1865279">
                <a:moveTo>
                  <a:pt x="303" y="4432"/>
                </a:moveTo>
                <a:cubicBezTo>
                  <a:pt x="-8693" y="-80764"/>
                  <a:pt x="184982" y="1089753"/>
                  <a:pt x="193978" y="1156957"/>
                </a:cubicBezTo>
                <a:cubicBezTo>
                  <a:pt x="202974" y="1224161"/>
                  <a:pt x="51103" y="356328"/>
                  <a:pt x="54278" y="407657"/>
                </a:cubicBezTo>
                <a:cubicBezTo>
                  <a:pt x="57453" y="458986"/>
                  <a:pt x="175457" y="1240565"/>
                  <a:pt x="213028" y="1464932"/>
                </a:cubicBezTo>
                <a:cubicBezTo>
                  <a:pt x="250599" y="1689299"/>
                  <a:pt x="277586" y="1691415"/>
                  <a:pt x="279703" y="1753857"/>
                </a:cubicBezTo>
                <a:cubicBezTo>
                  <a:pt x="281820" y="1816299"/>
                  <a:pt x="231020" y="1853869"/>
                  <a:pt x="225728" y="1839582"/>
                </a:cubicBezTo>
                <a:cubicBezTo>
                  <a:pt x="220436" y="1825295"/>
                  <a:pt x="287641" y="1979282"/>
                  <a:pt x="247953" y="1668132"/>
                </a:cubicBezTo>
                <a:cubicBezTo>
                  <a:pt x="208266" y="1356982"/>
                  <a:pt x="9299" y="89628"/>
                  <a:pt x="303" y="4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B125D2AA-544D-497E-B321-863436C47973}"/>
              </a:ext>
            </a:extLst>
          </p:cNvPr>
          <p:cNvSpPr/>
          <p:nvPr/>
        </p:nvSpPr>
        <p:spPr>
          <a:xfrm>
            <a:off x="7113551" y="2722311"/>
            <a:ext cx="313071" cy="1631414"/>
          </a:xfrm>
          <a:custGeom>
            <a:avLst/>
            <a:gdLst>
              <a:gd name="connsiteX0" fmla="*/ 1624 w 313071"/>
              <a:gd name="connsiteY0" fmla="*/ 24064 h 1631414"/>
              <a:gd name="connsiteX1" fmla="*/ 134974 w 313071"/>
              <a:gd name="connsiteY1" fmla="*/ 751139 h 1631414"/>
              <a:gd name="connsiteX2" fmla="*/ 249274 w 313071"/>
              <a:gd name="connsiteY2" fmla="*/ 1325814 h 1631414"/>
              <a:gd name="connsiteX3" fmla="*/ 312774 w 313071"/>
              <a:gd name="connsiteY3" fmla="*/ 1630614 h 1631414"/>
              <a:gd name="connsiteX4" fmla="*/ 274674 w 313071"/>
              <a:gd name="connsiteY4" fmla="*/ 1421064 h 1631414"/>
              <a:gd name="connsiteX5" fmla="*/ 74649 w 313071"/>
              <a:gd name="connsiteY5" fmla="*/ 287589 h 1631414"/>
              <a:gd name="connsiteX6" fmla="*/ 1624 w 313071"/>
              <a:gd name="connsiteY6" fmla="*/ 24064 h 163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71" h="1631414">
                <a:moveTo>
                  <a:pt x="1624" y="24064"/>
                </a:moveTo>
                <a:cubicBezTo>
                  <a:pt x="11678" y="101322"/>
                  <a:pt x="93699" y="534181"/>
                  <a:pt x="134974" y="751139"/>
                </a:cubicBezTo>
                <a:cubicBezTo>
                  <a:pt x="176249" y="968097"/>
                  <a:pt x="219641" y="1179235"/>
                  <a:pt x="249274" y="1325814"/>
                </a:cubicBezTo>
                <a:cubicBezTo>
                  <a:pt x="278907" y="1472393"/>
                  <a:pt x="308541" y="1614739"/>
                  <a:pt x="312774" y="1630614"/>
                </a:cubicBezTo>
                <a:cubicBezTo>
                  <a:pt x="317007" y="1646489"/>
                  <a:pt x="274674" y="1421064"/>
                  <a:pt x="274674" y="1421064"/>
                </a:cubicBezTo>
                <a:cubicBezTo>
                  <a:pt x="234987" y="1197227"/>
                  <a:pt x="119628" y="514072"/>
                  <a:pt x="74649" y="287589"/>
                </a:cubicBezTo>
                <a:cubicBezTo>
                  <a:pt x="29670" y="61106"/>
                  <a:pt x="-8430" y="-53194"/>
                  <a:pt x="1624" y="24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B73AB230-330A-44D3-87FD-8D624CB091CC}"/>
              </a:ext>
            </a:extLst>
          </p:cNvPr>
          <p:cNvSpPr/>
          <p:nvPr/>
        </p:nvSpPr>
        <p:spPr>
          <a:xfrm>
            <a:off x="7042261" y="2777194"/>
            <a:ext cx="364462" cy="1644790"/>
          </a:xfrm>
          <a:custGeom>
            <a:avLst/>
            <a:gdLst>
              <a:gd name="connsiteX0" fmla="*/ 9414 w 364462"/>
              <a:gd name="connsiteY0" fmla="*/ 32681 h 1644790"/>
              <a:gd name="connsiteX1" fmla="*/ 345964 w 364462"/>
              <a:gd name="connsiteY1" fmla="*/ 1559856 h 1644790"/>
              <a:gd name="connsiteX2" fmla="*/ 298339 w 364462"/>
              <a:gd name="connsiteY2" fmla="*/ 1356656 h 1644790"/>
              <a:gd name="connsiteX3" fmla="*/ 111014 w 364462"/>
              <a:gd name="connsiteY3" fmla="*/ 578781 h 1644790"/>
              <a:gd name="connsiteX4" fmla="*/ 9414 w 364462"/>
              <a:gd name="connsiteY4" fmla="*/ 32681 h 164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62" h="1644790">
                <a:moveTo>
                  <a:pt x="9414" y="32681"/>
                </a:moveTo>
                <a:cubicBezTo>
                  <a:pt x="48572" y="196193"/>
                  <a:pt x="297810" y="1339194"/>
                  <a:pt x="345964" y="1559856"/>
                </a:cubicBezTo>
                <a:cubicBezTo>
                  <a:pt x="394118" y="1780519"/>
                  <a:pt x="337497" y="1520168"/>
                  <a:pt x="298339" y="1356656"/>
                </a:cubicBezTo>
                <a:cubicBezTo>
                  <a:pt x="259181" y="1193144"/>
                  <a:pt x="159168" y="796268"/>
                  <a:pt x="111014" y="578781"/>
                </a:cubicBezTo>
                <a:cubicBezTo>
                  <a:pt x="62860" y="361294"/>
                  <a:pt x="-29744" y="-130831"/>
                  <a:pt x="9414" y="32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135548B5-4A2B-42A3-AF9C-D73D3071D267}"/>
              </a:ext>
            </a:extLst>
          </p:cNvPr>
          <p:cNvSpPr/>
          <p:nvPr/>
        </p:nvSpPr>
        <p:spPr>
          <a:xfrm>
            <a:off x="6972172" y="2850804"/>
            <a:ext cx="509294" cy="1801628"/>
          </a:xfrm>
          <a:custGeom>
            <a:avLst/>
            <a:gdLst>
              <a:gd name="connsiteX0" fmla="*/ 128 w 509294"/>
              <a:gd name="connsiteY0" fmla="*/ 346 h 1801628"/>
              <a:gd name="connsiteX1" fmla="*/ 327153 w 509294"/>
              <a:gd name="connsiteY1" fmla="*/ 1498946 h 1801628"/>
              <a:gd name="connsiteX2" fmla="*/ 371603 w 509294"/>
              <a:gd name="connsiteY2" fmla="*/ 1695796 h 1801628"/>
              <a:gd name="connsiteX3" fmla="*/ 489078 w 509294"/>
              <a:gd name="connsiteY3" fmla="*/ 1791046 h 1801628"/>
              <a:gd name="connsiteX4" fmla="*/ 501778 w 509294"/>
              <a:gd name="connsiteY4" fmla="*/ 1787871 h 1801628"/>
              <a:gd name="connsiteX5" fmla="*/ 409703 w 509294"/>
              <a:gd name="connsiteY5" fmla="*/ 1689446 h 1801628"/>
              <a:gd name="connsiteX6" fmla="*/ 368428 w 509294"/>
              <a:gd name="connsiteY6" fmla="*/ 1362421 h 1801628"/>
              <a:gd name="connsiteX7" fmla="*/ 128 w 509294"/>
              <a:gd name="connsiteY7" fmla="*/ 346 h 180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294" h="1801628">
                <a:moveTo>
                  <a:pt x="128" y="346"/>
                </a:moveTo>
                <a:cubicBezTo>
                  <a:pt x="-6751" y="23100"/>
                  <a:pt x="265241" y="1216371"/>
                  <a:pt x="327153" y="1498946"/>
                </a:cubicBezTo>
                <a:cubicBezTo>
                  <a:pt x="389065" y="1781521"/>
                  <a:pt x="344616" y="1647113"/>
                  <a:pt x="371603" y="1695796"/>
                </a:cubicBezTo>
                <a:cubicBezTo>
                  <a:pt x="398591" y="1744479"/>
                  <a:pt x="467382" y="1775700"/>
                  <a:pt x="489078" y="1791046"/>
                </a:cubicBezTo>
                <a:cubicBezTo>
                  <a:pt x="510774" y="1806392"/>
                  <a:pt x="515007" y="1804804"/>
                  <a:pt x="501778" y="1787871"/>
                </a:cubicBezTo>
                <a:cubicBezTo>
                  <a:pt x="488549" y="1770938"/>
                  <a:pt x="431928" y="1760354"/>
                  <a:pt x="409703" y="1689446"/>
                </a:cubicBezTo>
                <a:cubicBezTo>
                  <a:pt x="387478" y="1618538"/>
                  <a:pt x="432986" y="1642879"/>
                  <a:pt x="368428" y="1362421"/>
                </a:cubicBezTo>
                <a:cubicBezTo>
                  <a:pt x="303870" y="1081963"/>
                  <a:pt x="7007" y="-22408"/>
                  <a:pt x="128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5E8351CF-67B3-4CE9-8721-F1CE9F22A6BF}"/>
              </a:ext>
            </a:extLst>
          </p:cNvPr>
          <p:cNvSpPr/>
          <p:nvPr/>
        </p:nvSpPr>
        <p:spPr>
          <a:xfrm>
            <a:off x="3745933" y="2789487"/>
            <a:ext cx="1025125" cy="112499"/>
          </a:xfrm>
          <a:custGeom>
            <a:avLst/>
            <a:gdLst>
              <a:gd name="connsiteX0" fmla="*/ 567 w 1025125"/>
              <a:gd name="connsiteY0" fmla="*/ 280 h 112499"/>
              <a:gd name="connsiteX1" fmla="*/ 591117 w 1025125"/>
              <a:gd name="connsiteY1" fmla="*/ 63780 h 112499"/>
              <a:gd name="connsiteX2" fmla="*/ 963650 w 1025125"/>
              <a:gd name="connsiteY2" fmla="*/ 110346 h 112499"/>
              <a:gd name="connsiteX3" fmla="*/ 1018684 w 1025125"/>
              <a:gd name="connsiteY3" fmla="*/ 101880 h 112499"/>
              <a:gd name="connsiteX4" fmla="*/ 898034 w 1025125"/>
              <a:gd name="connsiteY4" fmla="*/ 76480 h 112499"/>
              <a:gd name="connsiteX5" fmla="*/ 703300 w 1025125"/>
              <a:gd name="connsiteY5" fmla="*/ 42613 h 112499"/>
              <a:gd name="connsiteX6" fmla="*/ 567 w 1025125"/>
              <a:gd name="connsiteY6" fmla="*/ 280 h 11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125" h="112499">
                <a:moveTo>
                  <a:pt x="567" y="280"/>
                </a:moveTo>
                <a:cubicBezTo>
                  <a:pt x="-18130" y="3808"/>
                  <a:pt x="430603" y="45436"/>
                  <a:pt x="591117" y="63780"/>
                </a:cubicBezTo>
                <a:cubicBezTo>
                  <a:pt x="751631" y="82124"/>
                  <a:pt x="892389" y="103996"/>
                  <a:pt x="963650" y="110346"/>
                </a:cubicBezTo>
                <a:cubicBezTo>
                  <a:pt x="1034911" y="116696"/>
                  <a:pt x="1029620" y="107524"/>
                  <a:pt x="1018684" y="101880"/>
                </a:cubicBezTo>
                <a:cubicBezTo>
                  <a:pt x="1007748" y="96236"/>
                  <a:pt x="898034" y="76480"/>
                  <a:pt x="898034" y="76480"/>
                </a:cubicBezTo>
                <a:cubicBezTo>
                  <a:pt x="845470" y="66602"/>
                  <a:pt x="849350" y="57782"/>
                  <a:pt x="703300" y="42613"/>
                </a:cubicBezTo>
                <a:cubicBezTo>
                  <a:pt x="557250" y="27444"/>
                  <a:pt x="19264" y="-3248"/>
                  <a:pt x="567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7C6EBEC8-C8EE-4100-92ED-93077B389CB0}"/>
              </a:ext>
            </a:extLst>
          </p:cNvPr>
          <p:cNvSpPr/>
          <p:nvPr/>
        </p:nvSpPr>
        <p:spPr>
          <a:xfrm>
            <a:off x="3750202" y="2735597"/>
            <a:ext cx="1042673" cy="143070"/>
          </a:xfrm>
          <a:custGeom>
            <a:avLst/>
            <a:gdLst>
              <a:gd name="connsiteX0" fmla="*/ 6881 w 1042673"/>
              <a:gd name="connsiteY0" fmla="*/ 1253 h 143070"/>
              <a:gd name="connsiteX1" fmla="*/ 68265 w 1042673"/>
              <a:gd name="connsiteY1" fmla="*/ 5486 h 143070"/>
              <a:gd name="connsiteX2" fmla="*/ 766765 w 1042673"/>
              <a:gd name="connsiteY2" fmla="*/ 79570 h 143070"/>
              <a:gd name="connsiteX3" fmla="*/ 1039815 w 1042673"/>
              <a:gd name="connsiteY3" fmla="*/ 119786 h 143070"/>
              <a:gd name="connsiteX4" fmla="*/ 917048 w 1042673"/>
              <a:gd name="connsiteY4" fmla="*/ 143070 h 143070"/>
              <a:gd name="connsiteX5" fmla="*/ 929748 w 1042673"/>
              <a:gd name="connsiteY5" fmla="*/ 119786 h 143070"/>
              <a:gd name="connsiteX6" fmla="*/ 6881 w 1042673"/>
              <a:gd name="connsiteY6" fmla="*/ 1253 h 14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673" h="143070">
                <a:moveTo>
                  <a:pt x="6881" y="1253"/>
                </a:moveTo>
                <a:cubicBezTo>
                  <a:pt x="-25751" y="-3157"/>
                  <a:pt x="68265" y="5486"/>
                  <a:pt x="68265" y="5486"/>
                </a:cubicBezTo>
                <a:lnTo>
                  <a:pt x="766765" y="79570"/>
                </a:lnTo>
                <a:cubicBezTo>
                  <a:pt x="928690" y="98620"/>
                  <a:pt x="1014768" y="109203"/>
                  <a:pt x="1039815" y="119786"/>
                </a:cubicBezTo>
                <a:cubicBezTo>
                  <a:pt x="1064862" y="130369"/>
                  <a:pt x="917048" y="143070"/>
                  <a:pt x="917048" y="143070"/>
                </a:cubicBezTo>
                <a:cubicBezTo>
                  <a:pt x="898704" y="143070"/>
                  <a:pt x="1078620" y="140247"/>
                  <a:pt x="929748" y="119786"/>
                </a:cubicBezTo>
                <a:cubicBezTo>
                  <a:pt x="780876" y="99325"/>
                  <a:pt x="402345" y="59814"/>
                  <a:pt x="6881" y="1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8972C5E1-A458-4413-9B4E-617635A419CA}"/>
              </a:ext>
            </a:extLst>
          </p:cNvPr>
          <p:cNvSpPr/>
          <p:nvPr/>
        </p:nvSpPr>
        <p:spPr>
          <a:xfrm>
            <a:off x="3674918" y="2266066"/>
            <a:ext cx="971708" cy="398907"/>
          </a:xfrm>
          <a:custGeom>
            <a:avLst/>
            <a:gdLst>
              <a:gd name="connsiteX0" fmla="*/ 10199 w 971708"/>
              <a:gd name="connsiteY0" fmla="*/ 396701 h 398907"/>
              <a:gd name="connsiteX1" fmla="*/ 264199 w 971708"/>
              <a:gd name="connsiteY1" fmla="*/ 216784 h 398907"/>
              <a:gd name="connsiteX2" fmla="*/ 954232 w 971708"/>
              <a:gd name="connsiteY2" fmla="*/ 9351 h 398907"/>
              <a:gd name="connsiteX3" fmla="*/ 748915 w 971708"/>
              <a:gd name="connsiteY3" fmla="*/ 41101 h 398907"/>
              <a:gd name="connsiteX4" fmla="*/ 568999 w 971708"/>
              <a:gd name="connsiteY4" fmla="*/ 89784 h 398907"/>
              <a:gd name="connsiteX5" fmla="*/ 10199 w 971708"/>
              <a:gd name="connsiteY5" fmla="*/ 396701 h 39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708" h="398907">
                <a:moveTo>
                  <a:pt x="10199" y="396701"/>
                </a:moveTo>
                <a:cubicBezTo>
                  <a:pt x="-40601" y="417868"/>
                  <a:pt x="106860" y="281342"/>
                  <a:pt x="264199" y="216784"/>
                </a:cubicBezTo>
                <a:cubicBezTo>
                  <a:pt x="421538" y="152226"/>
                  <a:pt x="873446" y="38631"/>
                  <a:pt x="954232" y="9351"/>
                </a:cubicBezTo>
                <a:cubicBezTo>
                  <a:pt x="1035018" y="-19929"/>
                  <a:pt x="813120" y="27696"/>
                  <a:pt x="748915" y="41101"/>
                </a:cubicBezTo>
                <a:cubicBezTo>
                  <a:pt x="684710" y="54506"/>
                  <a:pt x="693530" y="32281"/>
                  <a:pt x="568999" y="89784"/>
                </a:cubicBezTo>
                <a:cubicBezTo>
                  <a:pt x="444469" y="147287"/>
                  <a:pt x="60999" y="375534"/>
                  <a:pt x="10199" y="396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47C63AB0-8384-4115-8EA7-0E53838A175A}"/>
              </a:ext>
            </a:extLst>
          </p:cNvPr>
          <p:cNvSpPr/>
          <p:nvPr/>
        </p:nvSpPr>
        <p:spPr>
          <a:xfrm>
            <a:off x="3676637" y="2245980"/>
            <a:ext cx="1004294" cy="216698"/>
          </a:xfrm>
          <a:custGeom>
            <a:avLst/>
            <a:gdLst>
              <a:gd name="connsiteX0" fmla="*/ 971563 w 1004294"/>
              <a:gd name="connsiteY0" fmla="*/ 10387 h 216698"/>
              <a:gd name="connsiteX1" fmla="*/ 912296 w 1004294"/>
              <a:gd name="connsiteY1" fmla="*/ 12503 h 216698"/>
              <a:gd name="connsiteX2" fmla="*/ 537646 w 1004294"/>
              <a:gd name="connsiteY2" fmla="*/ 88703 h 216698"/>
              <a:gd name="connsiteX3" fmla="*/ 503780 w 1004294"/>
              <a:gd name="connsiteY3" fmla="*/ 92937 h 216698"/>
              <a:gd name="connsiteX4" fmla="*/ 529180 w 1004294"/>
              <a:gd name="connsiteY4" fmla="*/ 29437 h 216698"/>
              <a:gd name="connsiteX5" fmla="*/ 459330 w 1004294"/>
              <a:gd name="connsiteY5" fmla="*/ 103520 h 216698"/>
              <a:gd name="connsiteX6" fmla="*/ 315396 w 1004294"/>
              <a:gd name="connsiteY6" fmla="*/ 175487 h 216698"/>
              <a:gd name="connsiteX7" fmla="*/ 260363 w 1004294"/>
              <a:gd name="connsiteY7" fmla="*/ 198770 h 216698"/>
              <a:gd name="connsiteX8" fmla="*/ 13 w 1004294"/>
              <a:gd name="connsiteY8" fmla="*/ 203003 h 216698"/>
              <a:gd name="connsiteX9" fmla="*/ 249780 w 1004294"/>
              <a:gd name="connsiteY9" fmla="*/ 211470 h 216698"/>
              <a:gd name="connsiteX10" fmla="*/ 480496 w 1004294"/>
              <a:gd name="connsiteY10" fmla="*/ 114103 h 216698"/>
              <a:gd name="connsiteX11" fmla="*/ 971563 w 1004294"/>
              <a:gd name="connsiteY11" fmla="*/ 10387 h 21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4294" h="216698">
                <a:moveTo>
                  <a:pt x="971563" y="10387"/>
                </a:moveTo>
                <a:cubicBezTo>
                  <a:pt x="1043530" y="-6546"/>
                  <a:pt x="984615" y="-550"/>
                  <a:pt x="912296" y="12503"/>
                </a:cubicBezTo>
                <a:cubicBezTo>
                  <a:pt x="839977" y="25556"/>
                  <a:pt x="605732" y="75297"/>
                  <a:pt x="537646" y="88703"/>
                </a:cubicBezTo>
                <a:cubicBezTo>
                  <a:pt x="469560" y="102109"/>
                  <a:pt x="505191" y="102815"/>
                  <a:pt x="503780" y="92937"/>
                </a:cubicBezTo>
                <a:cubicBezTo>
                  <a:pt x="502369" y="83059"/>
                  <a:pt x="536588" y="27673"/>
                  <a:pt x="529180" y="29437"/>
                </a:cubicBezTo>
                <a:cubicBezTo>
                  <a:pt x="521772" y="31201"/>
                  <a:pt x="494961" y="79178"/>
                  <a:pt x="459330" y="103520"/>
                </a:cubicBezTo>
                <a:cubicBezTo>
                  <a:pt x="423699" y="127862"/>
                  <a:pt x="348557" y="159612"/>
                  <a:pt x="315396" y="175487"/>
                </a:cubicBezTo>
                <a:cubicBezTo>
                  <a:pt x="282235" y="191362"/>
                  <a:pt x="312927" y="194184"/>
                  <a:pt x="260363" y="198770"/>
                </a:cubicBezTo>
                <a:cubicBezTo>
                  <a:pt x="207799" y="203356"/>
                  <a:pt x="1777" y="200886"/>
                  <a:pt x="13" y="203003"/>
                </a:cubicBezTo>
                <a:cubicBezTo>
                  <a:pt x="-1751" y="205120"/>
                  <a:pt x="169699" y="226287"/>
                  <a:pt x="249780" y="211470"/>
                </a:cubicBezTo>
                <a:cubicBezTo>
                  <a:pt x="329861" y="196653"/>
                  <a:pt x="356318" y="147617"/>
                  <a:pt x="480496" y="114103"/>
                </a:cubicBezTo>
                <a:cubicBezTo>
                  <a:pt x="604674" y="80589"/>
                  <a:pt x="899596" y="27320"/>
                  <a:pt x="971563" y="10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B643C65E-7F2C-4278-94C4-0F2D2C34744B}"/>
              </a:ext>
            </a:extLst>
          </p:cNvPr>
          <p:cNvSpPr/>
          <p:nvPr/>
        </p:nvSpPr>
        <p:spPr>
          <a:xfrm>
            <a:off x="3723211" y="2468688"/>
            <a:ext cx="213904" cy="41456"/>
          </a:xfrm>
          <a:custGeom>
            <a:avLst/>
            <a:gdLst>
              <a:gd name="connsiteX0" fmla="*/ 6 w 213904"/>
              <a:gd name="connsiteY0" fmla="*/ 5695 h 41456"/>
              <a:gd name="connsiteX1" fmla="*/ 173572 w 213904"/>
              <a:gd name="connsiteY1" fmla="*/ 33212 h 41456"/>
              <a:gd name="connsiteX2" fmla="*/ 213789 w 213904"/>
              <a:gd name="connsiteY2" fmla="*/ 39562 h 41456"/>
              <a:gd name="connsiteX3" fmla="*/ 167222 w 213904"/>
              <a:gd name="connsiteY3" fmla="*/ 3579 h 41456"/>
              <a:gd name="connsiteX4" fmla="*/ 6 w 213904"/>
              <a:gd name="connsiteY4" fmla="*/ 5695 h 4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04" h="41456">
                <a:moveTo>
                  <a:pt x="6" y="5695"/>
                </a:moveTo>
                <a:cubicBezTo>
                  <a:pt x="1064" y="10634"/>
                  <a:pt x="173572" y="33212"/>
                  <a:pt x="173572" y="33212"/>
                </a:cubicBezTo>
                <a:cubicBezTo>
                  <a:pt x="209203" y="38857"/>
                  <a:pt x="214847" y="44501"/>
                  <a:pt x="213789" y="39562"/>
                </a:cubicBezTo>
                <a:cubicBezTo>
                  <a:pt x="212731" y="34623"/>
                  <a:pt x="197914" y="10282"/>
                  <a:pt x="167222" y="3579"/>
                </a:cubicBezTo>
                <a:cubicBezTo>
                  <a:pt x="136530" y="-3124"/>
                  <a:pt x="-1052" y="756"/>
                  <a:pt x="6" y="5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EF78BA68-9124-4E3B-AD35-5BBB21F0A741}"/>
              </a:ext>
            </a:extLst>
          </p:cNvPr>
          <p:cNvSpPr/>
          <p:nvPr/>
        </p:nvSpPr>
        <p:spPr>
          <a:xfrm>
            <a:off x="4122826" y="2452974"/>
            <a:ext cx="656262" cy="93454"/>
          </a:xfrm>
          <a:custGeom>
            <a:avLst/>
            <a:gdLst>
              <a:gd name="connsiteX0" fmla="*/ 2557 w 656262"/>
              <a:gd name="connsiteY0" fmla="*/ 21409 h 93454"/>
              <a:gd name="connsiteX1" fmla="*/ 146491 w 656262"/>
              <a:gd name="connsiteY1" fmla="*/ 8709 h 93454"/>
              <a:gd name="connsiteX2" fmla="*/ 389907 w 656262"/>
              <a:gd name="connsiteY2" fmla="*/ 40459 h 93454"/>
              <a:gd name="connsiteX3" fmla="*/ 652374 w 656262"/>
              <a:gd name="connsiteY3" fmla="*/ 93376 h 93454"/>
              <a:gd name="connsiteX4" fmla="*/ 527491 w 656262"/>
              <a:gd name="connsiteY4" fmla="*/ 51043 h 93454"/>
              <a:gd name="connsiteX5" fmla="*/ 265024 w 656262"/>
              <a:gd name="connsiteY5" fmla="*/ 243 h 93454"/>
              <a:gd name="connsiteX6" fmla="*/ 2557 w 656262"/>
              <a:gd name="connsiteY6" fmla="*/ 21409 h 9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262" h="93454">
                <a:moveTo>
                  <a:pt x="2557" y="21409"/>
                </a:moveTo>
                <a:cubicBezTo>
                  <a:pt x="-17198" y="22820"/>
                  <a:pt x="81933" y="5534"/>
                  <a:pt x="146491" y="8709"/>
                </a:cubicBezTo>
                <a:cubicBezTo>
                  <a:pt x="211049" y="11884"/>
                  <a:pt x="305593" y="26348"/>
                  <a:pt x="389907" y="40459"/>
                </a:cubicBezTo>
                <a:cubicBezTo>
                  <a:pt x="474221" y="54570"/>
                  <a:pt x="629443" y="91612"/>
                  <a:pt x="652374" y="93376"/>
                </a:cubicBezTo>
                <a:cubicBezTo>
                  <a:pt x="675305" y="95140"/>
                  <a:pt x="592049" y="66565"/>
                  <a:pt x="527491" y="51043"/>
                </a:cubicBezTo>
                <a:cubicBezTo>
                  <a:pt x="462933" y="35521"/>
                  <a:pt x="350396" y="3065"/>
                  <a:pt x="265024" y="243"/>
                </a:cubicBezTo>
                <a:cubicBezTo>
                  <a:pt x="179652" y="-2579"/>
                  <a:pt x="22312" y="19998"/>
                  <a:pt x="2557" y="21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BB2069B5-F267-4FBF-BCFF-3400D7913B35}"/>
              </a:ext>
            </a:extLst>
          </p:cNvPr>
          <p:cNvSpPr/>
          <p:nvPr/>
        </p:nvSpPr>
        <p:spPr>
          <a:xfrm>
            <a:off x="4162606" y="2487060"/>
            <a:ext cx="602879" cy="88938"/>
          </a:xfrm>
          <a:custGeom>
            <a:avLst/>
            <a:gdLst>
              <a:gd name="connsiteX0" fmla="*/ 877 w 602879"/>
              <a:gd name="connsiteY0" fmla="*/ 19073 h 88938"/>
              <a:gd name="connsiteX1" fmla="*/ 328961 w 602879"/>
              <a:gd name="connsiteY1" fmla="*/ 25423 h 88938"/>
              <a:gd name="connsiteX2" fmla="*/ 602011 w 602879"/>
              <a:gd name="connsiteY2" fmla="*/ 88923 h 88938"/>
              <a:gd name="connsiteX3" fmla="*/ 409394 w 602879"/>
              <a:gd name="connsiteY3" fmla="*/ 19073 h 88938"/>
              <a:gd name="connsiteX4" fmla="*/ 237944 w 602879"/>
              <a:gd name="connsiteY4" fmla="*/ 23 h 88938"/>
              <a:gd name="connsiteX5" fmla="*/ 877 w 602879"/>
              <a:gd name="connsiteY5" fmla="*/ 19073 h 8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879" h="88938">
                <a:moveTo>
                  <a:pt x="877" y="19073"/>
                </a:moveTo>
                <a:cubicBezTo>
                  <a:pt x="16046" y="23306"/>
                  <a:pt x="228772" y="13781"/>
                  <a:pt x="328961" y="25423"/>
                </a:cubicBezTo>
                <a:cubicBezTo>
                  <a:pt x="429150" y="37065"/>
                  <a:pt x="588606" y="89981"/>
                  <a:pt x="602011" y="88923"/>
                </a:cubicBezTo>
                <a:cubicBezTo>
                  <a:pt x="615417" y="87865"/>
                  <a:pt x="470072" y="33890"/>
                  <a:pt x="409394" y="19073"/>
                </a:cubicBezTo>
                <a:cubicBezTo>
                  <a:pt x="348716" y="4256"/>
                  <a:pt x="304619" y="728"/>
                  <a:pt x="237944" y="23"/>
                </a:cubicBezTo>
                <a:cubicBezTo>
                  <a:pt x="171269" y="-683"/>
                  <a:pt x="-14292" y="14840"/>
                  <a:pt x="877" y="19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D1798645-8F3E-4005-93AD-247597B132E7}"/>
              </a:ext>
            </a:extLst>
          </p:cNvPr>
          <p:cNvSpPr/>
          <p:nvPr/>
        </p:nvSpPr>
        <p:spPr>
          <a:xfrm>
            <a:off x="3507091" y="1805526"/>
            <a:ext cx="1134956" cy="484746"/>
          </a:xfrm>
          <a:custGeom>
            <a:avLst/>
            <a:gdLst>
              <a:gd name="connsiteX0" fmla="*/ 226 w 1134956"/>
              <a:gd name="connsiteY0" fmla="*/ 484707 h 484746"/>
              <a:gd name="connsiteX1" fmla="*/ 514576 w 1134956"/>
              <a:gd name="connsiteY1" fmla="*/ 215891 h 484746"/>
              <a:gd name="connsiteX2" fmla="*/ 829959 w 1134956"/>
              <a:gd name="connsiteY2" fmla="*/ 78307 h 484746"/>
              <a:gd name="connsiteX3" fmla="*/ 1132642 w 1134956"/>
              <a:gd name="connsiteY3" fmla="*/ 4224 h 484746"/>
              <a:gd name="connsiteX4" fmla="*/ 959076 w 1134956"/>
              <a:gd name="connsiteY4" fmla="*/ 19041 h 484746"/>
              <a:gd name="connsiteX5" fmla="*/ 766459 w 1134956"/>
              <a:gd name="connsiteY5" fmla="*/ 101591 h 484746"/>
              <a:gd name="connsiteX6" fmla="*/ 453192 w 1134956"/>
              <a:gd name="connsiteY6" fmla="*/ 234941 h 484746"/>
              <a:gd name="connsiteX7" fmla="*/ 226 w 1134956"/>
              <a:gd name="connsiteY7" fmla="*/ 484707 h 48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4956" h="484746">
                <a:moveTo>
                  <a:pt x="226" y="484707"/>
                </a:moveTo>
                <a:cubicBezTo>
                  <a:pt x="10457" y="481532"/>
                  <a:pt x="376287" y="283624"/>
                  <a:pt x="514576" y="215891"/>
                </a:cubicBezTo>
                <a:cubicBezTo>
                  <a:pt x="652865" y="148158"/>
                  <a:pt x="726948" y="113585"/>
                  <a:pt x="829959" y="78307"/>
                </a:cubicBezTo>
                <a:cubicBezTo>
                  <a:pt x="932970" y="43029"/>
                  <a:pt x="1111123" y="14102"/>
                  <a:pt x="1132642" y="4224"/>
                </a:cubicBezTo>
                <a:cubicBezTo>
                  <a:pt x="1154161" y="-5654"/>
                  <a:pt x="1020107" y="2813"/>
                  <a:pt x="959076" y="19041"/>
                </a:cubicBezTo>
                <a:cubicBezTo>
                  <a:pt x="898046" y="35269"/>
                  <a:pt x="766459" y="101591"/>
                  <a:pt x="766459" y="101591"/>
                </a:cubicBezTo>
                <a:cubicBezTo>
                  <a:pt x="682145" y="137574"/>
                  <a:pt x="577722" y="170736"/>
                  <a:pt x="453192" y="234941"/>
                </a:cubicBezTo>
                <a:cubicBezTo>
                  <a:pt x="328662" y="299146"/>
                  <a:pt x="-10005" y="487882"/>
                  <a:pt x="226" y="484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95D6965A-92FD-491B-9CDC-C91F5D5660E4}"/>
              </a:ext>
            </a:extLst>
          </p:cNvPr>
          <p:cNvSpPr/>
          <p:nvPr/>
        </p:nvSpPr>
        <p:spPr>
          <a:xfrm>
            <a:off x="3553970" y="1765151"/>
            <a:ext cx="1048019" cy="327249"/>
          </a:xfrm>
          <a:custGeom>
            <a:avLst/>
            <a:gdLst>
              <a:gd name="connsiteX0" fmla="*/ 319530 w 1048019"/>
              <a:gd name="connsiteY0" fmla="*/ 321882 h 327249"/>
              <a:gd name="connsiteX1" fmla="*/ 2030 w 1048019"/>
              <a:gd name="connsiteY1" fmla="*/ 326116 h 327249"/>
              <a:gd name="connsiteX2" fmla="*/ 184063 w 1048019"/>
              <a:gd name="connsiteY2" fmla="*/ 300716 h 327249"/>
              <a:gd name="connsiteX3" fmla="*/ 194647 w 1048019"/>
              <a:gd name="connsiteY3" fmla="*/ 292249 h 327249"/>
              <a:gd name="connsiteX4" fmla="*/ 442297 w 1048019"/>
              <a:gd name="connsiteY4" fmla="*/ 224516 h 327249"/>
              <a:gd name="connsiteX5" fmla="*/ 653963 w 1048019"/>
              <a:gd name="connsiteY5" fmla="*/ 120799 h 327249"/>
              <a:gd name="connsiteX6" fmla="*/ 1047663 w 1048019"/>
              <a:gd name="connsiteY6" fmla="*/ 149 h 327249"/>
              <a:gd name="connsiteX7" fmla="*/ 717463 w 1048019"/>
              <a:gd name="connsiteY7" fmla="*/ 99632 h 327249"/>
              <a:gd name="connsiteX8" fmla="*/ 368213 w 1048019"/>
              <a:gd name="connsiteY8" fmla="*/ 260499 h 327249"/>
              <a:gd name="connsiteX9" fmla="*/ 27430 w 1048019"/>
              <a:gd name="connsiteY9" fmla="*/ 313416 h 327249"/>
              <a:gd name="connsiteX10" fmla="*/ 319530 w 1048019"/>
              <a:gd name="connsiteY10" fmla="*/ 321882 h 32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019" h="327249">
                <a:moveTo>
                  <a:pt x="319530" y="321882"/>
                </a:moveTo>
                <a:cubicBezTo>
                  <a:pt x="315297" y="323999"/>
                  <a:pt x="24608" y="329644"/>
                  <a:pt x="2030" y="326116"/>
                </a:cubicBezTo>
                <a:cubicBezTo>
                  <a:pt x="-20548" y="322588"/>
                  <a:pt x="151960" y="306360"/>
                  <a:pt x="184063" y="300716"/>
                </a:cubicBezTo>
                <a:cubicBezTo>
                  <a:pt x="216166" y="295072"/>
                  <a:pt x="151608" y="304949"/>
                  <a:pt x="194647" y="292249"/>
                </a:cubicBezTo>
                <a:cubicBezTo>
                  <a:pt x="237686" y="279549"/>
                  <a:pt x="365744" y="253091"/>
                  <a:pt x="442297" y="224516"/>
                </a:cubicBezTo>
                <a:cubicBezTo>
                  <a:pt x="518850" y="195941"/>
                  <a:pt x="553069" y="158193"/>
                  <a:pt x="653963" y="120799"/>
                </a:cubicBezTo>
                <a:cubicBezTo>
                  <a:pt x="754857" y="83404"/>
                  <a:pt x="1037080" y="3677"/>
                  <a:pt x="1047663" y="149"/>
                </a:cubicBezTo>
                <a:cubicBezTo>
                  <a:pt x="1058246" y="-3379"/>
                  <a:pt x="830705" y="56240"/>
                  <a:pt x="717463" y="99632"/>
                </a:cubicBezTo>
                <a:cubicBezTo>
                  <a:pt x="604221" y="143024"/>
                  <a:pt x="483219" y="224868"/>
                  <a:pt x="368213" y="260499"/>
                </a:cubicBezTo>
                <a:cubicBezTo>
                  <a:pt x="253207" y="296130"/>
                  <a:pt x="41188" y="305655"/>
                  <a:pt x="27430" y="313416"/>
                </a:cubicBezTo>
                <a:cubicBezTo>
                  <a:pt x="13672" y="321177"/>
                  <a:pt x="323763" y="319765"/>
                  <a:pt x="319530" y="321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0B7F3EA3-3EED-434F-A409-B9144D79C34F}"/>
              </a:ext>
            </a:extLst>
          </p:cNvPr>
          <p:cNvSpPr/>
          <p:nvPr/>
        </p:nvSpPr>
        <p:spPr>
          <a:xfrm>
            <a:off x="4629487" y="1720805"/>
            <a:ext cx="105983" cy="172557"/>
          </a:xfrm>
          <a:custGeom>
            <a:avLst/>
            <a:gdLst>
              <a:gd name="connsiteX0" fmla="*/ 105496 w 105983"/>
              <a:gd name="connsiteY0" fmla="*/ 45 h 172557"/>
              <a:gd name="connsiteX1" fmla="*/ 41996 w 105983"/>
              <a:gd name="connsiteY1" fmla="*/ 76245 h 172557"/>
              <a:gd name="connsiteX2" fmla="*/ 71630 w 105983"/>
              <a:gd name="connsiteY2" fmla="*/ 171495 h 172557"/>
              <a:gd name="connsiteX3" fmla="*/ 39880 w 105983"/>
              <a:gd name="connsiteY3" fmla="*/ 124928 h 172557"/>
              <a:gd name="connsiteX4" fmla="*/ 1780 w 105983"/>
              <a:gd name="connsiteY4" fmla="*/ 86828 h 172557"/>
              <a:gd name="connsiteX5" fmla="*/ 105496 w 105983"/>
              <a:gd name="connsiteY5" fmla="*/ 45 h 17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983" h="172557">
                <a:moveTo>
                  <a:pt x="105496" y="45"/>
                </a:moveTo>
                <a:cubicBezTo>
                  <a:pt x="112199" y="-1719"/>
                  <a:pt x="47640" y="47670"/>
                  <a:pt x="41996" y="76245"/>
                </a:cubicBezTo>
                <a:cubicBezTo>
                  <a:pt x="36352" y="104820"/>
                  <a:pt x="71983" y="163381"/>
                  <a:pt x="71630" y="171495"/>
                </a:cubicBezTo>
                <a:cubicBezTo>
                  <a:pt x="71277" y="179609"/>
                  <a:pt x="51522" y="139039"/>
                  <a:pt x="39880" y="124928"/>
                </a:cubicBezTo>
                <a:cubicBezTo>
                  <a:pt x="28238" y="110817"/>
                  <a:pt x="-8450" y="105525"/>
                  <a:pt x="1780" y="86828"/>
                </a:cubicBezTo>
                <a:cubicBezTo>
                  <a:pt x="12010" y="68131"/>
                  <a:pt x="98793" y="1809"/>
                  <a:pt x="105496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8A0D77F3-7238-4FC9-93C8-7B640D34C359}"/>
              </a:ext>
            </a:extLst>
          </p:cNvPr>
          <p:cNvSpPr/>
          <p:nvPr/>
        </p:nvSpPr>
        <p:spPr>
          <a:xfrm>
            <a:off x="3988986" y="1898470"/>
            <a:ext cx="735339" cy="159235"/>
          </a:xfrm>
          <a:custGeom>
            <a:avLst/>
            <a:gdLst>
              <a:gd name="connsiteX0" fmla="*/ 13631 w 735339"/>
              <a:gd name="connsiteY0" fmla="*/ 127180 h 159235"/>
              <a:gd name="connsiteX1" fmla="*/ 134281 w 735339"/>
              <a:gd name="connsiteY1" fmla="*/ 158930 h 159235"/>
              <a:gd name="connsiteX2" fmla="*/ 280331 w 735339"/>
              <a:gd name="connsiteY2" fmla="*/ 144113 h 159235"/>
              <a:gd name="connsiteX3" fmla="*/ 678264 w 735339"/>
              <a:gd name="connsiteY3" fmla="*/ 112363 h 159235"/>
              <a:gd name="connsiteX4" fmla="*/ 731181 w 735339"/>
              <a:gd name="connsiteY4" fmla="*/ 180 h 159235"/>
              <a:gd name="connsiteX5" fmla="*/ 663447 w 735339"/>
              <a:gd name="connsiteY5" fmla="*/ 86963 h 159235"/>
              <a:gd name="connsiteX6" fmla="*/ 470831 w 735339"/>
              <a:gd name="connsiteY6" fmla="*/ 116597 h 159235"/>
              <a:gd name="connsiteX7" fmla="*/ 13631 w 735339"/>
              <a:gd name="connsiteY7" fmla="*/ 127180 h 15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339" h="159235">
                <a:moveTo>
                  <a:pt x="13631" y="127180"/>
                </a:moveTo>
                <a:cubicBezTo>
                  <a:pt x="-42461" y="134235"/>
                  <a:pt x="89831" y="156108"/>
                  <a:pt x="134281" y="158930"/>
                </a:cubicBezTo>
                <a:cubicBezTo>
                  <a:pt x="178731" y="161752"/>
                  <a:pt x="280331" y="144113"/>
                  <a:pt x="280331" y="144113"/>
                </a:cubicBezTo>
                <a:cubicBezTo>
                  <a:pt x="370995" y="136352"/>
                  <a:pt x="603122" y="136352"/>
                  <a:pt x="678264" y="112363"/>
                </a:cubicBezTo>
                <a:cubicBezTo>
                  <a:pt x="753406" y="88374"/>
                  <a:pt x="733650" y="4413"/>
                  <a:pt x="731181" y="180"/>
                </a:cubicBezTo>
                <a:cubicBezTo>
                  <a:pt x="728712" y="-4053"/>
                  <a:pt x="706839" y="67560"/>
                  <a:pt x="663447" y="86963"/>
                </a:cubicBezTo>
                <a:cubicBezTo>
                  <a:pt x="620055" y="106366"/>
                  <a:pt x="584073" y="107072"/>
                  <a:pt x="470831" y="116597"/>
                </a:cubicBezTo>
                <a:cubicBezTo>
                  <a:pt x="357589" y="126122"/>
                  <a:pt x="69723" y="120125"/>
                  <a:pt x="13631" y="127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1495F622-B84D-4ACE-A710-F0690550292C}"/>
              </a:ext>
            </a:extLst>
          </p:cNvPr>
          <p:cNvSpPr/>
          <p:nvPr/>
        </p:nvSpPr>
        <p:spPr>
          <a:xfrm>
            <a:off x="4135216" y="1959504"/>
            <a:ext cx="564397" cy="51586"/>
          </a:xfrm>
          <a:custGeom>
            <a:avLst/>
            <a:gdLst>
              <a:gd name="connsiteX0" fmla="*/ 751 w 564397"/>
              <a:gd name="connsiteY0" fmla="*/ 49213 h 51586"/>
              <a:gd name="connsiteX1" fmla="*/ 328834 w 564397"/>
              <a:gd name="connsiteY1" fmla="*/ 44979 h 51586"/>
              <a:gd name="connsiteX2" fmla="*/ 561667 w 564397"/>
              <a:gd name="connsiteY2" fmla="*/ 529 h 51586"/>
              <a:gd name="connsiteX3" fmla="*/ 426201 w 564397"/>
              <a:gd name="connsiteY3" fmla="*/ 23813 h 51586"/>
              <a:gd name="connsiteX4" fmla="*/ 751 w 564397"/>
              <a:gd name="connsiteY4" fmla="*/ 49213 h 5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397" h="51586">
                <a:moveTo>
                  <a:pt x="751" y="49213"/>
                </a:moveTo>
                <a:cubicBezTo>
                  <a:pt x="-15477" y="52741"/>
                  <a:pt x="235348" y="53093"/>
                  <a:pt x="328834" y="44979"/>
                </a:cubicBezTo>
                <a:cubicBezTo>
                  <a:pt x="422320" y="36865"/>
                  <a:pt x="545439" y="4057"/>
                  <a:pt x="561667" y="529"/>
                </a:cubicBezTo>
                <a:cubicBezTo>
                  <a:pt x="577895" y="-2999"/>
                  <a:pt x="520393" y="11819"/>
                  <a:pt x="426201" y="23813"/>
                </a:cubicBezTo>
                <a:cubicBezTo>
                  <a:pt x="332009" y="35807"/>
                  <a:pt x="16979" y="45685"/>
                  <a:pt x="751" y="49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CDD51D74-C147-4B5F-9703-9E710AA0FF5E}"/>
              </a:ext>
            </a:extLst>
          </p:cNvPr>
          <p:cNvSpPr/>
          <p:nvPr/>
        </p:nvSpPr>
        <p:spPr>
          <a:xfrm>
            <a:off x="3573643" y="1690206"/>
            <a:ext cx="665329" cy="228858"/>
          </a:xfrm>
          <a:custGeom>
            <a:avLst/>
            <a:gdLst>
              <a:gd name="connsiteX0" fmla="*/ 24690 w 665329"/>
              <a:gd name="connsiteY0" fmla="*/ 225377 h 228858"/>
              <a:gd name="connsiteX1" fmla="*/ 291390 w 665329"/>
              <a:gd name="connsiteY1" fmla="*/ 104727 h 228858"/>
              <a:gd name="connsiteX2" fmla="*/ 655457 w 665329"/>
              <a:gd name="connsiteY2" fmla="*/ 5244 h 228858"/>
              <a:gd name="connsiteX3" fmla="*/ 553857 w 665329"/>
              <a:gd name="connsiteY3" fmla="*/ 15827 h 228858"/>
              <a:gd name="connsiteX4" fmla="*/ 467074 w 665329"/>
              <a:gd name="connsiteY4" fmla="*/ 32761 h 228858"/>
              <a:gd name="connsiteX5" fmla="*/ 60674 w 665329"/>
              <a:gd name="connsiteY5" fmla="*/ 183044 h 228858"/>
              <a:gd name="connsiteX6" fmla="*/ 24690 w 665329"/>
              <a:gd name="connsiteY6" fmla="*/ 225377 h 22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329" h="228858">
                <a:moveTo>
                  <a:pt x="24690" y="225377"/>
                </a:moveTo>
                <a:cubicBezTo>
                  <a:pt x="63143" y="212324"/>
                  <a:pt x="186262" y="141416"/>
                  <a:pt x="291390" y="104727"/>
                </a:cubicBezTo>
                <a:cubicBezTo>
                  <a:pt x="396518" y="68038"/>
                  <a:pt x="611712" y="20061"/>
                  <a:pt x="655457" y="5244"/>
                </a:cubicBezTo>
                <a:cubicBezTo>
                  <a:pt x="699202" y="-9573"/>
                  <a:pt x="585254" y="11241"/>
                  <a:pt x="553857" y="15827"/>
                </a:cubicBezTo>
                <a:cubicBezTo>
                  <a:pt x="522460" y="20413"/>
                  <a:pt x="549271" y="4892"/>
                  <a:pt x="467074" y="32761"/>
                </a:cubicBezTo>
                <a:cubicBezTo>
                  <a:pt x="384877" y="60630"/>
                  <a:pt x="132641" y="153411"/>
                  <a:pt x="60674" y="183044"/>
                </a:cubicBezTo>
                <a:cubicBezTo>
                  <a:pt x="-11293" y="212677"/>
                  <a:pt x="-13763" y="238430"/>
                  <a:pt x="24690" y="225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1FE64880-0AE3-423E-A10B-FB6F13795805}"/>
              </a:ext>
            </a:extLst>
          </p:cNvPr>
          <p:cNvSpPr/>
          <p:nvPr/>
        </p:nvSpPr>
        <p:spPr>
          <a:xfrm>
            <a:off x="3568810" y="1695600"/>
            <a:ext cx="611654" cy="218303"/>
          </a:xfrm>
          <a:custGeom>
            <a:avLst/>
            <a:gdLst>
              <a:gd name="connsiteX0" fmla="*/ 6240 w 611654"/>
              <a:gd name="connsiteY0" fmla="*/ 217867 h 218303"/>
              <a:gd name="connsiteX1" fmla="*/ 116307 w 611654"/>
              <a:gd name="connsiteY1" fmla="*/ 122617 h 218303"/>
              <a:gd name="connsiteX2" fmla="*/ 374540 w 611654"/>
              <a:gd name="connsiteY2" fmla="*/ 40067 h 218303"/>
              <a:gd name="connsiteX3" fmla="*/ 520590 w 611654"/>
              <a:gd name="connsiteY3" fmla="*/ 1967 h 218303"/>
              <a:gd name="connsiteX4" fmla="*/ 611607 w 611654"/>
              <a:gd name="connsiteY4" fmla="*/ 6200 h 218303"/>
              <a:gd name="connsiteX5" fmla="*/ 529057 w 611654"/>
              <a:gd name="connsiteY5" fmla="*/ 12550 h 218303"/>
              <a:gd name="connsiteX6" fmla="*/ 289873 w 611654"/>
              <a:gd name="connsiteY6" fmla="*/ 82400 h 218303"/>
              <a:gd name="connsiteX7" fmla="*/ 6240 w 611654"/>
              <a:gd name="connsiteY7" fmla="*/ 217867 h 2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654" h="218303">
                <a:moveTo>
                  <a:pt x="6240" y="217867"/>
                </a:moveTo>
                <a:cubicBezTo>
                  <a:pt x="-22687" y="224570"/>
                  <a:pt x="54924" y="152250"/>
                  <a:pt x="116307" y="122617"/>
                </a:cubicBezTo>
                <a:cubicBezTo>
                  <a:pt x="177690" y="92984"/>
                  <a:pt x="307160" y="60175"/>
                  <a:pt x="374540" y="40067"/>
                </a:cubicBezTo>
                <a:cubicBezTo>
                  <a:pt x="441920" y="19959"/>
                  <a:pt x="481079" y="7611"/>
                  <a:pt x="520590" y="1967"/>
                </a:cubicBezTo>
                <a:cubicBezTo>
                  <a:pt x="560101" y="-3677"/>
                  <a:pt x="610196" y="4436"/>
                  <a:pt x="611607" y="6200"/>
                </a:cubicBezTo>
                <a:cubicBezTo>
                  <a:pt x="613018" y="7964"/>
                  <a:pt x="582679" y="-150"/>
                  <a:pt x="529057" y="12550"/>
                </a:cubicBezTo>
                <a:cubicBezTo>
                  <a:pt x="475435" y="25250"/>
                  <a:pt x="373834" y="52414"/>
                  <a:pt x="289873" y="82400"/>
                </a:cubicBezTo>
                <a:cubicBezTo>
                  <a:pt x="205912" y="112386"/>
                  <a:pt x="35167" y="211164"/>
                  <a:pt x="6240" y="217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2E03F0C5-6CAA-4155-AC03-594316293BE8}"/>
              </a:ext>
            </a:extLst>
          </p:cNvPr>
          <p:cNvSpPr/>
          <p:nvPr/>
        </p:nvSpPr>
        <p:spPr>
          <a:xfrm>
            <a:off x="3680222" y="1523738"/>
            <a:ext cx="459494" cy="142122"/>
          </a:xfrm>
          <a:custGeom>
            <a:avLst/>
            <a:gdLst>
              <a:gd name="connsiteX0" fmla="*/ 2778 w 459494"/>
              <a:gd name="connsiteY0" fmla="*/ 120912 h 142122"/>
              <a:gd name="connsiteX1" fmla="*/ 186928 w 459494"/>
              <a:gd name="connsiteY1" fmla="*/ 118795 h 142122"/>
              <a:gd name="connsiteX2" fmla="*/ 208095 w 459494"/>
              <a:gd name="connsiteY2" fmla="*/ 76462 h 142122"/>
              <a:gd name="connsiteX3" fmla="*/ 364728 w 459494"/>
              <a:gd name="connsiteY3" fmla="*/ 36245 h 142122"/>
              <a:gd name="connsiteX4" fmla="*/ 457861 w 459494"/>
              <a:gd name="connsiteY4" fmla="*/ 262 h 142122"/>
              <a:gd name="connsiteX5" fmla="*/ 288528 w 459494"/>
              <a:gd name="connsiteY5" fmla="*/ 55295 h 142122"/>
              <a:gd name="connsiteX6" fmla="*/ 203861 w 459494"/>
              <a:gd name="connsiteY6" fmla="*/ 123029 h 142122"/>
              <a:gd name="connsiteX7" fmla="*/ 85328 w 459494"/>
              <a:gd name="connsiteY7" fmla="*/ 142079 h 142122"/>
              <a:gd name="connsiteX8" fmla="*/ 2778 w 459494"/>
              <a:gd name="connsiteY8" fmla="*/ 120912 h 1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494" h="142122">
                <a:moveTo>
                  <a:pt x="2778" y="120912"/>
                </a:moveTo>
                <a:cubicBezTo>
                  <a:pt x="19711" y="117031"/>
                  <a:pt x="152709" y="126203"/>
                  <a:pt x="186928" y="118795"/>
                </a:cubicBezTo>
                <a:cubicBezTo>
                  <a:pt x="221147" y="111387"/>
                  <a:pt x="178462" y="90220"/>
                  <a:pt x="208095" y="76462"/>
                </a:cubicBezTo>
                <a:cubicBezTo>
                  <a:pt x="237728" y="62704"/>
                  <a:pt x="323100" y="48945"/>
                  <a:pt x="364728" y="36245"/>
                </a:cubicBezTo>
                <a:cubicBezTo>
                  <a:pt x="406356" y="23545"/>
                  <a:pt x="470561" y="-2913"/>
                  <a:pt x="457861" y="262"/>
                </a:cubicBezTo>
                <a:cubicBezTo>
                  <a:pt x="445161" y="3437"/>
                  <a:pt x="330861" y="34834"/>
                  <a:pt x="288528" y="55295"/>
                </a:cubicBezTo>
                <a:cubicBezTo>
                  <a:pt x="246195" y="75756"/>
                  <a:pt x="237728" y="108565"/>
                  <a:pt x="203861" y="123029"/>
                </a:cubicBezTo>
                <a:cubicBezTo>
                  <a:pt x="169994" y="137493"/>
                  <a:pt x="120253" y="141021"/>
                  <a:pt x="85328" y="142079"/>
                </a:cubicBezTo>
                <a:cubicBezTo>
                  <a:pt x="50403" y="143137"/>
                  <a:pt x="-14155" y="124793"/>
                  <a:pt x="2778" y="120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E1B79B0A-795D-463B-929D-F0F241F0F144}"/>
              </a:ext>
            </a:extLst>
          </p:cNvPr>
          <p:cNvSpPr/>
          <p:nvPr/>
        </p:nvSpPr>
        <p:spPr>
          <a:xfrm>
            <a:off x="3691467" y="1551139"/>
            <a:ext cx="417023" cy="153044"/>
          </a:xfrm>
          <a:custGeom>
            <a:avLst/>
            <a:gdLst>
              <a:gd name="connsiteX0" fmla="*/ 0 w 417023"/>
              <a:gd name="connsiteY0" fmla="*/ 152778 h 153044"/>
              <a:gd name="connsiteX1" fmla="*/ 201083 w 417023"/>
              <a:gd name="connsiteY1" fmla="*/ 112561 h 153044"/>
              <a:gd name="connsiteX2" fmla="*/ 289983 w 417023"/>
              <a:gd name="connsiteY2" fmla="*/ 85044 h 153044"/>
              <a:gd name="connsiteX3" fmla="*/ 416983 w 417023"/>
              <a:gd name="connsiteY3" fmla="*/ 378 h 153044"/>
              <a:gd name="connsiteX4" fmla="*/ 302683 w 417023"/>
              <a:gd name="connsiteY4" fmla="*/ 55411 h 153044"/>
              <a:gd name="connsiteX5" fmla="*/ 201083 w 417023"/>
              <a:gd name="connsiteY5" fmla="*/ 91394 h 153044"/>
              <a:gd name="connsiteX6" fmla="*/ 0 w 417023"/>
              <a:gd name="connsiteY6" fmla="*/ 152778 h 15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023" h="153044">
                <a:moveTo>
                  <a:pt x="0" y="152778"/>
                </a:moveTo>
                <a:cubicBezTo>
                  <a:pt x="0" y="156306"/>
                  <a:pt x="152753" y="123850"/>
                  <a:pt x="201083" y="112561"/>
                </a:cubicBezTo>
                <a:cubicBezTo>
                  <a:pt x="249414" y="101272"/>
                  <a:pt x="254000" y="103741"/>
                  <a:pt x="289983" y="85044"/>
                </a:cubicBezTo>
                <a:cubicBezTo>
                  <a:pt x="325966" y="66347"/>
                  <a:pt x="414866" y="5317"/>
                  <a:pt x="416983" y="378"/>
                </a:cubicBezTo>
                <a:cubicBezTo>
                  <a:pt x="419100" y="-4561"/>
                  <a:pt x="338666" y="40242"/>
                  <a:pt x="302683" y="55411"/>
                </a:cubicBezTo>
                <a:cubicBezTo>
                  <a:pt x="266700" y="70580"/>
                  <a:pt x="254352" y="75872"/>
                  <a:pt x="201083" y="91394"/>
                </a:cubicBezTo>
                <a:cubicBezTo>
                  <a:pt x="147814" y="106916"/>
                  <a:pt x="0" y="149250"/>
                  <a:pt x="0" y="152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A307DC1D-76BD-4326-89CA-F928F672F973}"/>
              </a:ext>
            </a:extLst>
          </p:cNvPr>
          <p:cNvSpPr/>
          <p:nvPr/>
        </p:nvSpPr>
        <p:spPr>
          <a:xfrm>
            <a:off x="4045499" y="1390144"/>
            <a:ext cx="685436" cy="251982"/>
          </a:xfrm>
          <a:custGeom>
            <a:avLst/>
            <a:gdLst>
              <a:gd name="connsiteX0" fmla="*/ 3684 w 685436"/>
              <a:gd name="connsiteY0" fmla="*/ 212173 h 251982"/>
              <a:gd name="connsiteX1" fmla="*/ 333884 w 685436"/>
              <a:gd name="connsiteY1" fmla="*/ 218523 h 251982"/>
              <a:gd name="connsiteX2" fmla="*/ 484168 w 685436"/>
              <a:gd name="connsiteY2" fmla="*/ 171956 h 251982"/>
              <a:gd name="connsiteX3" fmla="*/ 418551 w 685436"/>
              <a:gd name="connsiteY3" fmla="*/ 224873 h 251982"/>
              <a:gd name="connsiteX4" fmla="*/ 575184 w 685436"/>
              <a:gd name="connsiteY4" fmla="*/ 237573 h 251982"/>
              <a:gd name="connsiteX5" fmla="*/ 539201 w 685436"/>
              <a:gd name="connsiteY5" fmla="*/ 167723 h 251982"/>
              <a:gd name="connsiteX6" fmla="*/ 522268 w 685436"/>
              <a:gd name="connsiteY6" fmla="*/ 131739 h 251982"/>
              <a:gd name="connsiteX7" fmla="*/ 587884 w 685436"/>
              <a:gd name="connsiteY7" fmla="*/ 2623 h 251982"/>
              <a:gd name="connsiteX8" fmla="*/ 685251 w 685436"/>
              <a:gd name="connsiteY8" fmla="*/ 44956 h 251982"/>
              <a:gd name="connsiteX9" fmla="*/ 611168 w 685436"/>
              <a:gd name="connsiteY9" fmla="*/ 44956 h 251982"/>
              <a:gd name="connsiteX10" fmla="*/ 566718 w 685436"/>
              <a:gd name="connsiteY10" fmla="*/ 104223 h 251982"/>
              <a:gd name="connsiteX11" fmla="*/ 579418 w 685436"/>
              <a:gd name="connsiteY11" fmla="*/ 233339 h 251982"/>
              <a:gd name="connsiteX12" fmla="*/ 344468 w 685436"/>
              <a:gd name="connsiteY12" fmla="*/ 248156 h 251982"/>
              <a:gd name="connsiteX13" fmla="*/ 420668 w 685436"/>
              <a:gd name="connsiteY13" fmla="*/ 203706 h 251982"/>
              <a:gd name="connsiteX14" fmla="*/ 173018 w 685436"/>
              <a:gd name="connsiteY14" fmla="*/ 233339 h 251982"/>
              <a:gd name="connsiteX15" fmla="*/ 3684 w 685436"/>
              <a:gd name="connsiteY15" fmla="*/ 212173 h 25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436" h="251982">
                <a:moveTo>
                  <a:pt x="3684" y="212173"/>
                </a:moveTo>
                <a:cubicBezTo>
                  <a:pt x="30495" y="209704"/>
                  <a:pt x="253803" y="225226"/>
                  <a:pt x="333884" y="218523"/>
                </a:cubicBezTo>
                <a:cubicBezTo>
                  <a:pt x="413965" y="211820"/>
                  <a:pt x="470057" y="170898"/>
                  <a:pt x="484168" y="171956"/>
                </a:cubicBezTo>
                <a:cubicBezTo>
                  <a:pt x="498279" y="173014"/>
                  <a:pt x="403382" y="213937"/>
                  <a:pt x="418551" y="224873"/>
                </a:cubicBezTo>
                <a:cubicBezTo>
                  <a:pt x="433720" y="235809"/>
                  <a:pt x="555076" y="247098"/>
                  <a:pt x="575184" y="237573"/>
                </a:cubicBezTo>
                <a:cubicBezTo>
                  <a:pt x="595292" y="228048"/>
                  <a:pt x="548020" y="185362"/>
                  <a:pt x="539201" y="167723"/>
                </a:cubicBezTo>
                <a:cubicBezTo>
                  <a:pt x="530382" y="150084"/>
                  <a:pt x="514154" y="159256"/>
                  <a:pt x="522268" y="131739"/>
                </a:cubicBezTo>
                <a:cubicBezTo>
                  <a:pt x="530382" y="104222"/>
                  <a:pt x="560720" y="17087"/>
                  <a:pt x="587884" y="2623"/>
                </a:cubicBezTo>
                <a:cubicBezTo>
                  <a:pt x="615048" y="-11841"/>
                  <a:pt x="681370" y="37901"/>
                  <a:pt x="685251" y="44956"/>
                </a:cubicBezTo>
                <a:cubicBezTo>
                  <a:pt x="689132" y="52011"/>
                  <a:pt x="630923" y="35078"/>
                  <a:pt x="611168" y="44956"/>
                </a:cubicBezTo>
                <a:cubicBezTo>
                  <a:pt x="591413" y="54834"/>
                  <a:pt x="572010" y="72826"/>
                  <a:pt x="566718" y="104223"/>
                </a:cubicBezTo>
                <a:cubicBezTo>
                  <a:pt x="561426" y="135620"/>
                  <a:pt x="616460" y="209350"/>
                  <a:pt x="579418" y="233339"/>
                </a:cubicBezTo>
                <a:cubicBezTo>
                  <a:pt x="542376" y="257328"/>
                  <a:pt x="370926" y="253095"/>
                  <a:pt x="344468" y="248156"/>
                </a:cubicBezTo>
                <a:cubicBezTo>
                  <a:pt x="318010" y="243217"/>
                  <a:pt x="449243" y="206176"/>
                  <a:pt x="420668" y="203706"/>
                </a:cubicBezTo>
                <a:cubicBezTo>
                  <a:pt x="392093" y="201236"/>
                  <a:pt x="243221" y="229106"/>
                  <a:pt x="173018" y="233339"/>
                </a:cubicBezTo>
                <a:cubicBezTo>
                  <a:pt x="102815" y="237572"/>
                  <a:pt x="-23127" y="214642"/>
                  <a:pt x="3684" y="212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EB007FD2-CDA7-47D1-8A60-32BCE65C697B}"/>
              </a:ext>
            </a:extLst>
          </p:cNvPr>
          <p:cNvSpPr/>
          <p:nvPr/>
        </p:nvSpPr>
        <p:spPr>
          <a:xfrm>
            <a:off x="3969997" y="1426491"/>
            <a:ext cx="708776" cy="265043"/>
          </a:xfrm>
          <a:custGeom>
            <a:avLst/>
            <a:gdLst>
              <a:gd name="connsiteX0" fmla="*/ 2986 w 708776"/>
              <a:gd name="connsiteY0" fmla="*/ 232976 h 265043"/>
              <a:gd name="connsiteX1" fmla="*/ 62253 w 708776"/>
              <a:gd name="connsiteY1" fmla="*/ 232976 h 265043"/>
              <a:gd name="connsiteX2" fmla="*/ 415736 w 708776"/>
              <a:gd name="connsiteY2" fmla="*/ 230859 h 265043"/>
              <a:gd name="connsiteX3" fmla="*/ 693020 w 708776"/>
              <a:gd name="connsiteY3" fmla="*/ 264726 h 265043"/>
              <a:gd name="connsiteX4" fmla="*/ 661270 w 708776"/>
              <a:gd name="connsiteY4" fmla="*/ 241442 h 265043"/>
              <a:gd name="connsiteX5" fmla="*/ 703603 w 708776"/>
              <a:gd name="connsiteY5" fmla="*/ 146192 h 265043"/>
              <a:gd name="connsiteX6" fmla="*/ 667620 w 708776"/>
              <a:gd name="connsiteY6" fmla="*/ 82692 h 265043"/>
              <a:gd name="connsiteX7" fmla="*/ 703603 w 708776"/>
              <a:gd name="connsiteY7" fmla="*/ 142 h 265043"/>
              <a:gd name="connsiteX8" fmla="*/ 676086 w 708776"/>
              <a:gd name="connsiteY8" fmla="*/ 67876 h 265043"/>
              <a:gd name="connsiteX9" fmla="*/ 671853 w 708776"/>
              <a:gd name="connsiteY9" fmla="*/ 241442 h 265043"/>
              <a:gd name="connsiteX10" fmla="*/ 176553 w 708776"/>
              <a:gd name="connsiteY10" fmla="*/ 207576 h 265043"/>
              <a:gd name="connsiteX11" fmla="*/ 2986 w 708776"/>
              <a:gd name="connsiteY11" fmla="*/ 232976 h 26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8776" h="265043">
                <a:moveTo>
                  <a:pt x="2986" y="232976"/>
                </a:moveTo>
                <a:cubicBezTo>
                  <a:pt x="-16064" y="237209"/>
                  <a:pt x="62253" y="232976"/>
                  <a:pt x="62253" y="232976"/>
                </a:cubicBezTo>
                <a:cubicBezTo>
                  <a:pt x="131045" y="232623"/>
                  <a:pt x="310608" y="225567"/>
                  <a:pt x="415736" y="230859"/>
                </a:cubicBezTo>
                <a:cubicBezTo>
                  <a:pt x="520864" y="236151"/>
                  <a:pt x="652098" y="262962"/>
                  <a:pt x="693020" y="264726"/>
                </a:cubicBezTo>
                <a:cubicBezTo>
                  <a:pt x="733942" y="266490"/>
                  <a:pt x="659506" y="261198"/>
                  <a:pt x="661270" y="241442"/>
                </a:cubicBezTo>
                <a:cubicBezTo>
                  <a:pt x="663034" y="221686"/>
                  <a:pt x="702545" y="172650"/>
                  <a:pt x="703603" y="146192"/>
                </a:cubicBezTo>
                <a:cubicBezTo>
                  <a:pt x="704661" y="119734"/>
                  <a:pt x="667620" y="107034"/>
                  <a:pt x="667620" y="82692"/>
                </a:cubicBezTo>
                <a:cubicBezTo>
                  <a:pt x="667620" y="58350"/>
                  <a:pt x="702192" y="2611"/>
                  <a:pt x="703603" y="142"/>
                </a:cubicBezTo>
                <a:cubicBezTo>
                  <a:pt x="705014" y="-2327"/>
                  <a:pt x="681378" y="27659"/>
                  <a:pt x="676086" y="67876"/>
                </a:cubicBezTo>
                <a:cubicBezTo>
                  <a:pt x="670794" y="108093"/>
                  <a:pt x="755108" y="218159"/>
                  <a:pt x="671853" y="241442"/>
                </a:cubicBezTo>
                <a:cubicBezTo>
                  <a:pt x="588598" y="264725"/>
                  <a:pt x="290853" y="208987"/>
                  <a:pt x="176553" y="207576"/>
                </a:cubicBezTo>
                <a:cubicBezTo>
                  <a:pt x="62253" y="206165"/>
                  <a:pt x="22036" y="228743"/>
                  <a:pt x="2986" y="232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7FDE197B-5276-4FA8-A586-AEDDC690E53C}"/>
              </a:ext>
            </a:extLst>
          </p:cNvPr>
          <p:cNvSpPr/>
          <p:nvPr/>
        </p:nvSpPr>
        <p:spPr>
          <a:xfrm>
            <a:off x="3754115" y="1155689"/>
            <a:ext cx="889723" cy="458008"/>
          </a:xfrm>
          <a:custGeom>
            <a:avLst/>
            <a:gdLst>
              <a:gd name="connsiteX0" fmla="*/ 646435 w 889723"/>
              <a:gd name="connsiteY0" fmla="*/ 78328 h 458008"/>
              <a:gd name="connsiteX1" fmla="*/ 718402 w 889723"/>
              <a:gd name="connsiteY1" fmla="*/ 23294 h 458008"/>
              <a:gd name="connsiteX2" fmla="*/ 779785 w 889723"/>
              <a:gd name="connsiteY2" fmla="*/ 46578 h 458008"/>
              <a:gd name="connsiteX3" fmla="*/ 822118 w 889723"/>
              <a:gd name="connsiteY3" fmla="*/ 29644 h 458008"/>
              <a:gd name="connsiteX4" fmla="*/ 796718 w 889723"/>
              <a:gd name="connsiteY4" fmla="*/ 122778 h 458008"/>
              <a:gd name="connsiteX5" fmla="*/ 885618 w 889723"/>
              <a:gd name="connsiteY5" fmla="*/ 139711 h 458008"/>
              <a:gd name="connsiteX6" fmla="*/ 868685 w 889723"/>
              <a:gd name="connsiteY6" fmla="*/ 184161 h 458008"/>
              <a:gd name="connsiteX7" fmla="*/ 813652 w 889723"/>
              <a:gd name="connsiteY7" fmla="*/ 256128 h 458008"/>
              <a:gd name="connsiteX8" fmla="*/ 650668 w 889723"/>
              <a:gd name="connsiteY8" fmla="*/ 258244 h 458008"/>
              <a:gd name="connsiteX9" fmla="*/ 506735 w 889723"/>
              <a:gd name="connsiteY9" fmla="*/ 281528 h 458008"/>
              <a:gd name="connsiteX10" fmla="*/ 852 w 889723"/>
              <a:gd name="connsiteY10" fmla="*/ 457211 h 458008"/>
              <a:gd name="connsiteX11" fmla="*/ 396668 w 889723"/>
              <a:gd name="connsiteY11" fmla="*/ 342911 h 458008"/>
              <a:gd name="connsiteX12" fmla="*/ 790368 w 889723"/>
              <a:gd name="connsiteY12" fmla="*/ 256128 h 458008"/>
              <a:gd name="connsiteX13" fmla="*/ 836935 w 889723"/>
              <a:gd name="connsiteY13" fmla="*/ 179928 h 458008"/>
              <a:gd name="connsiteX14" fmla="*/ 779785 w 889723"/>
              <a:gd name="connsiteY14" fmla="*/ 65628 h 458008"/>
              <a:gd name="connsiteX15" fmla="*/ 788252 w 889723"/>
              <a:gd name="connsiteY15" fmla="*/ 11 h 458008"/>
              <a:gd name="connsiteX16" fmla="*/ 646435 w 889723"/>
              <a:gd name="connsiteY16" fmla="*/ 78328 h 4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9723" h="458008">
                <a:moveTo>
                  <a:pt x="646435" y="78328"/>
                </a:moveTo>
                <a:cubicBezTo>
                  <a:pt x="634793" y="82209"/>
                  <a:pt x="696177" y="28586"/>
                  <a:pt x="718402" y="23294"/>
                </a:cubicBezTo>
                <a:cubicBezTo>
                  <a:pt x="740627" y="18002"/>
                  <a:pt x="762499" y="45520"/>
                  <a:pt x="779785" y="46578"/>
                </a:cubicBezTo>
                <a:cubicBezTo>
                  <a:pt x="797071" y="47636"/>
                  <a:pt x="819296" y="16944"/>
                  <a:pt x="822118" y="29644"/>
                </a:cubicBezTo>
                <a:cubicBezTo>
                  <a:pt x="824940" y="42344"/>
                  <a:pt x="786135" y="104434"/>
                  <a:pt x="796718" y="122778"/>
                </a:cubicBezTo>
                <a:cubicBezTo>
                  <a:pt x="807301" y="141123"/>
                  <a:pt x="873624" y="129481"/>
                  <a:pt x="885618" y="139711"/>
                </a:cubicBezTo>
                <a:cubicBezTo>
                  <a:pt x="897613" y="149942"/>
                  <a:pt x="880679" y="164758"/>
                  <a:pt x="868685" y="184161"/>
                </a:cubicBezTo>
                <a:cubicBezTo>
                  <a:pt x="856691" y="203564"/>
                  <a:pt x="849988" y="243781"/>
                  <a:pt x="813652" y="256128"/>
                </a:cubicBezTo>
                <a:cubicBezTo>
                  <a:pt x="777316" y="268475"/>
                  <a:pt x="701821" y="254011"/>
                  <a:pt x="650668" y="258244"/>
                </a:cubicBezTo>
                <a:cubicBezTo>
                  <a:pt x="599515" y="262477"/>
                  <a:pt x="615038" y="248367"/>
                  <a:pt x="506735" y="281528"/>
                </a:cubicBezTo>
                <a:cubicBezTo>
                  <a:pt x="398432" y="314689"/>
                  <a:pt x="19196" y="446981"/>
                  <a:pt x="852" y="457211"/>
                </a:cubicBezTo>
                <a:cubicBezTo>
                  <a:pt x="-17493" y="467442"/>
                  <a:pt x="265082" y="376425"/>
                  <a:pt x="396668" y="342911"/>
                </a:cubicBezTo>
                <a:cubicBezTo>
                  <a:pt x="528254" y="309397"/>
                  <a:pt x="716990" y="283292"/>
                  <a:pt x="790368" y="256128"/>
                </a:cubicBezTo>
                <a:cubicBezTo>
                  <a:pt x="863746" y="228964"/>
                  <a:pt x="838699" y="211678"/>
                  <a:pt x="836935" y="179928"/>
                </a:cubicBezTo>
                <a:cubicBezTo>
                  <a:pt x="835171" y="148178"/>
                  <a:pt x="787899" y="95614"/>
                  <a:pt x="779785" y="65628"/>
                </a:cubicBezTo>
                <a:cubicBezTo>
                  <a:pt x="771671" y="35642"/>
                  <a:pt x="808007" y="1069"/>
                  <a:pt x="788252" y="11"/>
                </a:cubicBezTo>
                <a:cubicBezTo>
                  <a:pt x="768497" y="-1047"/>
                  <a:pt x="658077" y="74447"/>
                  <a:pt x="646435" y="78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EBB30A67-B496-4F1A-BA5B-3B2A94692A8F}"/>
              </a:ext>
            </a:extLst>
          </p:cNvPr>
          <p:cNvSpPr/>
          <p:nvPr/>
        </p:nvSpPr>
        <p:spPr>
          <a:xfrm>
            <a:off x="3741951" y="1229408"/>
            <a:ext cx="828496" cy="378411"/>
          </a:xfrm>
          <a:custGeom>
            <a:avLst/>
            <a:gdLst>
              <a:gd name="connsiteX0" fmla="*/ 601449 w 828496"/>
              <a:gd name="connsiteY0" fmla="*/ 72342 h 378411"/>
              <a:gd name="connsiteX1" fmla="*/ 743266 w 828496"/>
              <a:gd name="connsiteY1" fmla="*/ 2492 h 378411"/>
              <a:gd name="connsiteX2" fmla="*/ 743266 w 828496"/>
              <a:gd name="connsiteY2" fmla="*/ 61759 h 378411"/>
              <a:gd name="connsiteX3" fmla="*/ 806766 w 828496"/>
              <a:gd name="connsiteY3" fmla="*/ 85042 h 378411"/>
              <a:gd name="connsiteX4" fmla="*/ 785599 w 828496"/>
              <a:gd name="connsiteY4" fmla="*/ 144309 h 378411"/>
              <a:gd name="connsiteX5" fmla="*/ 732682 w 828496"/>
              <a:gd name="connsiteY5" fmla="*/ 157009 h 378411"/>
              <a:gd name="connsiteX6" fmla="*/ 679766 w 828496"/>
              <a:gd name="connsiteY6" fmla="*/ 121025 h 378411"/>
              <a:gd name="connsiteX7" fmla="*/ 654366 w 828496"/>
              <a:gd name="connsiteY7" fmla="*/ 152775 h 378411"/>
              <a:gd name="connsiteX8" fmla="*/ 523132 w 828496"/>
              <a:gd name="connsiteY8" fmla="*/ 169709 h 378411"/>
              <a:gd name="connsiteX9" fmla="*/ 4549 w 828496"/>
              <a:gd name="connsiteY9" fmla="*/ 377142 h 378411"/>
              <a:gd name="connsiteX10" fmla="*/ 286066 w 828496"/>
              <a:gd name="connsiteY10" fmla="*/ 254375 h 378411"/>
              <a:gd name="connsiteX11" fmla="*/ 561232 w 828496"/>
              <a:gd name="connsiteY11" fmla="*/ 201459 h 378411"/>
              <a:gd name="connsiteX12" fmla="*/ 815232 w 828496"/>
              <a:gd name="connsiteY12" fmla="*/ 161242 h 378411"/>
              <a:gd name="connsiteX13" fmla="*/ 787716 w 828496"/>
              <a:gd name="connsiteY13" fmla="*/ 34242 h 378411"/>
              <a:gd name="connsiteX14" fmla="*/ 745382 w 828496"/>
              <a:gd name="connsiteY14" fmla="*/ 375 h 378411"/>
              <a:gd name="connsiteX15" fmla="*/ 601449 w 828496"/>
              <a:gd name="connsiteY15" fmla="*/ 72342 h 37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8496" h="378411">
                <a:moveTo>
                  <a:pt x="601449" y="72342"/>
                </a:moveTo>
                <a:cubicBezTo>
                  <a:pt x="601096" y="72695"/>
                  <a:pt x="719630" y="4256"/>
                  <a:pt x="743266" y="2492"/>
                </a:cubicBezTo>
                <a:cubicBezTo>
                  <a:pt x="766902" y="728"/>
                  <a:pt x="732683" y="48001"/>
                  <a:pt x="743266" y="61759"/>
                </a:cubicBezTo>
                <a:cubicBezTo>
                  <a:pt x="753849" y="75517"/>
                  <a:pt x="799711" y="71284"/>
                  <a:pt x="806766" y="85042"/>
                </a:cubicBezTo>
                <a:cubicBezTo>
                  <a:pt x="813821" y="98800"/>
                  <a:pt x="797946" y="132315"/>
                  <a:pt x="785599" y="144309"/>
                </a:cubicBezTo>
                <a:cubicBezTo>
                  <a:pt x="773252" y="156303"/>
                  <a:pt x="750321" y="160890"/>
                  <a:pt x="732682" y="157009"/>
                </a:cubicBezTo>
                <a:cubicBezTo>
                  <a:pt x="715043" y="153128"/>
                  <a:pt x="692819" y="121731"/>
                  <a:pt x="679766" y="121025"/>
                </a:cubicBezTo>
                <a:cubicBezTo>
                  <a:pt x="666713" y="120319"/>
                  <a:pt x="680472" y="144661"/>
                  <a:pt x="654366" y="152775"/>
                </a:cubicBezTo>
                <a:cubicBezTo>
                  <a:pt x="628260" y="160889"/>
                  <a:pt x="631435" y="132315"/>
                  <a:pt x="523132" y="169709"/>
                </a:cubicBezTo>
                <a:cubicBezTo>
                  <a:pt x="414829" y="207103"/>
                  <a:pt x="44060" y="363031"/>
                  <a:pt x="4549" y="377142"/>
                </a:cubicBezTo>
                <a:cubicBezTo>
                  <a:pt x="-34962" y="391253"/>
                  <a:pt x="193285" y="283656"/>
                  <a:pt x="286066" y="254375"/>
                </a:cubicBezTo>
                <a:cubicBezTo>
                  <a:pt x="378847" y="225094"/>
                  <a:pt x="473038" y="216981"/>
                  <a:pt x="561232" y="201459"/>
                </a:cubicBezTo>
                <a:cubicBezTo>
                  <a:pt x="649426" y="185937"/>
                  <a:pt x="777485" y="189112"/>
                  <a:pt x="815232" y="161242"/>
                </a:cubicBezTo>
                <a:cubicBezTo>
                  <a:pt x="852979" y="133373"/>
                  <a:pt x="799358" y="61053"/>
                  <a:pt x="787716" y="34242"/>
                </a:cubicBezTo>
                <a:cubicBezTo>
                  <a:pt x="776074" y="7431"/>
                  <a:pt x="773957" y="-2095"/>
                  <a:pt x="745382" y="375"/>
                </a:cubicBezTo>
                <a:cubicBezTo>
                  <a:pt x="716807" y="2845"/>
                  <a:pt x="601802" y="71989"/>
                  <a:pt x="601449" y="72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C401873E-B9A2-4CD8-ABDB-07D83DE87DCA}"/>
              </a:ext>
            </a:extLst>
          </p:cNvPr>
          <p:cNvSpPr/>
          <p:nvPr/>
        </p:nvSpPr>
        <p:spPr>
          <a:xfrm>
            <a:off x="3692913" y="2900908"/>
            <a:ext cx="605571" cy="388926"/>
          </a:xfrm>
          <a:custGeom>
            <a:avLst/>
            <a:gdLst>
              <a:gd name="connsiteX0" fmla="*/ 595454 w 605571"/>
              <a:gd name="connsiteY0" fmla="*/ 1042 h 388926"/>
              <a:gd name="connsiteX1" fmla="*/ 589104 w 605571"/>
              <a:gd name="connsiteY1" fmla="*/ 128042 h 388926"/>
              <a:gd name="connsiteX2" fmla="*/ 601804 w 605571"/>
              <a:gd name="connsiteY2" fmla="*/ 197892 h 388926"/>
              <a:gd name="connsiteX3" fmla="*/ 589104 w 605571"/>
              <a:gd name="connsiteY3" fmla="*/ 265625 h 388926"/>
              <a:gd name="connsiteX4" fmla="*/ 498087 w 605571"/>
              <a:gd name="connsiteY4" fmla="*/ 276209 h 388926"/>
              <a:gd name="connsiteX5" fmla="*/ 402837 w 605571"/>
              <a:gd name="connsiteY5" fmla="*/ 341825 h 388926"/>
              <a:gd name="connsiteX6" fmla="*/ 375320 w 605571"/>
              <a:gd name="connsiteY6" fmla="*/ 331242 h 388926"/>
              <a:gd name="connsiteX7" fmla="*/ 360504 w 605571"/>
              <a:gd name="connsiteY7" fmla="*/ 316425 h 388926"/>
              <a:gd name="connsiteX8" fmla="*/ 248320 w 605571"/>
              <a:gd name="connsiteY8" fmla="*/ 367225 h 388926"/>
              <a:gd name="connsiteX9" fmla="*/ 227154 w 605571"/>
              <a:gd name="connsiteY9" fmla="*/ 346059 h 388926"/>
              <a:gd name="connsiteX10" fmla="*/ 146720 w 605571"/>
              <a:gd name="connsiteY10" fmla="*/ 369342 h 388926"/>
              <a:gd name="connsiteX11" fmla="*/ 68404 w 605571"/>
              <a:gd name="connsiteY11" fmla="*/ 367225 h 388926"/>
              <a:gd name="connsiteX12" fmla="*/ 670 w 605571"/>
              <a:gd name="connsiteY12" fmla="*/ 388392 h 388926"/>
              <a:gd name="connsiteX13" fmla="*/ 110737 w 605571"/>
              <a:gd name="connsiteY13" fmla="*/ 341825 h 388926"/>
              <a:gd name="connsiteX14" fmla="*/ 462104 w 605571"/>
              <a:gd name="connsiteY14" fmla="*/ 339709 h 388926"/>
              <a:gd name="connsiteX15" fmla="*/ 595454 w 605571"/>
              <a:gd name="connsiteY15" fmla="*/ 204242 h 388926"/>
              <a:gd name="connsiteX16" fmla="*/ 595454 w 605571"/>
              <a:gd name="connsiteY16" fmla="*/ 1042 h 3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5571" h="388926">
                <a:moveTo>
                  <a:pt x="595454" y="1042"/>
                </a:moveTo>
                <a:cubicBezTo>
                  <a:pt x="594396" y="-11658"/>
                  <a:pt x="588046" y="95234"/>
                  <a:pt x="589104" y="128042"/>
                </a:cubicBezTo>
                <a:cubicBezTo>
                  <a:pt x="590162" y="160850"/>
                  <a:pt x="601804" y="174962"/>
                  <a:pt x="601804" y="197892"/>
                </a:cubicBezTo>
                <a:cubicBezTo>
                  <a:pt x="601804" y="220822"/>
                  <a:pt x="606390" y="252572"/>
                  <a:pt x="589104" y="265625"/>
                </a:cubicBezTo>
                <a:cubicBezTo>
                  <a:pt x="571818" y="278678"/>
                  <a:pt x="529131" y="263509"/>
                  <a:pt x="498087" y="276209"/>
                </a:cubicBezTo>
                <a:cubicBezTo>
                  <a:pt x="467042" y="288909"/>
                  <a:pt x="423298" y="332653"/>
                  <a:pt x="402837" y="341825"/>
                </a:cubicBezTo>
                <a:cubicBezTo>
                  <a:pt x="382376" y="350997"/>
                  <a:pt x="382376" y="335475"/>
                  <a:pt x="375320" y="331242"/>
                </a:cubicBezTo>
                <a:cubicBezTo>
                  <a:pt x="368264" y="327009"/>
                  <a:pt x="381671" y="310428"/>
                  <a:pt x="360504" y="316425"/>
                </a:cubicBezTo>
                <a:cubicBezTo>
                  <a:pt x="339337" y="322422"/>
                  <a:pt x="270545" y="362286"/>
                  <a:pt x="248320" y="367225"/>
                </a:cubicBezTo>
                <a:cubicBezTo>
                  <a:pt x="226095" y="372164"/>
                  <a:pt x="244087" y="345706"/>
                  <a:pt x="227154" y="346059"/>
                </a:cubicBezTo>
                <a:cubicBezTo>
                  <a:pt x="210221" y="346412"/>
                  <a:pt x="173178" y="365814"/>
                  <a:pt x="146720" y="369342"/>
                </a:cubicBezTo>
                <a:cubicBezTo>
                  <a:pt x="120262" y="372870"/>
                  <a:pt x="92746" y="364050"/>
                  <a:pt x="68404" y="367225"/>
                </a:cubicBezTo>
                <a:cubicBezTo>
                  <a:pt x="44062" y="370400"/>
                  <a:pt x="-6386" y="392625"/>
                  <a:pt x="670" y="388392"/>
                </a:cubicBezTo>
                <a:cubicBezTo>
                  <a:pt x="7726" y="384159"/>
                  <a:pt x="33831" y="349939"/>
                  <a:pt x="110737" y="341825"/>
                </a:cubicBezTo>
                <a:cubicBezTo>
                  <a:pt x="187643" y="333711"/>
                  <a:pt x="381318" y="362640"/>
                  <a:pt x="462104" y="339709"/>
                </a:cubicBezTo>
                <a:cubicBezTo>
                  <a:pt x="542890" y="316778"/>
                  <a:pt x="573229" y="256453"/>
                  <a:pt x="595454" y="204242"/>
                </a:cubicBezTo>
                <a:cubicBezTo>
                  <a:pt x="617679" y="152031"/>
                  <a:pt x="596512" y="13742"/>
                  <a:pt x="595454" y="1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9407D1DE-70BF-400F-B729-9E7A6CED4A79}"/>
              </a:ext>
            </a:extLst>
          </p:cNvPr>
          <p:cNvSpPr/>
          <p:nvPr/>
        </p:nvSpPr>
        <p:spPr>
          <a:xfrm>
            <a:off x="4315475" y="2927342"/>
            <a:ext cx="54064" cy="235789"/>
          </a:xfrm>
          <a:custGeom>
            <a:avLst/>
            <a:gdLst>
              <a:gd name="connsiteX0" fmla="*/ 27925 w 54064"/>
              <a:gd name="connsiteY0" fmla="*/ 8 h 235789"/>
              <a:gd name="connsiteX1" fmla="*/ 408 w 54064"/>
              <a:gd name="connsiteY1" fmla="*/ 131241 h 235789"/>
              <a:gd name="connsiteX2" fmla="*/ 53325 w 54064"/>
              <a:gd name="connsiteY2" fmla="*/ 234958 h 235789"/>
              <a:gd name="connsiteX3" fmla="*/ 30042 w 54064"/>
              <a:gd name="connsiteY3" fmla="*/ 177808 h 235789"/>
              <a:gd name="connsiteX4" fmla="*/ 10992 w 54064"/>
              <a:gd name="connsiteY4" fmla="*/ 137591 h 235789"/>
              <a:gd name="connsiteX5" fmla="*/ 27925 w 54064"/>
              <a:gd name="connsiteY5" fmla="*/ 8 h 23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64" h="235789">
                <a:moveTo>
                  <a:pt x="27925" y="8"/>
                </a:moveTo>
                <a:cubicBezTo>
                  <a:pt x="26161" y="-1050"/>
                  <a:pt x="-3825" y="92083"/>
                  <a:pt x="408" y="131241"/>
                </a:cubicBezTo>
                <a:cubicBezTo>
                  <a:pt x="4641" y="170399"/>
                  <a:pt x="48386" y="227197"/>
                  <a:pt x="53325" y="234958"/>
                </a:cubicBezTo>
                <a:cubicBezTo>
                  <a:pt x="58264" y="242719"/>
                  <a:pt x="37098" y="194036"/>
                  <a:pt x="30042" y="177808"/>
                </a:cubicBezTo>
                <a:cubicBezTo>
                  <a:pt x="22986" y="161580"/>
                  <a:pt x="10992" y="167224"/>
                  <a:pt x="10992" y="137591"/>
                </a:cubicBezTo>
                <a:cubicBezTo>
                  <a:pt x="10992" y="107958"/>
                  <a:pt x="29689" y="1066"/>
                  <a:pt x="2792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9684EC98-3F8A-41BA-9E95-4954B97FF196}"/>
              </a:ext>
            </a:extLst>
          </p:cNvPr>
          <p:cNvSpPr/>
          <p:nvPr/>
        </p:nvSpPr>
        <p:spPr>
          <a:xfrm>
            <a:off x="4351695" y="3179211"/>
            <a:ext cx="96125" cy="250557"/>
          </a:xfrm>
          <a:custGeom>
            <a:avLst/>
            <a:gdLst>
              <a:gd name="connsiteX0" fmla="*/ 14988 w 96125"/>
              <a:gd name="connsiteY0" fmla="*/ 22 h 250557"/>
              <a:gd name="connsiteX1" fmla="*/ 50972 w 96125"/>
              <a:gd name="connsiteY1" fmla="*/ 105856 h 250557"/>
              <a:gd name="connsiteX2" fmla="*/ 172 w 96125"/>
              <a:gd name="connsiteY2" fmla="*/ 249789 h 250557"/>
              <a:gd name="connsiteX3" fmla="*/ 72138 w 96125"/>
              <a:gd name="connsiteY3" fmla="*/ 160889 h 250557"/>
              <a:gd name="connsiteX4" fmla="*/ 93305 w 96125"/>
              <a:gd name="connsiteY4" fmla="*/ 114322 h 250557"/>
              <a:gd name="connsiteX5" fmla="*/ 14988 w 96125"/>
              <a:gd name="connsiteY5" fmla="*/ 22 h 25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25" h="250557">
                <a:moveTo>
                  <a:pt x="14988" y="22"/>
                </a:moveTo>
                <a:cubicBezTo>
                  <a:pt x="7932" y="-1389"/>
                  <a:pt x="53441" y="64228"/>
                  <a:pt x="50972" y="105856"/>
                </a:cubicBezTo>
                <a:cubicBezTo>
                  <a:pt x="48503" y="147484"/>
                  <a:pt x="-3356" y="240617"/>
                  <a:pt x="172" y="249789"/>
                </a:cubicBezTo>
                <a:cubicBezTo>
                  <a:pt x="3700" y="258961"/>
                  <a:pt x="56616" y="183467"/>
                  <a:pt x="72138" y="160889"/>
                </a:cubicBezTo>
                <a:cubicBezTo>
                  <a:pt x="87660" y="138311"/>
                  <a:pt x="102477" y="140428"/>
                  <a:pt x="93305" y="114322"/>
                </a:cubicBezTo>
                <a:cubicBezTo>
                  <a:pt x="84133" y="88216"/>
                  <a:pt x="22044" y="1433"/>
                  <a:pt x="1498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45BF2C65-F352-4AC6-B6C7-4383CDF74316}"/>
              </a:ext>
            </a:extLst>
          </p:cNvPr>
          <p:cNvSpPr/>
          <p:nvPr/>
        </p:nvSpPr>
        <p:spPr>
          <a:xfrm>
            <a:off x="3489134" y="3217318"/>
            <a:ext cx="886125" cy="185187"/>
          </a:xfrm>
          <a:custGeom>
            <a:avLst/>
            <a:gdLst>
              <a:gd name="connsiteX0" fmla="*/ 58399 w 886125"/>
              <a:gd name="connsiteY0" fmla="*/ 97382 h 185187"/>
              <a:gd name="connsiteX1" fmla="*/ 41466 w 886125"/>
              <a:gd name="connsiteY1" fmla="*/ 182049 h 185187"/>
              <a:gd name="connsiteX2" fmla="*/ 143066 w 886125"/>
              <a:gd name="connsiteY2" fmla="*/ 167232 h 185187"/>
              <a:gd name="connsiteX3" fmla="*/ 187516 w 886125"/>
              <a:gd name="connsiteY3" fmla="*/ 169349 h 185187"/>
              <a:gd name="connsiteX4" fmla="*/ 253133 w 886125"/>
              <a:gd name="connsiteY4" fmla="*/ 167232 h 185187"/>
              <a:gd name="connsiteX5" fmla="*/ 284883 w 886125"/>
              <a:gd name="connsiteY5" fmla="*/ 137599 h 185187"/>
              <a:gd name="connsiteX6" fmla="*/ 295466 w 886125"/>
              <a:gd name="connsiteY6" fmla="*/ 148182 h 185187"/>
              <a:gd name="connsiteX7" fmla="*/ 333566 w 886125"/>
              <a:gd name="connsiteY7" fmla="*/ 173582 h 185187"/>
              <a:gd name="connsiteX8" fmla="*/ 380133 w 886125"/>
              <a:gd name="connsiteY8" fmla="*/ 133365 h 185187"/>
              <a:gd name="connsiteX9" fmla="*/ 452099 w 886125"/>
              <a:gd name="connsiteY9" fmla="*/ 150299 h 185187"/>
              <a:gd name="connsiteX10" fmla="*/ 485966 w 886125"/>
              <a:gd name="connsiteY10" fmla="*/ 129132 h 185187"/>
              <a:gd name="connsiteX11" fmla="*/ 549466 w 886125"/>
              <a:gd name="connsiteY11" fmla="*/ 101615 h 185187"/>
              <a:gd name="connsiteX12" fmla="*/ 566399 w 886125"/>
              <a:gd name="connsiteY12" fmla="*/ 61399 h 185187"/>
              <a:gd name="connsiteX13" fmla="*/ 640483 w 886125"/>
              <a:gd name="connsiteY13" fmla="*/ 52932 h 185187"/>
              <a:gd name="connsiteX14" fmla="*/ 670116 w 886125"/>
              <a:gd name="connsiteY14" fmla="*/ 35999 h 185187"/>
              <a:gd name="connsiteX15" fmla="*/ 731499 w 886125"/>
              <a:gd name="connsiteY15" fmla="*/ 61399 h 185187"/>
              <a:gd name="connsiteX16" fmla="*/ 767483 w 886125"/>
              <a:gd name="connsiteY16" fmla="*/ 29649 h 185187"/>
              <a:gd name="connsiteX17" fmla="*/ 822516 w 886125"/>
              <a:gd name="connsiteY17" fmla="*/ 27532 h 185187"/>
              <a:gd name="connsiteX18" fmla="*/ 850033 w 886125"/>
              <a:gd name="connsiteY18" fmla="*/ 120665 h 185187"/>
              <a:gd name="connsiteX19" fmla="*/ 886016 w 886125"/>
              <a:gd name="connsiteY19" fmla="*/ 184165 h 185187"/>
              <a:gd name="connsiteX20" fmla="*/ 858499 w 886125"/>
              <a:gd name="connsiteY20" fmla="*/ 82565 h 185187"/>
              <a:gd name="connsiteX21" fmla="*/ 786533 w 886125"/>
              <a:gd name="connsiteY21" fmla="*/ 15 h 185187"/>
              <a:gd name="connsiteX22" fmla="*/ 543116 w 886125"/>
              <a:gd name="connsiteY22" fmla="*/ 76215 h 185187"/>
              <a:gd name="connsiteX23" fmla="*/ 348383 w 886125"/>
              <a:gd name="connsiteY23" fmla="*/ 133365 h 185187"/>
              <a:gd name="connsiteX24" fmla="*/ 320866 w 886125"/>
              <a:gd name="connsiteY24" fmla="*/ 114315 h 185187"/>
              <a:gd name="connsiteX25" fmla="*/ 316633 w 886125"/>
              <a:gd name="connsiteY25" fmla="*/ 139715 h 185187"/>
              <a:gd name="connsiteX26" fmla="*/ 195983 w 886125"/>
              <a:gd name="connsiteY26" fmla="*/ 150299 h 185187"/>
              <a:gd name="connsiteX27" fmla="*/ 3366 w 886125"/>
              <a:gd name="connsiteY27" fmla="*/ 177815 h 185187"/>
              <a:gd name="connsiteX28" fmla="*/ 58399 w 886125"/>
              <a:gd name="connsiteY28" fmla="*/ 97382 h 18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86125" h="185187">
                <a:moveTo>
                  <a:pt x="58399" y="97382"/>
                </a:moveTo>
                <a:cubicBezTo>
                  <a:pt x="64749" y="98088"/>
                  <a:pt x="27355" y="170407"/>
                  <a:pt x="41466" y="182049"/>
                </a:cubicBezTo>
                <a:cubicBezTo>
                  <a:pt x="55577" y="193691"/>
                  <a:pt x="118724" y="169349"/>
                  <a:pt x="143066" y="167232"/>
                </a:cubicBezTo>
                <a:cubicBezTo>
                  <a:pt x="167408" y="165115"/>
                  <a:pt x="169172" y="169349"/>
                  <a:pt x="187516" y="169349"/>
                </a:cubicBezTo>
                <a:cubicBezTo>
                  <a:pt x="205860" y="169349"/>
                  <a:pt x="236905" y="172524"/>
                  <a:pt x="253133" y="167232"/>
                </a:cubicBezTo>
                <a:cubicBezTo>
                  <a:pt x="269361" y="161940"/>
                  <a:pt x="277828" y="140774"/>
                  <a:pt x="284883" y="137599"/>
                </a:cubicBezTo>
                <a:cubicBezTo>
                  <a:pt x="291939" y="134424"/>
                  <a:pt x="287352" y="142185"/>
                  <a:pt x="295466" y="148182"/>
                </a:cubicBezTo>
                <a:cubicBezTo>
                  <a:pt x="303580" y="154179"/>
                  <a:pt x="319455" y="176052"/>
                  <a:pt x="333566" y="173582"/>
                </a:cubicBezTo>
                <a:cubicBezTo>
                  <a:pt x="347677" y="171112"/>
                  <a:pt x="360378" y="137245"/>
                  <a:pt x="380133" y="133365"/>
                </a:cubicBezTo>
                <a:cubicBezTo>
                  <a:pt x="399888" y="129485"/>
                  <a:pt x="434460" y="151004"/>
                  <a:pt x="452099" y="150299"/>
                </a:cubicBezTo>
                <a:cubicBezTo>
                  <a:pt x="469738" y="149594"/>
                  <a:pt x="469738" y="137246"/>
                  <a:pt x="485966" y="129132"/>
                </a:cubicBezTo>
                <a:cubicBezTo>
                  <a:pt x="502194" y="121018"/>
                  <a:pt x="536061" y="112904"/>
                  <a:pt x="549466" y="101615"/>
                </a:cubicBezTo>
                <a:cubicBezTo>
                  <a:pt x="562871" y="90326"/>
                  <a:pt x="551230" y="69513"/>
                  <a:pt x="566399" y="61399"/>
                </a:cubicBezTo>
                <a:cubicBezTo>
                  <a:pt x="581568" y="53285"/>
                  <a:pt x="623197" y="57165"/>
                  <a:pt x="640483" y="52932"/>
                </a:cubicBezTo>
                <a:cubicBezTo>
                  <a:pt x="657769" y="48699"/>
                  <a:pt x="654947" y="34588"/>
                  <a:pt x="670116" y="35999"/>
                </a:cubicBezTo>
                <a:cubicBezTo>
                  <a:pt x="685285" y="37410"/>
                  <a:pt x="715271" y="62457"/>
                  <a:pt x="731499" y="61399"/>
                </a:cubicBezTo>
                <a:cubicBezTo>
                  <a:pt x="747727" y="60341"/>
                  <a:pt x="752314" y="35293"/>
                  <a:pt x="767483" y="29649"/>
                </a:cubicBezTo>
                <a:cubicBezTo>
                  <a:pt x="782652" y="24005"/>
                  <a:pt x="808758" y="12363"/>
                  <a:pt x="822516" y="27532"/>
                </a:cubicBezTo>
                <a:cubicBezTo>
                  <a:pt x="836274" y="42701"/>
                  <a:pt x="839450" y="94560"/>
                  <a:pt x="850033" y="120665"/>
                </a:cubicBezTo>
                <a:cubicBezTo>
                  <a:pt x="860616" y="146770"/>
                  <a:pt x="884605" y="190515"/>
                  <a:pt x="886016" y="184165"/>
                </a:cubicBezTo>
                <a:cubicBezTo>
                  <a:pt x="887427" y="177815"/>
                  <a:pt x="875080" y="113257"/>
                  <a:pt x="858499" y="82565"/>
                </a:cubicBezTo>
                <a:cubicBezTo>
                  <a:pt x="841918" y="51873"/>
                  <a:pt x="839097" y="1073"/>
                  <a:pt x="786533" y="15"/>
                </a:cubicBezTo>
                <a:cubicBezTo>
                  <a:pt x="733969" y="-1043"/>
                  <a:pt x="616141" y="53990"/>
                  <a:pt x="543116" y="76215"/>
                </a:cubicBezTo>
                <a:cubicBezTo>
                  <a:pt x="470091" y="98440"/>
                  <a:pt x="385425" y="127015"/>
                  <a:pt x="348383" y="133365"/>
                </a:cubicBezTo>
                <a:cubicBezTo>
                  <a:pt x="311341" y="139715"/>
                  <a:pt x="326157" y="113257"/>
                  <a:pt x="320866" y="114315"/>
                </a:cubicBezTo>
                <a:cubicBezTo>
                  <a:pt x="315575" y="115373"/>
                  <a:pt x="337447" y="133718"/>
                  <a:pt x="316633" y="139715"/>
                </a:cubicBezTo>
                <a:cubicBezTo>
                  <a:pt x="295819" y="145712"/>
                  <a:pt x="248194" y="143949"/>
                  <a:pt x="195983" y="150299"/>
                </a:cubicBezTo>
                <a:cubicBezTo>
                  <a:pt x="143772" y="156649"/>
                  <a:pt x="22416" y="182754"/>
                  <a:pt x="3366" y="177815"/>
                </a:cubicBezTo>
                <a:cubicBezTo>
                  <a:pt x="-15684" y="172876"/>
                  <a:pt x="52049" y="96676"/>
                  <a:pt x="58399" y="97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E93B5B3F-7B28-4DA5-8142-78369B41E1A1}"/>
              </a:ext>
            </a:extLst>
          </p:cNvPr>
          <p:cNvSpPr/>
          <p:nvPr/>
        </p:nvSpPr>
        <p:spPr>
          <a:xfrm>
            <a:off x="3342826" y="1556688"/>
            <a:ext cx="361366" cy="106219"/>
          </a:xfrm>
          <a:custGeom>
            <a:avLst/>
            <a:gdLst>
              <a:gd name="connsiteX0" fmla="*/ 361341 w 361366"/>
              <a:gd name="connsiteY0" fmla="*/ 1179 h 106219"/>
              <a:gd name="connsiteX1" fmla="*/ 71357 w 361366"/>
              <a:gd name="connsiteY1" fmla="*/ 35045 h 106219"/>
              <a:gd name="connsiteX2" fmla="*/ 1507 w 361366"/>
              <a:gd name="connsiteY2" fmla="*/ 104895 h 106219"/>
              <a:gd name="connsiteX3" fmla="*/ 54424 w 361366"/>
              <a:gd name="connsiteY3" fmla="*/ 75262 h 106219"/>
              <a:gd name="connsiteX4" fmla="*/ 361341 w 361366"/>
              <a:gd name="connsiteY4" fmla="*/ 1179 h 10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66" h="106219">
                <a:moveTo>
                  <a:pt x="361341" y="1179"/>
                </a:moveTo>
                <a:cubicBezTo>
                  <a:pt x="364163" y="-5524"/>
                  <a:pt x="131329" y="17759"/>
                  <a:pt x="71357" y="35045"/>
                </a:cubicBezTo>
                <a:cubicBezTo>
                  <a:pt x="11385" y="52331"/>
                  <a:pt x="4329" y="98192"/>
                  <a:pt x="1507" y="104895"/>
                </a:cubicBezTo>
                <a:cubicBezTo>
                  <a:pt x="-1315" y="111598"/>
                  <a:pt x="-6607" y="91490"/>
                  <a:pt x="54424" y="75262"/>
                </a:cubicBezTo>
                <a:cubicBezTo>
                  <a:pt x="115455" y="59034"/>
                  <a:pt x="358519" y="7882"/>
                  <a:pt x="361341" y="1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9F25F81E-8A7C-45FF-A438-DE72B3A9435C}"/>
              </a:ext>
            </a:extLst>
          </p:cNvPr>
          <p:cNvSpPr/>
          <p:nvPr/>
        </p:nvSpPr>
        <p:spPr>
          <a:xfrm>
            <a:off x="3219209" y="1699682"/>
            <a:ext cx="235778" cy="383923"/>
          </a:xfrm>
          <a:custGeom>
            <a:avLst/>
            <a:gdLst>
              <a:gd name="connsiteX0" fmla="*/ 241 w 235778"/>
              <a:gd name="connsiteY0" fmla="*/ 55035 h 383923"/>
              <a:gd name="connsiteX1" fmla="*/ 173808 w 235778"/>
              <a:gd name="connsiteY1" fmla="*/ 1 h 383923"/>
              <a:gd name="connsiteX2" fmla="*/ 184391 w 235778"/>
              <a:gd name="connsiteY2" fmla="*/ 57151 h 383923"/>
              <a:gd name="connsiteX3" fmla="*/ 127241 w 235778"/>
              <a:gd name="connsiteY3" fmla="*/ 222251 h 383923"/>
              <a:gd name="connsiteX4" fmla="*/ 190741 w 235778"/>
              <a:gd name="connsiteY4" fmla="*/ 330201 h 383923"/>
              <a:gd name="connsiteX5" fmla="*/ 235191 w 235778"/>
              <a:gd name="connsiteY5" fmla="*/ 383118 h 383923"/>
              <a:gd name="connsiteX6" fmla="*/ 158991 w 235778"/>
              <a:gd name="connsiteY6" fmla="*/ 292101 h 383923"/>
              <a:gd name="connsiteX7" fmla="*/ 118774 w 235778"/>
              <a:gd name="connsiteY7" fmla="*/ 211668 h 383923"/>
              <a:gd name="connsiteX8" fmla="*/ 216141 w 235778"/>
              <a:gd name="connsiteY8" fmla="*/ 31751 h 383923"/>
              <a:gd name="connsiteX9" fmla="*/ 241 w 235778"/>
              <a:gd name="connsiteY9" fmla="*/ 55035 h 3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78" h="383923">
                <a:moveTo>
                  <a:pt x="241" y="55035"/>
                </a:moveTo>
                <a:cubicBezTo>
                  <a:pt x="-6815" y="49743"/>
                  <a:pt x="143116" y="-352"/>
                  <a:pt x="173808" y="1"/>
                </a:cubicBezTo>
                <a:cubicBezTo>
                  <a:pt x="204500" y="354"/>
                  <a:pt x="192152" y="20109"/>
                  <a:pt x="184391" y="57151"/>
                </a:cubicBezTo>
                <a:cubicBezTo>
                  <a:pt x="176630" y="94193"/>
                  <a:pt x="126183" y="176743"/>
                  <a:pt x="127241" y="222251"/>
                </a:cubicBezTo>
                <a:cubicBezTo>
                  <a:pt x="128299" y="267759"/>
                  <a:pt x="172749" y="303390"/>
                  <a:pt x="190741" y="330201"/>
                </a:cubicBezTo>
                <a:cubicBezTo>
                  <a:pt x="208733" y="357012"/>
                  <a:pt x="240483" y="389468"/>
                  <a:pt x="235191" y="383118"/>
                </a:cubicBezTo>
                <a:cubicBezTo>
                  <a:pt x="229899" y="376768"/>
                  <a:pt x="178394" y="320676"/>
                  <a:pt x="158991" y="292101"/>
                </a:cubicBezTo>
                <a:cubicBezTo>
                  <a:pt x="139588" y="263526"/>
                  <a:pt x="109249" y="255060"/>
                  <a:pt x="118774" y="211668"/>
                </a:cubicBezTo>
                <a:cubicBezTo>
                  <a:pt x="128299" y="168276"/>
                  <a:pt x="235544" y="61384"/>
                  <a:pt x="216141" y="31751"/>
                </a:cubicBezTo>
                <a:cubicBezTo>
                  <a:pt x="196738" y="2118"/>
                  <a:pt x="7297" y="60327"/>
                  <a:pt x="241" y="55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312F0B7C-1FBF-4F2E-AB2E-48C44399C000}"/>
              </a:ext>
            </a:extLst>
          </p:cNvPr>
          <p:cNvSpPr/>
          <p:nvPr/>
        </p:nvSpPr>
        <p:spPr>
          <a:xfrm>
            <a:off x="3420534" y="1588789"/>
            <a:ext cx="254838" cy="378653"/>
          </a:xfrm>
          <a:custGeom>
            <a:avLst/>
            <a:gdLst>
              <a:gd name="connsiteX0" fmla="*/ 253999 w 254838"/>
              <a:gd name="connsiteY0" fmla="*/ 828 h 378653"/>
              <a:gd name="connsiteX1" fmla="*/ 143933 w 254838"/>
              <a:gd name="connsiteY1" fmla="*/ 98194 h 378653"/>
              <a:gd name="connsiteX2" fmla="*/ 122766 w 254838"/>
              <a:gd name="connsiteY2" fmla="*/ 191328 h 378653"/>
              <a:gd name="connsiteX3" fmla="*/ 122766 w 254838"/>
              <a:gd name="connsiteY3" fmla="*/ 136294 h 378653"/>
              <a:gd name="connsiteX4" fmla="*/ 67733 w 254838"/>
              <a:gd name="connsiteY4" fmla="*/ 229428 h 378653"/>
              <a:gd name="connsiteX5" fmla="*/ 55033 w 254838"/>
              <a:gd name="connsiteY5" fmla="*/ 320444 h 378653"/>
              <a:gd name="connsiteX6" fmla="*/ 14816 w 254838"/>
              <a:gd name="connsiteY6" fmla="*/ 371244 h 378653"/>
              <a:gd name="connsiteX7" fmla="*/ 2116 w 254838"/>
              <a:gd name="connsiteY7" fmla="*/ 364894 h 378653"/>
              <a:gd name="connsiteX8" fmla="*/ 55033 w 254838"/>
              <a:gd name="connsiteY8" fmla="*/ 246361 h 378653"/>
              <a:gd name="connsiteX9" fmla="*/ 78316 w 254838"/>
              <a:gd name="connsiteY9" fmla="*/ 155344 h 378653"/>
              <a:gd name="connsiteX10" fmla="*/ 253999 w 254838"/>
              <a:gd name="connsiteY10" fmla="*/ 828 h 37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838" h="378653">
                <a:moveTo>
                  <a:pt x="253999" y="828"/>
                </a:moveTo>
                <a:cubicBezTo>
                  <a:pt x="264935" y="-8697"/>
                  <a:pt x="165805" y="66444"/>
                  <a:pt x="143933" y="98194"/>
                </a:cubicBezTo>
                <a:cubicBezTo>
                  <a:pt x="122061" y="129944"/>
                  <a:pt x="126294" y="184978"/>
                  <a:pt x="122766" y="191328"/>
                </a:cubicBezTo>
                <a:cubicBezTo>
                  <a:pt x="119238" y="197678"/>
                  <a:pt x="131938" y="129944"/>
                  <a:pt x="122766" y="136294"/>
                </a:cubicBezTo>
                <a:cubicBezTo>
                  <a:pt x="113594" y="142644"/>
                  <a:pt x="79022" y="198736"/>
                  <a:pt x="67733" y="229428"/>
                </a:cubicBezTo>
                <a:cubicBezTo>
                  <a:pt x="56444" y="260120"/>
                  <a:pt x="63852" y="296808"/>
                  <a:pt x="55033" y="320444"/>
                </a:cubicBezTo>
                <a:cubicBezTo>
                  <a:pt x="46213" y="344080"/>
                  <a:pt x="23635" y="363836"/>
                  <a:pt x="14816" y="371244"/>
                </a:cubicBezTo>
                <a:cubicBezTo>
                  <a:pt x="5997" y="378652"/>
                  <a:pt x="-4587" y="385708"/>
                  <a:pt x="2116" y="364894"/>
                </a:cubicBezTo>
                <a:cubicBezTo>
                  <a:pt x="8819" y="344080"/>
                  <a:pt x="42333" y="281286"/>
                  <a:pt x="55033" y="246361"/>
                </a:cubicBezTo>
                <a:cubicBezTo>
                  <a:pt x="67733" y="211436"/>
                  <a:pt x="45861" y="195913"/>
                  <a:pt x="78316" y="155344"/>
                </a:cubicBezTo>
                <a:cubicBezTo>
                  <a:pt x="110771" y="114775"/>
                  <a:pt x="243063" y="10353"/>
                  <a:pt x="253999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2E116C50-3115-4CFC-A10D-5E7906CFC8A6}"/>
              </a:ext>
            </a:extLst>
          </p:cNvPr>
          <p:cNvSpPr/>
          <p:nvPr/>
        </p:nvSpPr>
        <p:spPr>
          <a:xfrm>
            <a:off x="3130359" y="1786460"/>
            <a:ext cx="136148" cy="220250"/>
          </a:xfrm>
          <a:custGeom>
            <a:avLst/>
            <a:gdLst>
              <a:gd name="connsiteX0" fmla="*/ 103908 w 136148"/>
              <a:gd name="connsiteY0" fmla="*/ 7 h 220250"/>
              <a:gd name="connsiteX1" fmla="*/ 191 w 136148"/>
              <a:gd name="connsiteY1" fmla="*/ 139707 h 220250"/>
              <a:gd name="connsiteX2" fmla="*/ 135658 w 136148"/>
              <a:gd name="connsiteY2" fmla="*/ 220140 h 220250"/>
              <a:gd name="connsiteX3" fmla="*/ 44641 w 136148"/>
              <a:gd name="connsiteY3" fmla="*/ 156640 h 220250"/>
              <a:gd name="connsiteX4" fmla="*/ 17124 w 136148"/>
              <a:gd name="connsiteY4" fmla="*/ 133357 h 220250"/>
              <a:gd name="connsiteX5" fmla="*/ 103908 w 136148"/>
              <a:gd name="connsiteY5" fmla="*/ 7 h 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148" h="220250">
                <a:moveTo>
                  <a:pt x="103908" y="7"/>
                </a:moveTo>
                <a:cubicBezTo>
                  <a:pt x="101086" y="1065"/>
                  <a:pt x="-5101" y="103018"/>
                  <a:pt x="191" y="139707"/>
                </a:cubicBezTo>
                <a:cubicBezTo>
                  <a:pt x="5483" y="176396"/>
                  <a:pt x="128250" y="217318"/>
                  <a:pt x="135658" y="220140"/>
                </a:cubicBezTo>
                <a:cubicBezTo>
                  <a:pt x="143066" y="222962"/>
                  <a:pt x="64397" y="171104"/>
                  <a:pt x="44641" y="156640"/>
                </a:cubicBezTo>
                <a:cubicBezTo>
                  <a:pt x="24885" y="142176"/>
                  <a:pt x="9010" y="159815"/>
                  <a:pt x="17124" y="133357"/>
                </a:cubicBezTo>
                <a:cubicBezTo>
                  <a:pt x="25238" y="106899"/>
                  <a:pt x="106730" y="-1051"/>
                  <a:pt x="10390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3A1E1686-AE85-4D6E-8710-8D631C39AB6F}"/>
              </a:ext>
            </a:extLst>
          </p:cNvPr>
          <p:cNvSpPr/>
          <p:nvPr/>
        </p:nvSpPr>
        <p:spPr>
          <a:xfrm>
            <a:off x="3241527" y="1754241"/>
            <a:ext cx="164866" cy="349762"/>
          </a:xfrm>
          <a:custGeom>
            <a:avLst/>
            <a:gdLst>
              <a:gd name="connsiteX0" fmla="*/ 1206 w 164866"/>
              <a:gd name="connsiteY0" fmla="*/ 51276 h 349762"/>
              <a:gd name="connsiteX1" fmla="*/ 145140 w 164866"/>
              <a:gd name="connsiteY1" fmla="*/ 476 h 349762"/>
              <a:gd name="connsiteX2" fmla="*/ 100690 w 164866"/>
              <a:gd name="connsiteY2" fmla="*/ 83026 h 349762"/>
              <a:gd name="connsiteX3" fmla="*/ 60473 w 164866"/>
              <a:gd name="connsiteY3" fmla="*/ 186742 h 349762"/>
              <a:gd name="connsiteX4" fmla="*/ 115506 w 164866"/>
              <a:gd name="connsiteY4" fmla="*/ 237542 h 349762"/>
              <a:gd name="connsiteX5" fmla="*/ 123973 w 164866"/>
              <a:gd name="connsiteY5" fmla="*/ 241776 h 349762"/>
              <a:gd name="connsiteX6" fmla="*/ 109156 w 164866"/>
              <a:gd name="connsiteY6" fmla="*/ 275642 h 349762"/>
              <a:gd name="connsiteX7" fmla="*/ 164190 w 164866"/>
              <a:gd name="connsiteY7" fmla="*/ 349726 h 349762"/>
              <a:gd name="connsiteX8" fmla="*/ 64706 w 164866"/>
              <a:gd name="connsiteY8" fmla="*/ 286226 h 349762"/>
              <a:gd name="connsiteX9" fmla="*/ 39306 w 164866"/>
              <a:gd name="connsiteY9" fmla="*/ 332792 h 349762"/>
              <a:gd name="connsiteX10" fmla="*/ 35073 w 164866"/>
              <a:gd name="connsiteY10" fmla="*/ 337026 h 349762"/>
              <a:gd name="connsiteX11" fmla="*/ 5440 w 164866"/>
              <a:gd name="connsiteY11" fmla="*/ 241776 h 349762"/>
              <a:gd name="connsiteX12" fmla="*/ 71056 w 164866"/>
              <a:gd name="connsiteY12" fmla="*/ 123242 h 349762"/>
              <a:gd name="connsiteX13" fmla="*/ 75290 w 164866"/>
              <a:gd name="connsiteY13" fmla="*/ 95726 h 349762"/>
              <a:gd name="connsiteX14" fmla="*/ 1206 w 164866"/>
              <a:gd name="connsiteY14" fmla="*/ 51276 h 34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4866" h="349762">
                <a:moveTo>
                  <a:pt x="1206" y="51276"/>
                </a:moveTo>
                <a:cubicBezTo>
                  <a:pt x="12848" y="35401"/>
                  <a:pt x="128559" y="-4816"/>
                  <a:pt x="145140" y="476"/>
                </a:cubicBezTo>
                <a:cubicBezTo>
                  <a:pt x="161721" y="5768"/>
                  <a:pt x="114801" y="51982"/>
                  <a:pt x="100690" y="83026"/>
                </a:cubicBezTo>
                <a:cubicBezTo>
                  <a:pt x="86579" y="114070"/>
                  <a:pt x="58004" y="160989"/>
                  <a:pt x="60473" y="186742"/>
                </a:cubicBezTo>
                <a:cubicBezTo>
                  <a:pt x="62942" y="212495"/>
                  <a:pt x="104923" y="228370"/>
                  <a:pt x="115506" y="237542"/>
                </a:cubicBezTo>
                <a:cubicBezTo>
                  <a:pt x="126089" y="246714"/>
                  <a:pt x="125031" y="235426"/>
                  <a:pt x="123973" y="241776"/>
                </a:cubicBezTo>
                <a:cubicBezTo>
                  <a:pt x="122915" y="248126"/>
                  <a:pt x="102453" y="257650"/>
                  <a:pt x="109156" y="275642"/>
                </a:cubicBezTo>
                <a:cubicBezTo>
                  <a:pt x="115859" y="293634"/>
                  <a:pt x="171598" y="347962"/>
                  <a:pt x="164190" y="349726"/>
                </a:cubicBezTo>
                <a:cubicBezTo>
                  <a:pt x="156782" y="351490"/>
                  <a:pt x="85520" y="289048"/>
                  <a:pt x="64706" y="286226"/>
                </a:cubicBezTo>
                <a:cubicBezTo>
                  <a:pt x="43892" y="283404"/>
                  <a:pt x="44245" y="324325"/>
                  <a:pt x="39306" y="332792"/>
                </a:cubicBezTo>
                <a:cubicBezTo>
                  <a:pt x="34367" y="341259"/>
                  <a:pt x="40717" y="352195"/>
                  <a:pt x="35073" y="337026"/>
                </a:cubicBezTo>
                <a:cubicBezTo>
                  <a:pt x="29429" y="321857"/>
                  <a:pt x="-557" y="277407"/>
                  <a:pt x="5440" y="241776"/>
                </a:cubicBezTo>
                <a:cubicBezTo>
                  <a:pt x="11437" y="206145"/>
                  <a:pt x="59414" y="147584"/>
                  <a:pt x="71056" y="123242"/>
                </a:cubicBezTo>
                <a:cubicBezTo>
                  <a:pt x="82698" y="98900"/>
                  <a:pt x="84815" y="104898"/>
                  <a:pt x="75290" y="95726"/>
                </a:cubicBezTo>
                <a:cubicBezTo>
                  <a:pt x="65765" y="86554"/>
                  <a:pt x="-10436" y="67151"/>
                  <a:pt x="1206" y="5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7A07028A-38A2-4395-BE6E-687D9FD1EDE6}"/>
              </a:ext>
            </a:extLst>
          </p:cNvPr>
          <p:cNvSpPr/>
          <p:nvPr/>
        </p:nvSpPr>
        <p:spPr>
          <a:xfrm>
            <a:off x="3229863" y="2067667"/>
            <a:ext cx="76598" cy="195322"/>
          </a:xfrm>
          <a:custGeom>
            <a:avLst/>
            <a:gdLst>
              <a:gd name="connsiteX0" fmla="*/ 25570 w 76598"/>
              <a:gd name="connsiteY0" fmla="*/ 316 h 195322"/>
              <a:gd name="connsiteX1" fmla="*/ 76370 w 76598"/>
              <a:gd name="connsiteY1" fmla="*/ 95566 h 195322"/>
              <a:gd name="connsiteX2" fmla="*/ 42504 w 76598"/>
              <a:gd name="connsiteY2" fmla="*/ 169650 h 195322"/>
              <a:gd name="connsiteX3" fmla="*/ 170 w 76598"/>
              <a:gd name="connsiteY3" fmla="*/ 192933 h 195322"/>
              <a:gd name="connsiteX4" fmla="*/ 27687 w 76598"/>
              <a:gd name="connsiteY4" fmla="*/ 118850 h 195322"/>
              <a:gd name="connsiteX5" fmla="*/ 29804 w 76598"/>
              <a:gd name="connsiteY5" fmla="*/ 65933 h 195322"/>
              <a:gd name="connsiteX6" fmla="*/ 25570 w 76598"/>
              <a:gd name="connsiteY6" fmla="*/ 316 h 19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98" h="195322">
                <a:moveTo>
                  <a:pt x="25570" y="316"/>
                </a:moveTo>
                <a:cubicBezTo>
                  <a:pt x="33331" y="5255"/>
                  <a:pt x="73548" y="67344"/>
                  <a:pt x="76370" y="95566"/>
                </a:cubicBezTo>
                <a:cubicBezTo>
                  <a:pt x="79192" y="123788"/>
                  <a:pt x="55204" y="153422"/>
                  <a:pt x="42504" y="169650"/>
                </a:cubicBezTo>
                <a:cubicBezTo>
                  <a:pt x="29804" y="185878"/>
                  <a:pt x="2639" y="201400"/>
                  <a:pt x="170" y="192933"/>
                </a:cubicBezTo>
                <a:cubicBezTo>
                  <a:pt x="-2299" y="184466"/>
                  <a:pt x="22748" y="140017"/>
                  <a:pt x="27687" y="118850"/>
                </a:cubicBezTo>
                <a:cubicBezTo>
                  <a:pt x="32626" y="97683"/>
                  <a:pt x="30862" y="82161"/>
                  <a:pt x="29804" y="65933"/>
                </a:cubicBezTo>
                <a:cubicBezTo>
                  <a:pt x="28746" y="49705"/>
                  <a:pt x="17809" y="-4623"/>
                  <a:pt x="25570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D86014BF-75BC-4B1B-B40B-0D3004F0D04D}"/>
              </a:ext>
            </a:extLst>
          </p:cNvPr>
          <p:cNvSpPr/>
          <p:nvPr/>
        </p:nvSpPr>
        <p:spPr>
          <a:xfrm>
            <a:off x="3260682" y="2042557"/>
            <a:ext cx="523522" cy="364123"/>
          </a:xfrm>
          <a:custGeom>
            <a:avLst/>
            <a:gdLst>
              <a:gd name="connsiteX0" fmla="*/ 13801 w 523522"/>
              <a:gd name="connsiteY0" fmla="*/ 364093 h 364123"/>
              <a:gd name="connsiteX1" fmla="*/ 159851 w 523522"/>
              <a:gd name="connsiteY1" fmla="*/ 254026 h 364123"/>
              <a:gd name="connsiteX2" fmla="*/ 515451 w 523522"/>
              <a:gd name="connsiteY2" fmla="*/ 59293 h 364123"/>
              <a:gd name="connsiteX3" fmla="*/ 394801 w 523522"/>
              <a:gd name="connsiteY3" fmla="*/ 61410 h 364123"/>
              <a:gd name="connsiteX4" fmla="*/ 238168 w 523522"/>
              <a:gd name="connsiteY4" fmla="*/ 21193 h 364123"/>
              <a:gd name="connsiteX5" fmla="*/ 384218 w 523522"/>
              <a:gd name="connsiteY5" fmla="*/ 71993 h 364123"/>
              <a:gd name="connsiteX6" fmla="*/ 291085 w 523522"/>
              <a:gd name="connsiteY6" fmla="*/ 59293 h 364123"/>
              <a:gd name="connsiteX7" fmla="*/ 189485 w 523522"/>
              <a:gd name="connsiteY7" fmla="*/ 2143 h 364123"/>
              <a:gd name="connsiteX8" fmla="*/ 252985 w 523522"/>
              <a:gd name="connsiteY8" fmla="*/ 71993 h 364123"/>
              <a:gd name="connsiteX9" fmla="*/ 117518 w 523522"/>
              <a:gd name="connsiteY9" fmla="*/ 26 h 364123"/>
              <a:gd name="connsiteX10" fmla="*/ 111168 w 523522"/>
              <a:gd name="connsiteY10" fmla="*/ 63526 h 364123"/>
              <a:gd name="connsiteX11" fmla="*/ 70951 w 523522"/>
              <a:gd name="connsiteY11" fmla="*/ 61410 h 364123"/>
              <a:gd name="connsiteX12" fmla="*/ 274151 w 523522"/>
              <a:gd name="connsiteY12" fmla="*/ 82576 h 364123"/>
              <a:gd name="connsiteX13" fmla="*/ 41318 w 523522"/>
              <a:gd name="connsiteY13" fmla="*/ 105860 h 364123"/>
              <a:gd name="connsiteX14" fmla="*/ 96351 w 523522"/>
              <a:gd name="connsiteY14" fmla="*/ 124910 h 364123"/>
              <a:gd name="connsiteX15" fmla="*/ 70951 w 523522"/>
              <a:gd name="connsiteY15" fmla="*/ 118560 h 364123"/>
              <a:gd name="connsiteX16" fmla="*/ 68835 w 523522"/>
              <a:gd name="connsiteY16" fmla="*/ 167243 h 364123"/>
              <a:gd name="connsiteX17" fmla="*/ 24385 w 523522"/>
              <a:gd name="connsiteY17" fmla="*/ 241326 h 364123"/>
              <a:gd name="connsiteX18" fmla="*/ 100585 w 523522"/>
              <a:gd name="connsiteY18" fmla="*/ 160893 h 364123"/>
              <a:gd name="connsiteX19" fmla="*/ 15918 w 523522"/>
              <a:gd name="connsiteY19" fmla="*/ 264610 h 364123"/>
              <a:gd name="connsiteX20" fmla="*/ 13801 w 523522"/>
              <a:gd name="connsiteY20" fmla="*/ 364093 h 36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3522" h="364123">
                <a:moveTo>
                  <a:pt x="13801" y="364093"/>
                </a:moveTo>
                <a:cubicBezTo>
                  <a:pt x="37790" y="362329"/>
                  <a:pt x="76243" y="304826"/>
                  <a:pt x="159851" y="254026"/>
                </a:cubicBezTo>
                <a:cubicBezTo>
                  <a:pt x="243459" y="203226"/>
                  <a:pt x="476293" y="91396"/>
                  <a:pt x="515451" y="59293"/>
                </a:cubicBezTo>
                <a:cubicBezTo>
                  <a:pt x="554609" y="27190"/>
                  <a:pt x="441015" y="67760"/>
                  <a:pt x="394801" y="61410"/>
                </a:cubicBezTo>
                <a:cubicBezTo>
                  <a:pt x="348587" y="55060"/>
                  <a:pt x="239932" y="19429"/>
                  <a:pt x="238168" y="21193"/>
                </a:cubicBezTo>
                <a:cubicBezTo>
                  <a:pt x="236404" y="22957"/>
                  <a:pt x="375399" y="65643"/>
                  <a:pt x="384218" y="71993"/>
                </a:cubicBezTo>
                <a:cubicBezTo>
                  <a:pt x="393037" y="78343"/>
                  <a:pt x="323541" y="70935"/>
                  <a:pt x="291085" y="59293"/>
                </a:cubicBezTo>
                <a:cubicBezTo>
                  <a:pt x="258630" y="47651"/>
                  <a:pt x="195835" y="26"/>
                  <a:pt x="189485" y="2143"/>
                </a:cubicBezTo>
                <a:cubicBezTo>
                  <a:pt x="183135" y="4260"/>
                  <a:pt x="264979" y="72346"/>
                  <a:pt x="252985" y="71993"/>
                </a:cubicBezTo>
                <a:cubicBezTo>
                  <a:pt x="240991" y="71640"/>
                  <a:pt x="141154" y="1437"/>
                  <a:pt x="117518" y="26"/>
                </a:cubicBezTo>
                <a:cubicBezTo>
                  <a:pt x="93882" y="-1385"/>
                  <a:pt x="118929" y="53295"/>
                  <a:pt x="111168" y="63526"/>
                </a:cubicBezTo>
                <a:cubicBezTo>
                  <a:pt x="103407" y="73757"/>
                  <a:pt x="43787" y="58235"/>
                  <a:pt x="70951" y="61410"/>
                </a:cubicBezTo>
                <a:cubicBezTo>
                  <a:pt x="98115" y="64585"/>
                  <a:pt x="279090" y="75168"/>
                  <a:pt x="274151" y="82576"/>
                </a:cubicBezTo>
                <a:cubicBezTo>
                  <a:pt x="269212" y="89984"/>
                  <a:pt x="70951" y="98804"/>
                  <a:pt x="41318" y="105860"/>
                </a:cubicBezTo>
                <a:cubicBezTo>
                  <a:pt x="11685" y="112916"/>
                  <a:pt x="91412" y="122793"/>
                  <a:pt x="96351" y="124910"/>
                </a:cubicBezTo>
                <a:cubicBezTo>
                  <a:pt x="101290" y="127027"/>
                  <a:pt x="75537" y="111505"/>
                  <a:pt x="70951" y="118560"/>
                </a:cubicBezTo>
                <a:cubicBezTo>
                  <a:pt x="66365" y="125615"/>
                  <a:pt x="76596" y="146782"/>
                  <a:pt x="68835" y="167243"/>
                </a:cubicBezTo>
                <a:cubicBezTo>
                  <a:pt x="61074" y="187704"/>
                  <a:pt x="19094" y="242384"/>
                  <a:pt x="24385" y="241326"/>
                </a:cubicBezTo>
                <a:cubicBezTo>
                  <a:pt x="29676" y="240268"/>
                  <a:pt x="101996" y="157012"/>
                  <a:pt x="100585" y="160893"/>
                </a:cubicBezTo>
                <a:cubicBezTo>
                  <a:pt x="99174" y="164774"/>
                  <a:pt x="30382" y="238504"/>
                  <a:pt x="15918" y="264610"/>
                </a:cubicBezTo>
                <a:cubicBezTo>
                  <a:pt x="1454" y="290716"/>
                  <a:pt x="-10188" y="365857"/>
                  <a:pt x="13801" y="364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BF9E99E8-F76B-4D2A-B4BB-33E20A48B2E5}"/>
              </a:ext>
            </a:extLst>
          </p:cNvPr>
          <p:cNvSpPr/>
          <p:nvPr/>
        </p:nvSpPr>
        <p:spPr>
          <a:xfrm>
            <a:off x="2765202" y="2030545"/>
            <a:ext cx="540912" cy="657968"/>
          </a:xfrm>
          <a:custGeom>
            <a:avLst/>
            <a:gdLst>
              <a:gd name="connsiteX0" fmla="*/ 182786 w 540912"/>
              <a:gd name="connsiteY0" fmla="*/ 231643 h 657968"/>
              <a:gd name="connsiteX1" fmla="*/ 370111 w 540912"/>
              <a:gd name="connsiteY1" fmla="*/ 30030 h 657968"/>
              <a:gd name="connsiteX2" fmla="*/ 432023 w 540912"/>
              <a:gd name="connsiteY2" fmla="*/ 6218 h 657968"/>
              <a:gd name="connsiteX3" fmla="*/ 433611 w 540912"/>
              <a:gd name="connsiteY3" fmla="*/ 82418 h 657968"/>
              <a:gd name="connsiteX4" fmla="*/ 379636 w 540912"/>
              <a:gd name="connsiteY4" fmla="*/ 164968 h 657968"/>
              <a:gd name="connsiteX5" fmla="*/ 446311 w 540912"/>
              <a:gd name="connsiteY5" fmla="*/ 125280 h 657968"/>
              <a:gd name="connsiteX6" fmla="*/ 405036 w 540912"/>
              <a:gd name="connsiteY6" fmla="*/ 236405 h 657968"/>
              <a:gd name="connsiteX7" fmla="*/ 454248 w 540912"/>
              <a:gd name="connsiteY7" fmla="*/ 247518 h 657968"/>
              <a:gd name="connsiteX8" fmla="*/ 438373 w 540912"/>
              <a:gd name="connsiteY8" fmla="*/ 325305 h 657968"/>
              <a:gd name="connsiteX9" fmla="*/ 532036 w 540912"/>
              <a:gd name="connsiteY9" fmla="*/ 384043 h 657968"/>
              <a:gd name="connsiteX10" fmla="*/ 533623 w 540912"/>
              <a:gd name="connsiteY10" fmla="*/ 396743 h 657968"/>
              <a:gd name="connsiteX11" fmla="*/ 501873 w 540912"/>
              <a:gd name="connsiteY11" fmla="*/ 434843 h 657968"/>
              <a:gd name="connsiteX12" fmla="*/ 506636 w 540912"/>
              <a:gd name="connsiteY12" fmla="*/ 496755 h 657968"/>
              <a:gd name="connsiteX13" fmla="*/ 493936 w 540912"/>
              <a:gd name="connsiteY13" fmla="*/ 477705 h 657968"/>
              <a:gd name="connsiteX14" fmla="*/ 417736 w 540912"/>
              <a:gd name="connsiteY14" fmla="*/ 333243 h 657968"/>
              <a:gd name="connsiteX15" fmla="*/ 417736 w 540912"/>
              <a:gd name="connsiteY15" fmla="*/ 472943 h 657968"/>
              <a:gd name="connsiteX16" fmla="*/ 317723 w 540912"/>
              <a:gd name="connsiteY16" fmla="*/ 333243 h 657968"/>
              <a:gd name="connsiteX17" fmla="*/ 109761 w 540912"/>
              <a:gd name="connsiteY17" fmla="*/ 607880 h 657968"/>
              <a:gd name="connsiteX18" fmla="*/ 276448 w 540912"/>
              <a:gd name="connsiteY18" fmla="*/ 339593 h 657968"/>
              <a:gd name="connsiteX19" fmla="*/ 49436 w 540912"/>
              <a:gd name="connsiteY19" fmla="*/ 593593 h 657968"/>
              <a:gd name="connsiteX20" fmla="*/ 223 w 540912"/>
              <a:gd name="connsiteY20" fmla="*/ 652330 h 657968"/>
              <a:gd name="connsiteX21" fmla="*/ 33561 w 540912"/>
              <a:gd name="connsiteY21" fmla="*/ 488818 h 657968"/>
              <a:gd name="connsiteX22" fmla="*/ 87536 w 540912"/>
              <a:gd name="connsiteY22" fmla="*/ 444368 h 657968"/>
              <a:gd name="connsiteX23" fmla="*/ 325661 w 540912"/>
              <a:gd name="connsiteY23" fmla="*/ 187193 h 657968"/>
              <a:gd name="connsiteX24" fmla="*/ 147861 w 540912"/>
              <a:gd name="connsiteY24" fmla="*/ 430080 h 657968"/>
              <a:gd name="connsiteX25" fmla="*/ 282798 w 540912"/>
              <a:gd name="connsiteY25" fmla="*/ 198305 h 657968"/>
              <a:gd name="connsiteX26" fmla="*/ 182786 w 540912"/>
              <a:gd name="connsiteY26" fmla="*/ 231643 h 65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0912" h="657968">
                <a:moveTo>
                  <a:pt x="182786" y="231643"/>
                </a:moveTo>
                <a:cubicBezTo>
                  <a:pt x="197338" y="203597"/>
                  <a:pt x="328572" y="67601"/>
                  <a:pt x="370111" y="30030"/>
                </a:cubicBezTo>
                <a:cubicBezTo>
                  <a:pt x="411651" y="-7541"/>
                  <a:pt x="421440" y="-2513"/>
                  <a:pt x="432023" y="6218"/>
                </a:cubicBezTo>
                <a:cubicBezTo>
                  <a:pt x="442606" y="14949"/>
                  <a:pt x="442342" y="55960"/>
                  <a:pt x="433611" y="82418"/>
                </a:cubicBezTo>
                <a:cubicBezTo>
                  <a:pt x="424880" y="108876"/>
                  <a:pt x="377519" y="157824"/>
                  <a:pt x="379636" y="164968"/>
                </a:cubicBezTo>
                <a:cubicBezTo>
                  <a:pt x="381753" y="172112"/>
                  <a:pt x="442078" y="113374"/>
                  <a:pt x="446311" y="125280"/>
                </a:cubicBezTo>
                <a:cubicBezTo>
                  <a:pt x="450544" y="137186"/>
                  <a:pt x="403713" y="216032"/>
                  <a:pt x="405036" y="236405"/>
                </a:cubicBezTo>
                <a:cubicBezTo>
                  <a:pt x="406359" y="256778"/>
                  <a:pt x="448692" y="232701"/>
                  <a:pt x="454248" y="247518"/>
                </a:cubicBezTo>
                <a:cubicBezTo>
                  <a:pt x="459804" y="262335"/>
                  <a:pt x="425408" y="302551"/>
                  <a:pt x="438373" y="325305"/>
                </a:cubicBezTo>
                <a:cubicBezTo>
                  <a:pt x="451338" y="348059"/>
                  <a:pt x="516161" y="372137"/>
                  <a:pt x="532036" y="384043"/>
                </a:cubicBezTo>
                <a:cubicBezTo>
                  <a:pt x="547911" y="395949"/>
                  <a:pt x="538650" y="388276"/>
                  <a:pt x="533623" y="396743"/>
                </a:cubicBezTo>
                <a:cubicBezTo>
                  <a:pt x="528596" y="405210"/>
                  <a:pt x="506371" y="418174"/>
                  <a:pt x="501873" y="434843"/>
                </a:cubicBezTo>
                <a:cubicBezTo>
                  <a:pt x="497375" y="451512"/>
                  <a:pt x="507959" y="489612"/>
                  <a:pt x="506636" y="496755"/>
                </a:cubicBezTo>
                <a:cubicBezTo>
                  <a:pt x="505313" y="503898"/>
                  <a:pt x="508753" y="504957"/>
                  <a:pt x="493936" y="477705"/>
                </a:cubicBezTo>
                <a:cubicBezTo>
                  <a:pt x="479119" y="450453"/>
                  <a:pt x="430436" y="334037"/>
                  <a:pt x="417736" y="333243"/>
                </a:cubicBezTo>
                <a:cubicBezTo>
                  <a:pt x="405036" y="332449"/>
                  <a:pt x="434405" y="472943"/>
                  <a:pt x="417736" y="472943"/>
                </a:cubicBezTo>
                <a:cubicBezTo>
                  <a:pt x="401067" y="472943"/>
                  <a:pt x="369052" y="310754"/>
                  <a:pt x="317723" y="333243"/>
                </a:cubicBezTo>
                <a:cubicBezTo>
                  <a:pt x="266394" y="355733"/>
                  <a:pt x="116640" y="606822"/>
                  <a:pt x="109761" y="607880"/>
                </a:cubicBezTo>
                <a:cubicBezTo>
                  <a:pt x="102882" y="608938"/>
                  <a:pt x="286502" y="341974"/>
                  <a:pt x="276448" y="339593"/>
                </a:cubicBezTo>
                <a:cubicBezTo>
                  <a:pt x="266394" y="337212"/>
                  <a:pt x="95473" y="541470"/>
                  <a:pt x="49436" y="593593"/>
                </a:cubicBezTo>
                <a:cubicBezTo>
                  <a:pt x="3399" y="645716"/>
                  <a:pt x="2869" y="669793"/>
                  <a:pt x="223" y="652330"/>
                </a:cubicBezTo>
                <a:cubicBezTo>
                  <a:pt x="-2423" y="634867"/>
                  <a:pt x="19009" y="523478"/>
                  <a:pt x="33561" y="488818"/>
                </a:cubicBezTo>
                <a:cubicBezTo>
                  <a:pt x="48113" y="454158"/>
                  <a:pt x="38853" y="494639"/>
                  <a:pt x="87536" y="444368"/>
                </a:cubicBezTo>
                <a:cubicBezTo>
                  <a:pt x="136219" y="394097"/>
                  <a:pt x="315607" y="189574"/>
                  <a:pt x="325661" y="187193"/>
                </a:cubicBezTo>
                <a:cubicBezTo>
                  <a:pt x="335715" y="184812"/>
                  <a:pt x="155005" y="428228"/>
                  <a:pt x="147861" y="430080"/>
                </a:cubicBezTo>
                <a:cubicBezTo>
                  <a:pt x="140717" y="431932"/>
                  <a:pt x="274067" y="232965"/>
                  <a:pt x="282798" y="198305"/>
                </a:cubicBezTo>
                <a:cubicBezTo>
                  <a:pt x="291529" y="163645"/>
                  <a:pt x="168234" y="259689"/>
                  <a:pt x="182786" y="231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F217207C-D117-49C9-8A5C-DB97BC1E3DAC}"/>
              </a:ext>
            </a:extLst>
          </p:cNvPr>
          <p:cNvSpPr/>
          <p:nvPr/>
        </p:nvSpPr>
        <p:spPr>
          <a:xfrm>
            <a:off x="4438610" y="1142163"/>
            <a:ext cx="519885" cy="307941"/>
          </a:xfrm>
          <a:custGeom>
            <a:avLst/>
            <a:gdLst>
              <a:gd name="connsiteX0" fmla="*/ 281557 w 519885"/>
              <a:gd name="connsiteY0" fmla="*/ 13537 h 307941"/>
              <a:gd name="connsiteX1" fmla="*/ 234990 w 519885"/>
              <a:gd name="connsiteY1" fmla="*/ 91854 h 307941"/>
              <a:gd name="connsiteX2" fmla="*/ 273090 w 519885"/>
              <a:gd name="connsiteY2" fmla="*/ 127837 h 307941"/>
              <a:gd name="connsiteX3" fmla="*/ 296373 w 519885"/>
              <a:gd name="connsiteY3" fmla="*/ 108787 h 307941"/>
              <a:gd name="connsiteX4" fmla="*/ 450890 w 519885"/>
              <a:gd name="connsiteY4" fmla="*/ 146887 h 307941"/>
              <a:gd name="connsiteX5" fmla="*/ 309073 w 519885"/>
              <a:gd name="connsiteY5" fmla="*/ 178637 h 307941"/>
              <a:gd name="connsiteX6" fmla="*/ 370457 w 519885"/>
              <a:gd name="connsiteY6" fmla="*/ 265420 h 307941"/>
              <a:gd name="connsiteX7" fmla="*/ 467823 w 519885"/>
              <a:gd name="connsiteY7" fmla="*/ 256954 h 307941"/>
              <a:gd name="connsiteX8" fmla="*/ 508040 w 519885"/>
              <a:gd name="connsiteY8" fmla="*/ 307754 h 307941"/>
              <a:gd name="connsiteX9" fmla="*/ 256157 w 519885"/>
              <a:gd name="connsiteY9" fmla="*/ 235787 h 307941"/>
              <a:gd name="connsiteX10" fmla="*/ 188423 w 519885"/>
              <a:gd name="connsiteY10" fmla="*/ 252720 h 307941"/>
              <a:gd name="connsiteX11" fmla="*/ 188423 w 519885"/>
              <a:gd name="connsiteY11" fmla="*/ 248487 h 307941"/>
              <a:gd name="connsiteX12" fmla="*/ 205357 w 519885"/>
              <a:gd name="connsiteY12" fmla="*/ 163820 h 307941"/>
              <a:gd name="connsiteX13" fmla="*/ 137623 w 519885"/>
              <a:gd name="connsiteY13" fmla="*/ 146887 h 307941"/>
              <a:gd name="connsiteX14" fmla="*/ 165140 w 519885"/>
              <a:gd name="connsiteY14" fmla="*/ 83387 h 307941"/>
              <a:gd name="connsiteX15" fmla="*/ 40 w 519885"/>
              <a:gd name="connsiteY15" fmla="*/ 7187 h 307941"/>
              <a:gd name="connsiteX16" fmla="*/ 182073 w 519885"/>
              <a:gd name="connsiteY16" fmla="*/ 2954 h 307941"/>
              <a:gd name="connsiteX17" fmla="*/ 177840 w 519885"/>
              <a:gd name="connsiteY17" fmla="*/ 5070 h 307941"/>
              <a:gd name="connsiteX18" fmla="*/ 281557 w 519885"/>
              <a:gd name="connsiteY18" fmla="*/ 13537 h 30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9885" h="307941">
                <a:moveTo>
                  <a:pt x="281557" y="13537"/>
                </a:moveTo>
                <a:cubicBezTo>
                  <a:pt x="291082" y="28001"/>
                  <a:pt x="236401" y="72804"/>
                  <a:pt x="234990" y="91854"/>
                </a:cubicBezTo>
                <a:cubicBezTo>
                  <a:pt x="233579" y="110904"/>
                  <a:pt x="262860" y="125015"/>
                  <a:pt x="273090" y="127837"/>
                </a:cubicBezTo>
                <a:cubicBezTo>
                  <a:pt x="283320" y="130659"/>
                  <a:pt x="266740" y="105612"/>
                  <a:pt x="296373" y="108787"/>
                </a:cubicBezTo>
                <a:cubicBezTo>
                  <a:pt x="326006" y="111962"/>
                  <a:pt x="448773" y="135245"/>
                  <a:pt x="450890" y="146887"/>
                </a:cubicBezTo>
                <a:cubicBezTo>
                  <a:pt x="453007" y="158529"/>
                  <a:pt x="322479" y="158881"/>
                  <a:pt x="309073" y="178637"/>
                </a:cubicBezTo>
                <a:cubicBezTo>
                  <a:pt x="295667" y="198393"/>
                  <a:pt x="343999" y="252367"/>
                  <a:pt x="370457" y="265420"/>
                </a:cubicBezTo>
                <a:cubicBezTo>
                  <a:pt x="396915" y="278473"/>
                  <a:pt x="444893" y="249898"/>
                  <a:pt x="467823" y="256954"/>
                </a:cubicBezTo>
                <a:cubicBezTo>
                  <a:pt x="490753" y="264010"/>
                  <a:pt x="543318" y="311282"/>
                  <a:pt x="508040" y="307754"/>
                </a:cubicBezTo>
                <a:cubicBezTo>
                  <a:pt x="472762" y="304226"/>
                  <a:pt x="309427" y="244959"/>
                  <a:pt x="256157" y="235787"/>
                </a:cubicBezTo>
                <a:cubicBezTo>
                  <a:pt x="202887" y="226615"/>
                  <a:pt x="199712" y="250603"/>
                  <a:pt x="188423" y="252720"/>
                </a:cubicBezTo>
                <a:cubicBezTo>
                  <a:pt x="177134" y="254837"/>
                  <a:pt x="185601" y="263304"/>
                  <a:pt x="188423" y="248487"/>
                </a:cubicBezTo>
                <a:cubicBezTo>
                  <a:pt x="191245" y="233670"/>
                  <a:pt x="213824" y="180753"/>
                  <a:pt x="205357" y="163820"/>
                </a:cubicBezTo>
                <a:cubicBezTo>
                  <a:pt x="196890" y="146887"/>
                  <a:pt x="144326" y="160293"/>
                  <a:pt x="137623" y="146887"/>
                </a:cubicBezTo>
                <a:cubicBezTo>
                  <a:pt x="130920" y="133482"/>
                  <a:pt x="188070" y="106670"/>
                  <a:pt x="165140" y="83387"/>
                </a:cubicBezTo>
                <a:cubicBezTo>
                  <a:pt x="142210" y="60104"/>
                  <a:pt x="-2782" y="20593"/>
                  <a:pt x="40" y="7187"/>
                </a:cubicBezTo>
                <a:cubicBezTo>
                  <a:pt x="2862" y="-6219"/>
                  <a:pt x="152440" y="3307"/>
                  <a:pt x="182073" y="2954"/>
                </a:cubicBezTo>
                <a:cubicBezTo>
                  <a:pt x="211706" y="2601"/>
                  <a:pt x="155615" y="-1280"/>
                  <a:pt x="177840" y="5070"/>
                </a:cubicBezTo>
                <a:cubicBezTo>
                  <a:pt x="200065" y="11420"/>
                  <a:pt x="272032" y="-927"/>
                  <a:pt x="281557" y="13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E61FB839-22E8-4424-96AB-784E59FAFC02}"/>
              </a:ext>
            </a:extLst>
          </p:cNvPr>
          <p:cNvSpPr/>
          <p:nvPr/>
        </p:nvSpPr>
        <p:spPr>
          <a:xfrm>
            <a:off x="4563533" y="1426620"/>
            <a:ext cx="438419" cy="712683"/>
          </a:xfrm>
          <a:custGeom>
            <a:avLst/>
            <a:gdLst>
              <a:gd name="connsiteX0" fmla="*/ 275167 w 438419"/>
              <a:gd name="connsiteY0" fmla="*/ 48697 h 712683"/>
              <a:gd name="connsiteX1" fmla="*/ 247650 w 438419"/>
              <a:gd name="connsiteY1" fmla="*/ 133363 h 712683"/>
              <a:gd name="connsiteX2" fmla="*/ 370417 w 438419"/>
              <a:gd name="connsiteY2" fmla="*/ 241313 h 712683"/>
              <a:gd name="connsiteX3" fmla="*/ 404284 w 438419"/>
              <a:gd name="connsiteY3" fmla="*/ 374663 h 712683"/>
              <a:gd name="connsiteX4" fmla="*/ 438150 w 438419"/>
              <a:gd name="connsiteY4" fmla="*/ 446630 h 712683"/>
              <a:gd name="connsiteX5" fmla="*/ 385234 w 438419"/>
              <a:gd name="connsiteY5" fmla="*/ 592680 h 712683"/>
              <a:gd name="connsiteX6" fmla="*/ 334434 w 438419"/>
              <a:gd name="connsiteY6" fmla="*/ 476263 h 712683"/>
              <a:gd name="connsiteX7" fmla="*/ 296334 w 438419"/>
              <a:gd name="connsiteY7" fmla="*/ 613847 h 712683"/>
              <a:gd name="connsiteX8" fmla="*/ 296334 w 438419"/>
              <a:gd name="connsiteY8" fmla="*/ 476263 h 712683"/>
              <a:gd name="connsiteX9" fmla="*/ 169334 w 438419"/>
              <a:gd name="connsiteY9" fmla="*/ 656180 h 712683"/>
              <a:gd name="connsiteX10" fmla="*/ 0 w 438419"/>
              <a:gd name="connsiteY10" fmla="*/ 711213 h 712683"/>
              <a:gd name="connsiteX11" fmla="*/ 171450 w 438419"/>
              <a:gd name="connsiteY11" fmla="*/ 609613 h 712683"/>
              <a:gd name="connsiteX12" fmla="*/ 137584 w 438419"/>
              <a:gd name="connsiteY12" fmla="*/ 579980 h 712683"/>
              <a:gd name="connsiteX13" fmla="*/ 129117 w 438419"/>
              <a:gd name="connsiteY13" fmla="*/ 455097 h 712683"/>
              <a:gd name="connsiteX14" fmla="*/ 124884 w 438419"/>
              <a:gd name="connsiteY14" fmla="*/ 444513 h 712683"/>
              <a:gd name="connsiteX15" fmla="*/ 120650 w 438419"/>
              <a:gd name="connsiteY15" fmla="*/ 393713 h 712683"/>
              <a:gd name="connsiteX16" fmla="*/ 124884 w 438419"/>
              <a:gd name="connsiteY16" fmla="*/ 357730 h 712683"/>
              <a:gd name="connsiteX17" fmla="*/ 173567 w 438419"/>
              <a:gd name="connsiteY17" fmla="*/ 266713 h 712683"/>
              <a:gd name="connsiteX18" fmla="*/ 105834 w 438419"/>
              <a:gd name="connsiteY18" fmla="*/ 289997 h 712683"/>
              <a:gd name="connsiteX19" fmla="*/ 127000 w 438419"/>
              <a:gd name="connsiteY19" fmla="*/ 139713 h 712683"/>
              <a:gd name="connsiteX20" fmla="*/ 91017 w 438419"/>
              <a:gd name="connsiteY20" fmla="*/ 21180 h 712683"/>
              <a:gd name="connsiteX21" fmla="*/ 192617 w 438419"/>
              <a:gd name="connsiteY21" fmla="*/ 13 h 712683"/>
              <a:gd name="connsiteX22" fmla="*/ 188384 w 438419"/>
              <a:gd name="connsiteY22" fmla="*/ 19063 h 712683"/>
              <a:gd name="connsiteX23" fmla="*/ 203200 w 438419"/>
              <a:gd name="connsiteY23" fmla="*/ 76213 h 712683"/>
              <a:gd name="connsiteX24" fmla="*/ 275167 w 438419"/>
              <a:gd name="connsiteY24" fmla="*/ 48697 h 71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8419" h="712683">
                <a:moveTo>
                  <a:pt x="275167" y="48697"/>
                </a:moveTo>
                <a:cubicBezTo>
                  <a:pt x="282575" y="58222"/>
                  <a:pt x="231775" y="101260"/>
                  <a:pt x="247650" y="133363"/>
                </a:cubicBezTo>
                <a:cubicBezTo>
                  <a:pt x="263525" y="165466"/>
                  <a:pt x="344311" y="201096"/>
                  <a:pt x="370417" y="241313"/>
                </a:cubicBezTo>
                <a:cubicBezTo>
                  <a:pt x="396523" y="281530"/>
                  <a:pt x="392995" y="340443"/>
                  <a:pt x="404284" y="374663"/>
                </a:cubicBezTo>
                <a:cubicBezTo>
                  <a:pt x="415573" y="408883"/>
                  <a:pt x="441325" y="410294"/>
                  <a:pt x="438150" y="446630"/>
                </a:cubicBezTo>
                <a:cubicBezTo>
                  <a:pt x="434975" y="482966"/>
                  <a:pt x="402520" y="587741"/>
                  <a:pt x="385234" y="592680"/>
                </a:cubicBezTo>
                <a:cubicBezTo>
                  <a:pt x="367948" y="597619"/>
                  <a:pt x="349251" y="472735"/>
                  <a:pt x="334434" y="476263"/>
                </a:cubicBezTo>
                <a:cubicBezTo>
                  <a:pt x="319617" y="479791"/>
                  <a:pt x="302684" y="613847"/>
                  <a:pt x="296334" y="613847"/>
                </a:cubicBezTo>
                <a:cubicBezTo>
                  <a:pt x="289984" y="613847"/>
                  <a:pt x="317501" y="469208"/>
                  <a:pt x="296334" y="476263"/>
                </a:cubicBezTo>
                <a:cubicBezTo>
                  <a:pt x="275167" y="483318"/>
                  <a:pt x="218723" y="617022"/>
                  <a:pt x="169334" y="656180"/>
                </a:cubicBezTo>
                <a:cubicBezTo>
                  <a:pt x="119945" y="695338"/>
                  <a:pt x="-353" y="718974"/>
                  <a:pt x="0" y="711213"/>
                </a:cubicBezTo>
                <a:cubicBezTo>
                  <a:pt x="353" y="703452"/>
                  <a:pt x="148519" y="631485"/>
                  <a:pt x="171450" y="609613"/>
                </a:cubicBezTo>
                <a:cubicBezTo>
                  <a:pt x="194381" y="587741"/>
                  <a:pt x="144639" y="605733"/>
                  <a:pt x="137584" y="579980"/>
                </a:cubicBezTo>
                <a:cubicBezTo>
                  <a:pt x="130529" y="554227"/>
                  <a:pt x="131234" y="477675"/>
                  <a:pt x="129117" y="455097"/>
                </a:cubicBezTo>
                <a:cubicBezTo>
                  <a:pt x="127000" y="432519"/>
                  <a:pt x="126295" y="454744"/>
                  <a:pt x="124884" y="444513"/>
                </a:cubicBezTo>
                <a:cubicBezTo>
                  <a:pt x="123473" y="434282"/>
                  <a:pt x="120650" y="408177"/>
                  <a:pt x="120650" y="393713"/>
                </a:cubicBezTo>
                <a:cubicBezTo>
                  <a:pt x="120650" y="379249"/>
                  <a:pt x="116064" y="378897"/>
                  <a:pt x="124884" y="357730"/>
                </a:cubicBezTo>
                <a:cubicBezTo>
                  <a:pt x="133703" y="336563"/>
                  <a:pt x="176742" y="278002"/>
                  <a:pt x="173567" y="266713"/>
                </a:cubicBezTo>
                <a:cubicBezTo>
                  <a:pt x="170392" y="255424"/>
                  <a:pt x="113595" y="311164"/>
                  <a:pt x="105834" y="289997"/>
                </a:cubicBezTo>
                <a:cubicBezTo>
                  <a:pt x="98073" y="268830"/>
                  <a:pt x="129469" y="184516"/>
                  <a:pt x="127000" y="139713"/>
                </a:cubicBezTo>
                <a:cubicBezTo>
                  <a:pt x="124531" y="94910"/>
                  <a:pt x="80081" y="44463"/>
                  <a:pt x="91017" y="21180"/>
                </a:cubicBezTo>
                <a:cubicBezTo>
                  <a:pt x="101953" y="-2103"/>
                  <a:pt x="176389" y="366"/>
                  <a:pt x="192617" y="13"/>
                </a:cubicBezTo>
                <a:cubicBezTo>
                  <a:pt x="208845" y="-340"/>
                  <a:pt x="186620" y="6363"/>
                  <a:pt x="188384" y="19063"/>
                </a:cubicBezTo>
                <a:cubicBezTo>
                  <a:pt x="190148" y="31763"/>
                  <a:pt x="191911" y="70216"/>
                  <a:pt x="203200" y="76213"/>
                </a:cubicBezTo>
                <a:cubicBezTo>
                  <a:pt x="214489" y="82210"/>
                  <a:pt x="267759" y="39172"/>
                  <a:pt x="275167" y="48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8B5A9350-C3B3-4918-886B-1780E203E690}"/>
              </a:ext>
            </a:extLst>
          </p:cNvPr>
          <p:cNvSpPr/>
          <p:nvPr/>
        </p:nvSpPr>
        <p:spPr>
          <a:xfrm>
            <a:off x="4939465" y="1686256"/>
            <a:ext cx="542583" cy="348321"/>
          </a:xfrm>
          <a:custGeom>
            <a:avLst/>
            <a:gdLst>
              <a:gd name="connsiteX0" fmla="*/ 125718 w 542583"/>
              <a:gd name="connsiteY0" fmla="*/ 727 h 348321"/>
              <a:gd name="connsiteX1" fmla="*/ 305635 w 542583"/>
              <a:gd name="connsiteY1" fmla="*/ 66344 h 348321"/>
              <a:gd name="connsiteX2" fmla="*/ 422052 w 542583"/>
              <a:gd name="connsiteY2" fmla="*/ 214511 h 348321"/>
              <a:gd name="connsiteX3" fmla="*/ 286585 w 542583"/>
              <a:gd name="connsiteY3" fmla="*/ 146777 h 348321"/>
              <a:gd name="connsiteX4" fmla="*/ 470735 w 542583"/>
              <a:gd name="connsiteY4" fmla="*/ 275894 h 348321"/>
              <a:gd name="connsiteX5" fmla="*/ 530002 w 542583"/>
              <a:gd name="connsiteY5" fmla="*/ 345744 h 348321"/>
              <a:gd name="connsiteX6" fmla="*/ 242135 w 542583"/>
              <a:gd name="connsiteY6" fmla="*/ 333044 h 348321"/>
              <a:gd name="connsiteX7" fmla="*/ 341618 w 542583"/>
              <a:gd name="connsiteY7" fmla="*/ 330927 h 348321"/>
              <a:gd name="connsiteX8" fmla="*/ 163818 w 542583"/>
              <a:gd name="connsiteY8" fmla="*/ 343627 h 348321"/>
              <a:gd name="connsiteX9" fmla="*/ 87618 w 542583"/>
              <a:gd name="connsiteY9" fmla="*/ 303411 h 348321"/>
              <a:gd name="connsiteX10" fmla="*/ 835 w 542583"/>
              <a:gd name="connsiteY10" fmla="*/ 288594 h 348321"/>
              <a:gd name="connsiteX11" fmla="*/ 142652 w 542583"/>
              <a:gd name="connsiteY11" fmla="*/ 231444 h 348321"/>
              <a:gd name="connsiteX12" fmla="*/ 113018 w 542583"/>
              <a:gd name="connsiteY12" fmla="*/ 110794 h 348321"/>
              <a:gd name="connsiteX13" fmla="*/ 225202 w 542583"/>
              <a:gd name="connsiteY13" fmla="*/ 242027 h 348321"/>
              <a:gd name="connsiteX14" fmla="*/ 41052 w 542583"/>
              <a:gd name="connsiteY14" fmla="*/ 93861 h 348321"/>
              <a:gd name="connsiteX15" fmla="*/ 123602 w 542583"/>
              <a:gd name="connsiteY15" fmla="*/ 104444 h 348321"/>
              <a:gd name="connsiteX16" fmla="*/ 125718 w 542583"/>
              <a:gd name="connsiteY16" fmla="*/ 727 h 34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583" h="348321">
                <a:moveTo>
                  <a:pt x="125718" y="727"/>
                </a:moveTo>
                <a:cubicBezTo>
                  <a:pt x="156057" y="-5623"/>
                  <a:pt x="256246" y="30713"/>
                  <a:pt x="305635" y="66344"/>
                </a:cubicBezTo>
                <a:cubicBezTo>
                  <a:pt x="355024" y="101975"/>
                  <a:pt x="425227" y="201106"/>
                  <a:pt x="422052" y="214511"/>
                </a:cubicBezTo>
                <a:cubicBezTo>
                  <a:pt x="418877" y="227916"/>
                  <a:pt x="278471" y="136547"/>
                  <a:pt x="286585" y="146777"/>
                </a:cubicBezTo>
                <a:cubicBezTo>
                  <a:pt x="294699" y="157007"/>
                  <a:pt x="430166" y="242733"/>
                  <a:pt x="470735" y="275894"/>
                </a:cubicBezTo>
                <a:cubicBezTo>
                  <a:pt x="511304" y="309055"/>
                  <a:pt x="568102" y="336219"/>
                  <a:pt x="530002" y="345744"/>
                </a:cubicBezTo>
                <a:cubicBezTo>
                  <a:pt x="491902" y="355269"/>
                  <a:pt x="273532" y="335514"/>
                  <a:pt x="242135" y="333044"/>
                </a:cubicBezTo>
                <a:cubicBezTo>
                  <a:pt x="210738" y="330574"/>
                  <a:pt x="354671" y="329163"/>
                  <a:pt x="341618" y="330927"/>
                </a:cubicBezTo>
                <a:cubicBezTo>
                  <a:pt x="328565" y="332691"/>
                  <a:pt x="206151" y="348213"/>
                  <a:pt x="163818" y="343627"/>
                </a:cubicBezTo>
                <a:cubicBezTo>
                  <a:pt x="121485" y="339041"/>
                  <a:pt x="114782" y="312583"/>
                  <a:pt x="87618" y="303411"/>
                </a:cubicBezTo>
                <a:cubicBezTo>
                  <a:pt x="60454" y="294239"/>
                  <a:pt x="-8337" y="300589"/>
                  <a:pt x="835" y="288594"/>
                </a:cubicBezTo>
                <a:cubicBezTo>
                  <a:pt x="10007" y="276600"/>
                  <a:pt x="123955" y="261077"/>
                  <a:pt x="142652" y="231444"/>
                </a:cubicBezTo>
                <a:cubicBezTo>
                  <a:pt x="161349" y="201811"/>
                  <a:pt x="99260" y="109030"/>
                  <a:pt x="113018" y="110794"/>
                </a:cubicBezTo>
                <a:cubicBezTo>
                  <a:pt x="126776" y="112558"/>
                  <a:pt x="237196" y="244849"/>
                  <a:pt x="225202" y="242027"/>
                </a:cubicBezTo>
                <a:cubicBezTo>
                  <a:pt x="213208" y="239205"/>
                  <a:pt x="57985" y="116792"/>
                  <a:pt x="41052" y="93861"/>
                </a:cubicBezTo>
                <a:cubicBezTo>
                  <a:pt x="24119" y="70931"/>
                  <a:pt x="108080" y="118202"/>
                  <a:pt x="123602" y="104444"/>
                </a:cubicBezTo>
                <a:cubicBezTo>
                  <a:pt x="139124" y="90686"/>
                  <a:pt x="95379" y="7077"/>
                  <a:pt x="125718" y="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2198BCAB-D7EF-4B57-9B1A-EB7101EFA26C}"/>
              </a:ext>
            </a:extLst>
          </p:cNvPr>
          <p:cNvSpPr/>
          <p:nvPr/>
        </p:nvSpPr>
        <p:spPr>
          <a:xfrm>
            <a:off x="4112680" y="1822017"/>
            <a:ext cx="597553" cy="184046"/>
          </a:xfrm>
          <a:custGeom>
            <a:avLst/>
            <a:gdLst>
              <a:gd name="connsiteX0" fmla="*/ 3 w 597553"/>
              <a:gd name="connsiteY0" fmla="*/ 182466 h 184046"/>
              <a:gd name="connsiteX1" fmla="*/ 455087 w 597553"/>
              <a:gd name="connsiteY1" fmla="*/ 25833 h 184046"/>
              <a:gd name="connsiteX2" fmla="*/ 190503 w 597553"/>
              <a:gd name="connsiteY2" fmla="*/ 78750 h 184046"/>
              <a:gd name="connsiteX3" fmla="*/ 512237 w 597553"/>
              <a:gd name="connsiteY3" fmla="*/ 433 h 184046"/>
              <a:gd name="connsiteX4" fmla="*/ 596903 w 597553"/>
              <a:gd name="connsiteY4" fmla="*/ 47000 h 184046"/>
              <a:gd name="connsiteX5" fmla="*/ 550337 w 597553"/>
              <a:gd name="connsiteY5" fmla="*/ 42766 h 184046"/>
              <a:gd name="connsiteX6" fmla="*/ 531287 w 597553"/>
              <a:gd name="connsiteY6" fmla="*/ 127433 h 184046"/>
              <a:gd name="connsiteX7" fmla="*/ 541870 w 597553"/>
              <a:gd name="connsiteY7" fmla="*/ 97800 h 184046"/>
              <a:gd name="connsiteX8" fmla="*/ 527053 w 597553"/>
              <a:gd name="connsiteY8" fmla="*/ 138016 h 184046"/>
              <a:gd name="connsiteX9" fmla="*/ 372537 w 597553"/>
              <a:gd name="connsiteY9" fmla="*/ 159183 h 184046"/>
              <a:gd name="connsiteX10" fmla="*/ 162987 w 597553"/>
              <a:gd name="connsiteY10" fmla="*/ 178233 h 184046"/>
              <a:gd name="connsiteX11" fmla="*/ 463553 w 597553"/>
              <a:gd name="connsiteY11" fmla="*/ 110500 h 184046"/>
              <a:gd name="connsiteX12" fmla="*/ 3 w 597553"/>
              <a:gd name="connsiteY12" fmla="*/ 182466 h 18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7553" h="184046">
                <a:moveTo>
                  <a:pt x="3" y="182466"/>
                </a:moveTo>
                <a:cubicBezTo>
                  <a:pt x="-1408" y="168355"/>
                  <a:pt x="423337" y="43119"/>
                  <a:pt x="455087" y="25833"/>
                </a:cubicBezTo>
                <a:cubicBezTo>
                  <a:pt x="486837" y="8547"/>
                  <a:pt x="180978" y="82983"/>
                  <a:pt x="190503" y="78750"/>
                </a:cubicBezTo>
                <a:cubicBezTo>
                  <a:pt x="200028" y="74517"/>
                  <a:pt x="444504" y="5725"/>
                  <a:pt x="512237" y="433"/>
                </a:cubicBezTo>
                <a:cubicBezTo>
                  <a:pt x="579970" y="-4859"/>
                  <a:pt x="590553" y="39945"/>
                  <a:pt x="596903" y="47000"/>
                </a:cubicBezTo>
                <a:cubicBezTo>
                  <a:pt x="603253" y="54055"/>
                  <a:pt x="561273" y="29360"/>
                  <a:pt x="550337" y="42766"/>
                </a:cubicBezTo>
                <a:cubicBezTo>
                  <a:pt x="539401" y="56171"/>
                  <a:pt x="532698" y="118261"/>
                  <a:pt x="531287" y="127433"/>
                </a:cubicBezTo>
                <a:cubicBezTo>
                  <a:pt x="529876" y="136605"/>
                  <a:pt x="542576" y="96036"/>
                  <a:pt x="541870" y="97800"/>
                </a:cubicBezTo>
                <a:cubicBezTo>
                  <a:pt x="541164" y="99564"/>
                  <a:pt x="555275" y="127785"/>
                  <a:pt x="527053" y="138016"/>
                </a:cubicBezTo>
                <a:cubicBezTo>
                  <a:pt x="498831" y="148246"/>
                  <a:pt x="433215" y="152480"/>
                  <a:pt x="372537" y="159183"/>
                </a:cubicBezTo>
                <a:cubicBezTo>
                  <a:pt x="311859" y="165886"/>
                  <a:pt x="147818" y="186347"/>
                  <a:pt x="162987" y="178233"/>
                </a:cubicBezTo>
                <a:cubicBezTo>
                  <a:pt x="178156" y="170119"/>
                  <a:pt x="491070" y="109442"/>
                  <a:pt x="463553" y="110500"/>
                </a:cubicBezTo>
                <a:cubicBezTo>
                  <a:pt x="436036" y="111558"/>
                  <a:pt x="1414" y="196577"/>
                  <a:pt x="3" y="182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DC63CFD5-1C30-4F22-BD99-00CA0069732D}"/>
              </a:ext>
            </a:extLst>
          </p:cNvPr>
          <p:cNvSpPr/>
          <p:nvPr/>
        </p:nvSpPr>
        <p:spPr>
          <a:xfrm>
            <a:off x="5473388" y="1412622"/>
            <a:ext cx="674478" cy="661227"/>
          </a:xfrm>
          <a:custGeom>
            <a:avLst/>
            <a:gdLst>
              <a:gd name="connsiteX0" fmla="*/ 312 w 674478"/>
              <a:gd name="connsiteY0" fmla="*/ 1311 h 661227"/>
              <a:gd name="connsiteX1" fmla="*/ 317812 w 674478"/>
              <a:gd name="connsiteY1" fmla="*/ 90211 h 661227"/>
              <a:gd name="connsiteX2" fmla="*/ 237379 w 674478"/>
              <a:gd name="connsiteY2" fmla="*/ 111378 h 661227"/>
              <a:gd name="connsiteX3" fmla="*/ 468095 w 674478"/>
              <a:gd name="connsiteY3" fmla="*/ 204511 h 661227"/>
              <a:gd name="connsiteX4" fmla="*/ 385545 w 674478"/>
              <a:gd name="connsiteY4" fmla="*/ 244728 h 661227"/>
              <a:gd name="connsiteX5" fmla="*/ 410945 w 674478"/>
              <a:gd name="connsiteY5" fmla="*/ 261661 h 661227"/>
              <a:gd name="connsiteX6" fmla="*/ 398245 w 674478"/>
              <a:gd name="connsiteY6" fmla="*/ 268011 h 661227"/>
              <a:gd name="connsiteX7" fmla="*/ 472329 w 674478"/>
              <a:gd name="connsiteY7" fmla="*/ 306111 h 661227"/>
              <a:gd name="connsiteX8" fmla="*/ 673412 w 674478"/>
              <a:gd name="connsiteY8" fmla="*/ 657478 h 661227"/>
              <a:gd name="connsiteX9" fmla="*/ 546412 w 674478"/>
              <a:gd name="connsiteY9" fmla="*/ 486028 h 661227"/>
              <a:gd name="connsiteX10" fmla="*/ 425762 w 674478"/>
              <a:gd name="connsiteY10" fmla="*/ 399245 h 661227"/>
              <a:gd name="connsiteX11" fmla="*/ 195045 w 674478"/>
              <a:gd name="connsiteY11" fmla="*/ 284945 h 661227"/>
              <a:gd name="connsiteX12" fmla="*/ 70162 w 674478"/>
              <a:gd name="connsiteY12" fmla="*/ 202395 h 661227"/>
              <a:gd name="connsiteX13" fmla="*/ 362262 w 674478"/>
              <a:gd name="connsiteY13" fmla="*/ 320928 h 661227"/>
              <a:gd name="connsiteX14" fmla="*/ 239495 w 674478"/>
              <a:gd name="connsiteY14" fmla="*/ 244728 h 661227"/>
              <a:gd name="connsiteX15" fmla="*/ 368612 w 674478"/>
              <a:gd name="connsiteY15" fmla="*/ 240495 h 661227"/>
              <a:gd name="connsiteX16" fmla="*/ 260662 w 674478"/>
              <a:gd name="connsiteY16" fmla="*/ 166411 h 661227"/>
              <a:gd name="connsiteX17" fmla="*/ 312 w 674478"/>
              <a:gd name="connsiteY17" fmla="*/ 1311 h 6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4478" h="661227">
                <a:moveTo>
                  <a:pt x="312" y="1311"/>
                </a:moveTo>
                <a:cubicBezTo>
                  <a:pt x="9837" y="-11389"/>
                  <a:pt x="278301" y="71867"/>
                  <a:pt x="317812" y="90211"/>
                </a:cubicBezTo>
                <a:cubicBezTo>
                  <a:pt x="357323" y="108555"/>
                  <a:pt x="212332" y="92328"/>
                  <a:pt x="237379" y="111378"/>
                </a:cubicBezTo>
                <a:cubicBezTo>
                  <a:pt x="262426" y="130428"/>
                  <a:pt x="443401" y="182286"/>
                  <a:pt x="468095" y="204511"/>
                </a:cubicBezTo>
                <a:cubicBezTo>
                  <a:pt x="492789" y="226736"/>
                  <a:pt x="395070" y="235203"/>
                  <a:pt x="385545" y="244728"/>
                </a:cubicBezTo>
                <a:cubicBezTo>
                  <a:pt x="376020" y="254253"/>
                  <a:pt x="408828" y="257781"/>
                  <a:pt x="410945" y="261661"/>
                </a:cubicBezTo>
                <a:cubicBezTo>
                  <a:pt x="413062" y="265541"/>
                  <a:pt x="388014" y="260603"/>
                  <a:pt x="398245" y="268011"/>
                </a:cubicBezTo>
                <a:cubicBezTo>
                  <a:pt x="408476" y="275419"/>
                  <a:pt x="426468" y="241200"/>
                  <a:pt x="472329" y="306111"/>
                </a:cubicBezTo>
                <a:cubicBezTo>
                  <a:pt x="518190" y="371022"/>
                  <a:pt x="661065" y="627492"/>
                  <a:pt x="673412" y="657478"/>
                </a:cubicBezTo>
                <a:cubicBezTo>
                  <a:pt x="685759" y="687464"/>
                  <a:pt x="587687" y="529067"/>
                  <a:pt x="546412" y="486028"/>
                </a:cubicBezTo>
                <a:cubicBezTo>
                  <a:pt x="505137" y="442989"/>
                  <a:pt x="484323" y="432759"/>
                  <a:pt x="425762" y="399245"/>
                </a:cubicBezTo>
                <a:cubicBezTo>
                  <a:pt x="367201" y="365731"/>
                  <a:pt x="254312" y="317753"/>
                  <a:pt x="195045" y="284945"/>
                </a:cubicBezTo>
                <a:cubicBezTo>
                  <a:pt x="135778" y="252137"/>
                  <a:pt x="42293" y="196398"/>
                  <a:pt x="70162" y="202395"/>
                </a:cubicBezTo>
                <a:cubicBezTo>
                  <a:pt x="98031" y="208392"/>
                  <a:pt x="334040" y="313873"/>
                  <a:pt x="362262" y="320928"/>
                </a:cubicBezTo>
                <a:cubicBezTo>
                  <a:pt x="390484" y="327983"/>
                  <a:pt x="238437" y="258134"/>
                  <a:pt x="239495" y="244728"/>
                </a:cubicBezTo>
                <a:cubicBezTo>
                  <a:pt x="240553" y="231323"/>
                  <a:pt x="365084" y="253548"/>
                  <a:pt x="368612" y="240495"/>
                </a:cubicBezTo>
                <a:cubicBezTo>
                  <a:pt x="372140" y="227442"/>
                  <a:pt x="319576" y="200983"/>
                  <a:pt x="260662" y="166411"/>
                </a:cubicBezTo>
                <a:cubicBezTo>
                  <a:pt x="201748" y="131839"/>
                  <a:pt x="-9213" y="14011"/>
                  <a:pt x="312" y="1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69C2F401-F866-4CF0-95B0-C83FEE7BCED1}"/>
              </a:ext>
            </a:extLst>
          </p:cNvPr>
          <p:cNvSpPr/>
          <p:nvPr/>
        </p:nvSpPr>
        <p:spPr>
          <a:xfrm>
            <a:off x="5378440" y="1733462"/>
            <a:ext cx="715969" cy="287484"/>
          </a:xfrm>
          <a:custGeom>
            <a:avLst/>
            <a:gdLst>
              <a:gd name="connsiteX0" fmla="*/ 715443 w 715969"/>
              <a:gd name="connsiteY0" fmla="*/ 281605 h 287484"/>
              <a:gd name="connsiteX1" fmla="*/ 491077 w 715969"/>
              <a:gd name="connsiteY1" fmla="*/ 167305 h 287484"/>
              <a:gd name="connsiteX2" fmla="*/ 107960 w 715969"/>
              <a:gd name="connsiteY2" fmla="*/ 88 h 287484"/>
              <a:gd name="connsiteX3" fmla="*/ 486843 w 715969"/>
              <a:gd name="connsiteY3" fmla="*/ 190588 h 287484"/>
              <a:gd name="connsiteX4" fmla="*/ 120660 w 715969"/>
              <a:gd name="connsiteY4" fmla="*/ 50888 h 287484"/>
              <a:gd name="connsiteX5" fmla="*/ 137593 w 715969"/>
              <a:gd name="connsiteY5" fmla="*/ 150371 h 287484"/>
              <a:gd name="connsiteX6" fmla="*/ 243427 w 715969"/>
              <a:gd name="connsiteY6" fmla="*/ 190588 h 287484"/>
              <a:gd name="connsiteX7" fmla="*/ 10 w 715969"/>
              <a:gd name="connsiteY7" fmla="*/ 124971 h 287484"/>
              <a:gd name="connsiteX8" fmla="*/ 254010 w 715969"/>
              <a:gd name="connsiteY8" fmla="*/ 152488 h 287484"/>
              <a:gd name="connsiteX9" fmla="*/ 116427 w 715969"/>
              <a:gd name="connsiteY9" fmla="*/ 201171 h 287484"/>
              <a:gd name="connsiteX10" fmla="*/ 391593 w 715969"/>
              <a:gd name="connsiteY10" fmla="*/ 281605 h 287484"/>
              <a:gd name="connsiteX11" fmla="*/ 459327 w 715969"/>
              <a:gd name="connsiteY11" fmla="*/ 279488 h 287484"/>
              <a:gd name="connsiteX12" fmla="*/ 569393 w 715969"/>
              <a:gd name="connsiteY12" fmla="*/ 264671 h 287484"/>
              <a:gd name="connsiteX13" fmla="*/ 590560 w 715969"/>
              <a:gd name="connsiteY13" fmla="*/ 258321 h 287484"/>
              <a:gd name="connsiteX14" fmla="*/ 554577 w 715969"/>
              <a:gd name="connsiteY14" fmla="*/ 237155 h 287484"/>
              <a:gd name="connsiteX15" fmla="*/ 715443 w 715969"/>
              <a:gd name="connsiteY15" fmla="*/ 281605 h 28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5969" h="287484">
                <a:moveTo>
                  <a:pt x="715443" y="281605"/>
                </a:moveTo>
                <a:cubicBezTo>
                  <a:pt x="704860" y="269963"/>
                  <a:pt x="592324" y="214225"/>
                  <a:pt x="491077" y="167305"/>
                </a:cubicBezTo>
                <a:cubicBezTo>
                  <a:pt x="389830" y="120385"/>
                  <a:pt x="108666" y="-3792"/>
                  <a:pt x="107960" y="88"/>
                </a:cubicBezTo>
                <a:cubicBezTo>
                  <a:pt x="107254" y="3968"/>
                  <a:pt x="484726" y="182121"/>
                  <a:pt x="486843" y="190588"/>
                </a:cubicBezTo>
                <a:cubicBezTo>
                  <a:pt x="488960" y="199055"/>
                  <a:pt x="178868" y="57591"/>
                  <a:pt x="120660" y="50888"/>
                </a:cubicBezTo>
                <a:cubicBezTo>
                  <a:pt x="62452" y="44185"/>
                  <a:pt x="117132" y="127088"/>
                  <a:pt x="137593" y="150371"/>
                </a:cubicBezTo>
                <a:cubicBezTo>
                  <a:pt x="158054" y="173654"/>
                  <a:pt x="266357" y="194821"/>
                  <a:pt x="243427" y="190588"/>
                </a:cubicBezTo>
                <a:cubicBezTo>
                  <a:pt x="220497" y="186355"/>
                  <a:pt x="-1754" y="131321"/>
                  <a:pt x="10" y="124971"/>
                </a:cubicBezTo>
                <a:cubicBezTo>
                  <a:pt x="1774" y="118621"/>
                  <a:pt x="234607" y="139788"/>
                  <a:pt x="254010" y="152488"/>
                </a:cubicBezTo>
                <a:cubicBezTo>
                  <a:pt x="273413" y="165188"/>
                  <a:pt x="93497" y="179652"/>
                  <a:pt x="116427" y="201171"/>
                </a:cubicBezTo>
                <a:cubicBezTo>
                  <a:pt x="139357" y="222690"/>
                  <a:pt x="334443" y="268552"/>
                  <a:pt x="391593" y="281605"/>
                </a:cubicBezTo>
                <a:cubicBezTo>
                  <a:pt x="448743" y="294658"/>
                  <a:pt x="429694" y="282310"/>
                  <a:pt x="459327" y="279488"/>
                </a:cubicBezTo>
                <a:cubicBezTo>
                  <a:pt x="488960" y="276666"/>
                  <a:pt x="547521" y="268199"/>
                  <a:pt x="569393" y="264671"/>
                </a:cubicBezTo>
                <a:cubicBezTo>
                  <a:pt x="591265" y="261143"/>
                  <a:pt x="593029" y="262907"/>
                  <a:pt x="590560" y="258321"/>
                </a:cubicBezTo>
                <a:cubicBezTo>
                  <a:pt x="588091" y="253735"/>
                  <a:pt x="535527" y="234685"/>
                  <a:pt x="554577" y="237155"/>
                </a:cubicBezTo>
                <a:cubicBezTo>
                  <a:pt x="573627" y="239624"/>
                  <a:pt x="726026" y="293247"/>
                  <a:pt x="715443" y="281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728EE701-7FA4-4A5C-9E15-E4DB42F4DE25}"/>
              </a:ext>
            </a:extLst>
          </p:cNvPr>
          <p:cNvSpPr/>
          <p:nvPr/>
        </p:nvSpPr>
        <p:spPr>
          <a:xfrm>
            <a:off x="5829081" y="2066670"/>
            <a:ext cx="389368" cy="437612"/>
          </a:xfrm>
          <a:custGeom>
            <a:avLst/>
            <a:gdLst>
              <a:gd name="connsiteX0" fmla="*/ 219 w 389368"/>
              <a:gd name="connsiteY0" fmla="*/ 1313 h 437612"/>
              <a:gd name="connsiteX1" fmla="*/ 237286 w 389368"/>
              <a:gd name="connsiteY1" fmla="*/ 24597 h 437612"/>
              <a:gd name="connsiteX2" fmla="*/ 332536 w 389368"/>
              <a:gd name="connsiteY2" fmla="*/ 105030 h 437612"/>
              <a:gd name="connsiteX3" fmla="*/ 247869 w 389368"/>
              <a:gd name="connsiteY3" fmla="*/ 62697 h 437612"/>
              <a:gd name="connsiteX4" fmla="*/ 353702 w 389368"/>
              <a:gd name="connsiteY4" fmla="*/ 196047 h 437612"/>
              <a:gd name="connsiteX5" fmla="*/ 385452 w 389368"/>
              <a:gd name="connsiteY5" fmla="*/ 284947 h 437612"/>
              <a:gd name="connsiteX6" fmla="*/ 275386 w 389368"/>
              <a:gd name="connsiteY6" fmla="*/ 130430 h 437612"/>
              <a:gd name="connsiteX7" fmla="*/ 364286 w 389368"/>
              <a:gd name="connsiteY7" fmla="*/ 306113 h 437612"/>
              <a:gd name="connsiteX8" fmla="*/ 345236 w 389368"/>
              <a:gd name="connsiteY8" fmla="*/ 437347 h 437612"/>
              <a:gd name="connsiteX9" fmla="*/ 324069 w 389368"/>
              <a:gd name="connsiteY9" fmla="*/ 272247 h 437612"/>
              <a:gd name="connsiteX10" fmla="*/ 283852 w 389368"/>
              <a:gd name="connsiteY10" fmla="*/ 157947 h 437612"/>
              <a:gd name="connsiteX11" fmla="*/ 142036 w 389368"/>
              <a:gd name="connsiteY11" fmla="*/ 56347 h 437612"/>
              <a:gd name="connsiteX12" fmla="*/ 192836 w 389368"/>
              <a:gd name="connsiteY12" fmla="*/ 56347 h 437612"/>
              <a:gd name="connsiteX13" fmla="*/ 219 w 389368"/>
              <a:gd name="connsiteY13" fmla="*/ 1313 h 43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9368" h="437612">
                <a:moveTo>
                  <a:pt x="219" y="1313"/>
                </a:moveTo>
                <a:cubicBezTo>
                  <a:pt x="7627" y="-3979"/>
                  <a:pt x="181900" y="7311"/>
                  <a:pt x="237286" y="24597"/>
                </a:cubicBezTo>
                <a:cubicBezTo>
                  <a:pt x="292672" y="41883"/>
                  <a:pt x="330772" y="98680"/>
                  <a:pt x="332536" y="105030"/>
                </a:cubicBezTo>
                <a:cubicBezTo>
                  <a:pt x="334300" y="111380"/>
                  <a:pt x="244341" y="47528"/>
                  <a:pt x="247869" y="62697"/>
                </a:cubicBezTo>
                <a:cubicBezTo>
                  <a:pt x="251397" y="77866"/>
                  <a:pt x="330772" y="159005"/>
                  <a:pt x="353702" y="196047"/>
                </a:cubicBezTo>
                <a:cubicBezTo>
                  <a:pt x="376632" y="233089"/>
                  <a:pt x="398505" y="295883"/>
                  <a:pt x="385452" y="284947"/>
                </a:cubicBezTo>
                <a:cubicBezTo>
                  <a:pt x="372399" y="274011"/>
                  <a:pt x="278914" y="126902"/>
                  <a:pt x="275386" y="130430"/>
                </a:cubicBezTo>
                <a:cubicBezTo>
                  <a:pt x="271858" y="133958"/>
                  <a:pt x="352644" y="254960"/>
                  <a:pt x="364286" y="306113"/>
                </a:cubicBezTo>
                <a:cubicBezTo>
                  <a:pt x="375928" y="357266"/>
                  <a:pt x="351939" y="442991"/>
                  <a:pt x="345236" y="437347"/>
                </a:cubicBezTo>
                <a:cubicBezTo>
                  <a:pt x="338533" y="431703"/>
                  <a:pt x="334300" y="318814"/>
                  <a:pt x="324069" y="272247"/>
                </a:cubicBezTo>
                <a:cubicBezTo>
                  <a:pt x="313838" y="225680"/>
                  <a:pt x="314191" y="193930"/>
                  <a:pt x="283852" y="157947"/>
                </a:cubicBezTo>
                <a:cubicBezTo>
                  <a:pt x="253513" y="121964"/>
                  <a:pt x="157205" y="73280"/>
                  <a:pt x="142036" y="56347"/>
                </a:cubicBezTo>
                <a:cubicBezTo>
                  <a:pt x="126867" y="39414"/>
                  <a:pt x="210122" y="65166"/>
                  <a:pt x="192836" y="56347"/>
                </a:cubicBezTo>
                <a:cubicBezTo>
                  <a:pt x="175550" y="47528"/>
                  <a:pt x="-7189" y="6605"/>
                  <a:pt x="219" y="1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6F7B03A2-1378-4FDE-B615-7F625DFF09F8}"/>
              </a:ext>
            </a:extLst>
          </p:cNvPr>
          <p:cNvSpPr/>
          <p:nvPr/>
        </p:nvSpPr>
        <p:spPr>
          <a:xfrm>
            <a:off x="5415441" y="2023533"/>
            <a:ext cx="743137" cy="376794"/>
          </a:xfrm>
          <a:custGeom>
            <a:avLst/>
            <a:gdLst>
              <a:gd name="connsiteX0" fmla="*/ 153509 w 743137"/>
              <a:gd name="connsiteY0" fmla="*/ 0 h 376794"/>
              <a:gd name="connsiteX1" fmla="*/ 318609 w 743137"/>
              <a:gd name="connsiteY1" fmla="*/ 84667 h 376794"/>
              <a:gd name="connsiteX2" fmla="*/ 633992 w 743137"/>
              <a:gd name="connsiteY2" fmla="*/ 241300 h 376794"/>
              <a:gd name="connsiteX3" fmla="*/ 532392 w 743137"/>
              <a:gd name="connsiteY3" fmla="*/ 205317 h 376794"/>
              <a:gd name="connsiteX4" fmla="*/ 689026 w 743137"/>
              <a:gd name="connsiteY4" fmla="*/ 319617 h 376794"/>
              <a:gd name="connsiteX5" fmla="*/ 718659 w 743137"/>
              <a:gd name="connsiteY5" fmla="*/ 376767 h 376794"/>
              <a:gd name="connsiteX6" fmla="*/ 705959 w 743137"/>
              <a:gd name="connsiteY6" fmla="*/ 313267 h 376794"/>
              <a:gd name="connsiteX7" fmla="*/ 276276 w 743137"/>
              <a:gd name="connsiteY7" fmla="*/ 345017 h 376794"/>
              <a:gd name="connsiteX8" fmla="*/ 519692 w 743137"/>
              <a:gd name="connsiteY8" fmla="*/ 336550 h 376794"/>
              <a:gd name="connsiteX9" fmla="*/ 259342 w 743137"/>
              <a:gd name="connsiteY9" fmla="*/ 321734 h 376794"/>
              <a:gd name="connsiteX10" fmla="*/ 1109 w 743137"/>
              <a:gd name="connsiteY10" fmla="*/ 226484 h 376794"/>
              <a:gd name="connsiteX11" fmla="*/ 363059 w 743137"/>
              <a:gd name="connsiteY11" fmla="*/ 345017 h 376794"/>
              <a:gd name="connsiteX12" fmla="*/ 64609 w 743137"/>
              <a:gd name="connsiteY12" fmla="*/ 220134 h 376794"/>
              <a:gd name="connsiteX13" fmla="*/ 18042 w 743137"/>
              <a:gd name="connsiteY13" fmla="*/ 95250 h 376794"/>
              <a:gd name="connsiteX14" fmla="*/ 176792 w 743137"/>
              <a:gd name="connsiteY14" fmla="*/ 127000 h 376794"/>
              <a:gd name="connsiteX15" fmla="*/ 73076 w 743137"/>
              <a:gd name="connsiteY15" fmla="*/ 93134 h 376794"/>
              <a:gd name="connsiteX16" fmla="*/ 96359 w 743137"/>
              <a:gd name="connsiteY16" fmla="*/ 156634 h 376794"/>
              <a:gd name="connsiteX17" fmla="*/ 98476 w 743137"/>
              <a:gd name="connsiteY17" fmla="*/ 124884 h 376794"/>
              <a:gd name="connsiteX18" fmla="*/ 172559 w 743137"/>
              <a:gd name="connsiteY18" fmla="*/ 101600 h 376794"/>
              <a:gd name="connsiteX19" fmla="*/ 371526 w 743137"/>
              <a:gd name="connsiteY19" fmla="*/ 129117 h 376794"/>
              <a:gd name="connsiteX20" fmla="*/ 396926 w 743137"/>
              <a:gd name="connsiteY20" fmla="*/ 146050 h 376794"/>
              <a:gd name="connsiteX21" fmla="*/ 153509 w 743137"/>
              <a:gd name="connsiteY21" fmla="*/ 0 h 37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3137" h="376794">
                <a:moveTo>
                  <a:pt x="153509" y="0"/>
                </a:moveTo>
                <a:lnTo>
                  <a:pt x="318609" y="84667"/>
                </a:lnTo>
                <a:lnTo>
                  <a:pt x="633992" y="241300"/>
                </a:lnTo>
                <a:cubicBezTo>
                  <a:pt x="669623" y="261408"/>
                  <a:pt x="523220" y="192264"/>
                  <a:pt x="532392" y="205317"/>
                </a:cubicBezTo>
                <a:cubicBezTo>
                  <a:pt x="541564" y="218370"/>
                  <a:pt x="657982" y="291042"/>
                  <a:pt x="689026" y="319617"/>
                </a:cubicBezTo>
                <a:cubicBezTo>
                  <a:pt x="720070" y="348192"/>
                  <a:pt x="715837" y="377825"/>
                  <a:pt x="718659" y="376767"/>
                </a:cubicBezTo>
                <a:cubicBezTo>
                  <a:pt x="721481" y="375709"/>
                  <a:pt x="779689" y="318559"/>
                  <a:pt x="705959" y="313267"/>
                </a:cubicBezTo>
                <a:lnTo>
                  <a:pt x="276276" y="345017"/>
                </a:lnTo>
                <a:cubicBezTo>
                  <a:pt x="245232" y="348897"/>
                  <a:pt x="522514" y="340431"/>
                  <a:pt x="519692" y="336550"/>
                </a:cubicBezTo>
                <a:cubicBezTo>
                  <a:pt x="516870" y="332670"/>
                  <a:pt x="345772" y="340078"/>
                  <a:pt x="259342" y="321734"/>
                </a:cubicBezTo>
                <a:cubicBezTo>
                  <a:pt x="172912" y="303390"/>
                  <a:pt x="-16177" y="222604"/>
                  <a:pt x="1109" y="226484"/>
                </a:cubicBezTo>
                <a:cubicBezTo>
                  <a:pt x="18395" y="230364"/>
                  <a:pt x="352476" y="346075"/>
                  <a:pt x="363059" y="345017"/>
                </a:cubicBezTo>
                <a:cubicBezTo>
                  <a:pt x="373642" y="343959"/>
                  <a:pt x="122112" y="261762"/>
                  <a:pt x="64609" y="220134"/>
                </a:cubicBezTo>
                <a:cubicBezTo>
                  <a:pt x="7106" y="178506"/>
                  <a:pt x="-655" y="110772"/>
                  <a:pt x="18042" y="95250"/>
                </a:cubicBezTo>
                <a:cubicBezTo>
                  <a:pt x="36739" y="79728"/>
                  <a:pt x="167620" y="127353"/>
                  <a:pt x="176792" y="127000"/>
                </a:cubicBezTo>
                <a:cubicBezTo>
                  <a:pt x="185964" y="126647"/>
                  <a:pt x="86481" y="88195"/>
                  <a:pt x="73076" y="93134"/>
                </a:cubicBezTo>
                <a:cubicBezTo>
                  <a:pt x="59671" y="98073"/>
                  <a:pt x="92126" y="151342"/>
                  <a:pt x="96359" y="156634"/>
                </a:cubicBezTo>
                <a:cubicBezTo>
                  <a:pt x="100592" y="161926"/>
                  <a:pt x="85776" y="134056"/>
                  <a:pt x="98476" y="124884"/>
                </a:cubicBezTo>
                <a:cubicBezTo>
                  <a:pt x="111176" y="115712"/>
                  <a:pt x="127051" y="100895"/>
                  <a:pt x="172559" y="101600"/>
                </a:cubicBezTo>
                <a:cubicBezTo>
                  <a:pt x="218067" y="102306"/>
                  <a:pt x="334132" y="121709"/>
                  <a:pt x="371526" y="129117"/>
                </a:cubicBezTo>
                <a:cubicBezTo>
                  <a:pt x="408921" y="136525"/>
                  <a:pt x="431146" y="163689"/>
                  <a:pt x="396926" y="146050"/>
                </a:cubicBezTo>
                <a:cubicBezTo>
                  <a:pt x="362706" y="128411"/>
                  <a:pt x="264457" y="75847"/>
                  <a:pt x="15350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FFD0A41D-2031-4B7F-B6E2-3AA463E2441A}"/>
              </a:ext>
            </a:extLst>
          </p:cNvPr>
          <p:cNvSpPr/>
          <p:nvPr/>
        </p:nvSpPr>
        <p:spPr>
          <a:xfrm>
            <a:off x="5027131" y="2101850"/>
            <a:ext cx="382249" cy="154539"/>
          </a:xfrm>
          <a:custGeom>
            <a:avLst/>
            <a:gdLst>
              <a:gd name="connsiteX0" fmla="*/ 4186 w 382249"/>
              <a:gd name="connsiteY0" fmla="*/ 19050 h 154539"/>
              <a:gd name="connsiteX1" fmla="*/ 67686 w 382249"/>
              <a:gd name="connsiteY1" fmla="*/ 19050 h 154539"/>
              <a:gd name="connsiteX2" fmla="*/ 372486 w 382249"/>
              <a:gd name="connsiteY2" fmla="*/ 0 h 154539"/>
              <a:gd name="connsiteX3" fmla="*/ 311102 w 382249"/>
              <a:gd name="connsiteY3" fmla="*/ 19050 h 154539"/>
              <a:gd name="connsiteX4" fmla="*/ 353436 w 382249"/>
              <a:gd name="connsiteY4" fmla="*/ 91017 h 154539"/>
              <a:gd name="connsiteX5" fmla="*/ 353436 w 382249"/>
              <a:gd name="connsiteY5" fmla="*/ 67733 h 154539"/>
              <a:gd name="connsiteX6" fmla="*/ 308986 w 382249"/>
              <a:gd name="connsiteY6" fmla="*/ 120650 h 154539"/>
              <a:gd name="connsiteX7" fmla="*/ 86736 w 382249"/>
              <a:gd name="connsiteY7" fmla="*/ 84667 h 154539"/>
              <a:gd name="connsiteX8" fmla="*/ 340736 w 382249"/>
              <a:gd name="connsiteY8" fmla="*/ 154517 h 154539"/>
              <a:gd name="connsiteX9" fmla="*/ 76152 w 382249"/>
              <a:gd name="connsiteY9" fmla="*/ 76200 h 154539"/>
              <a:gd name="connsiteX10" fmla="*/ 143886 w 382249"/>
              <a:gd name="connsiteY10" fmla="*/ 63500 h 154539"/>
              <a:gd name="connsiteX11" fmla="*/ 4186 w 382249"/>
              <a:gd name="connsiteY11" fmla="*/ 19050 h 15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249" h="154539">
                <a:moveTo>
                  <a:pt x="4186" y="19050"/>
                </a:moveTo>
                <a:cubicBezTo>
                  <a:pt x="-8514" y="11642"/>
                  <a:pt x="6303" y="22225"/>
                  <a:pt x="67686" y="19050"/>
                </a:cubicBezTo>
                <a:cubicBezTo>
                  <a:pt x="129069" y="15875"/>
                  <a:pt x="331917" y="0"/>
                  <a:pt x="372486" y="0"/>
                </a:cubicBezTo>
                <a:cubicBezTo>
                  <a:pt x="413055" y="0"/>
                  <a:pt x="314277" y="3880"/>
                  <a:pt x="311102" y="19050"/>
                </a:cubicBezTo>
                <a:cubicBezTo>
                  <a:pt x="307927" y="34220"/>
                  <a:pt x="346380" y="82903"/>
                  <a:pt x="353436" y="91017"/>
                </a:cubicBezTo>
                <a:cubicBezTo>
                  <a:pt x="360492" y="99131"/>
                  <a:pt x="360844" y="62794"/>
                  <a:pt x="353436" y="67733"/>
                </a:cubicBezTo>
                <a:cubicBezTo>
                  <a:pt x="346028" y="72672"/>
                  <a:pt x="353436" y="117828"/>
                  <a:pt x="308986" y="120650"/>
                </a:cubicBezTo>
                <a:cubicBezTo>
                  <a:pt x="264536" y="123472"/>
                  <a:pt x="81444" y="79023"/>
                  <a:pt x="86736" y="84667"/>
                </a:cubicBezTo>
                <a:cubicBezTo>
                  <a:pt x="92028" y="90311"/>
                  <a:pt x="342500" y="155928"/>
                  <a:pt x="340736" y="154517"/>
                </a:cubicBezTo>
                <a:cubicBezTo>
                  <a:pt x="338972" y="153106"/>
                  <a:pt x="108960" y="91369"/>
                  <a:pt x="76152" y="76200"/>
                </a:cubicBezTo>
                <a:cubicBezTo>
                  <a:pt x="43344" y="61031"/>
                  <a:pt x="152353" y="70908"/>
                  <a:pt x="143886" y="63500"/>
                </a:cubicBezTo>
                <a:cubicBezTo>
                  <a:pt x="135419" y="56092"/>
                  <a:pt x="16886" y="26458"/>
                  <a:pt x="4186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8A9283BD-2113-4E4C-ACF1-720CD194DBB1}"/>
              </a:ext>
            </a:extLst>
          </p:cNvPr>
          <p:cNvSpPr/>
          <p:nvPr/>
        </p:nvSpPr>
        <p:spPr>
          <a:xfrm>
            <a:off x="5777901" y="2388288"/>
            <a:ext cx="324863" cy="274700"/>
          </a:xfrm>
          <a:custGeom>
            <a:avLst/>
            <a:gdLst>
              <a:gd name="connsiteX0" fmla="*/ 599 w 324863"/>
              <a:gd name="connsiteY0" fmla="*/ 52229 h 274700"/>
              <a:gd name="connsiteX1" fmla="*/ 292699 w 324863"/>
              <a:gd name="connsiteY1" fmla="*/ 35295 h 274700"/>
              <a:gd name="connsiteX2" fmla="*/ 318099 w 324863"/>
              <a:gd name="connsiteY2" fmla="*/ 5662 h 274700"/>
              <a:gd name="connsiteX3" fmla="*/ 299049 w 324863"/>
              <a:gd name="connsiteY3" fmla="*/ 160179 h 274700"/>
              <a:gd name="connsiteX4" fmla="*/ 303282 w 324863"/>
              <a:gd name="connsiteY4" fmla="*/ 274479 h 274700"/>
              <a:gd name="connsiteX5" fmla="*/ 305399 w 324863"/>
              <a:gd name="connsiteY5" fmla="*/ 189812 h 274700"/>
              <a:gd name="connsiteX6" fmla="*/ 269416 w 324863"/>
              <a:gd name="connsiteY6" fmla="*/ 213095 h 274700"/>
              <a:gd name="connsiteX7" fmla="*/ 104316 w 324863"/>
              <a:gd name="connsiteY7" fmla="*/ 109379 h 274700"/>
              <a:gd name="connsiteX8" fmla="*/ 299049 w 324863"/>
              <a:gd name="connsiteY8" fmla="*/ 244845 h 274700"/>
              <a:gd name="connsiteX9" fmla="*/ 218616 w 324863"/>
              <a:gd name="connsiteY9" fmla="*/ 147479 h 274700"/>
              <a:gd name="connsiteX10" fmla="*/ 599 w 324863"/>
              <a:gd name="connsiteY10" fmla="*/ 52229 h 2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863" h="274700">
                <a:moveTo>
                  <a:pt x="599" y="52229"/>
                </a:moveTo>
                <a:cubicBezTo>
                  <a:pt x="12946" y="33532"/>
                  <a:pt x="239783" y="43056"/>
                  <a:pt x="292699" y="35295"/>
                </a:cubicBezTo>
                <a:cubicBezTo>
                  <a:pt x="345615" y="27534"/>
                  <a:pt x="317041" y="-15152"/>
                  <a:pt x="318099" y="5662"/>
                </a:cubicBezTo>
                <a:cubicBezTo>
                  <a:pt x="319157" y="26476"/>
                  <a:pt x="301518" y="115376"/>
                  <a:pt x="299049" y="160179"/>
                </a:cubicBezTo>
                <a:cubicBezTo>
                  <a:pt x="296580" y="204982"/>
                  <a:pt x="302224" y="269540"/>
                  <a:pt x="303282" y="274479"/>
                </a:cubicBezTo>
                <a:cubicBezTo>
                  <a:pt x="304340" y="279418"/>
                  <a:pt x="311043" y="200043"/>
                  <a:pt x="305399" y="189812"/>
                </a:cubicBezTo>
                <a:cubicBezTo>
                  <a:pt x="299755" y="179581"/>
                  <a:pt x="302930" y="226500"/>
                  <a:pt x="269416" y="213095"/>
                </a:cubicBezTo>
                <a:cubicBezTo>
                  <a:pt x="235902" y="199690"/>
                  <a:pt x="99377" y="104087"/>
                  <a:pt x="104316" y="109379"/>
                </a:cubicBezTo>
                <a:cubicBezTo>
                  <a:pt x="109255" y="114671"/>
                  <a:pt x="279999" y="238495"/>
                  <a:pt x="299049" y="244845"/>
                </a:cubicBezTo>
                <a:cubicBezTo>
                  <a:pt x="318099" y="251195"/>
                  <a:pt x="266946" y="176407"/>
                  <a:pt x="218616" y="147479"/>
                </a:cubicBezTo>
                <a:cubicBezTo>
                  <a:pt x="170286" y="118551"/>
                  <a:pt x="-11748" y="70926"/>
                  <a:pt x="599" y="52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6F84E75F-A2BE-41C4-9D35-B2C791800A72}"/>
              </a:ext>
            </a:extLst>
          </p:cNvPr>
          <p:cNvSpPr/>
          <p:nvPr/>
        </p:nvSpPr>
        <p:spPr>
          <a:xfrm>
            <a:off x="5426668" y="2438778"/>
            <a:ext cx="590968" cy="370129"/>
          </a:xfrm>
          <a:custGeom>
            <a:avLst/>
            <a:gdLst>
              <a:gd name="connsiteX0" fmla="*/ 159215 w 590968"/>
              <a:gd name="connsiteY0" fmla="*/ 3855 h 370129"/>
              <a:gd name="connsiteX1" fmla="*/ 525399 w 590968"/>
              <a:gd name="connsiteY1" fmla="*/ 221872 h 370129"/>
              <a:gd name="connsiteX2" fmla="*/ 574082 w 590968"/>
              <a:gd name="connsiteY2" fmla="*/ 238805 h 370129"/>
              <a:gd name="connsiteX3" fmla="*/ 334899 w 590968"/>
              <a:gd name="connsiteY3" fmla="*/ 221872 h 370129"/>
              <a:gd name="connsiteX4" fmla="*/ 586782 w 590968"/>
              <a:gd name="connsiteY4" fmla="*/ 279022 h 370129"/>
              <a:gd name="connsiteX5" fmla="*/ 349715 w 590968"/>
              <a:gd name="connsiteY5" fmla="*/ 293839 h 370129"/>
              <a:gd name="connsiteX6" fmla="*/ 91482 w 590968"/>
              <a:gd name="connsiteY6" fmla="*/ 370039 h 370129"/>
              <a:gd name="connsiteX7" fmla="*/ 385699 w 590968"/>
              <a:gd name="connsiteY7" fmla="*/ 276905 h 370129"/>
              <a:gd name="connsiteX8" fmla="*/ 21632 w 590968"/>
              <a:gd name="connsiteY8" fmla="*/ 323472 h 370129"/>
              <a:gd name="connsiteX9" fmla="*/ 47032 w 590968"/>
              <a:gd name="connsiteY9" fmla="*/ 245155 h 370129"/>
              <a:gd name="connsiteX10" fmla="*/ 89365 w 590968"/>
              <a:gd name="connsiteY10" fmla="*/ 304422 h 370129"/>
              <a:gd name="connsiteX11" fmla="*/ 42799 w 590968"/>
              <a:gd name="connsiteY11" fmla="*/ 152022 h 370129"/>
              <a:gd name="connsiteX12" fmla="*/ 15282 w 590968"/>
              <a:gd name="connsiteY12" fmla="*/ 103339 h 370129"/>
              <a:gd name="connsiteX13" fmla="*/ 154982 w 590968"/>
              <a:gd name="connsiteY13" fmla="*/ 226105 h 370129"/>
              <a:gd name="connsiteX14" fmla="*/ 13165 w 590968"/>
              <a:gd name="connsiteY14" fmla="*/ 56772 h 370129"/>
              <a:gd name="connsiteX15" fmla="*/ 133815 w 590968"/>
              <a:gd name="connsiteY15" fmla="*/ 50422 h 370129"/>
              <a:gd name="connsiteX16" fmla="*/ 203665 w 590968"/>
              <a:gd name="connsiteY16" fmla="*/ 221872 h 370129"/>
              <a:gd name="connsiteX17" fmla="*/ 93599 w 590968"/>
              <a:gd name="connsiteY17" fmla="*/ 90639 h 370129"/>
              <a:gd name="connsiteX18" fmla="*/ 159215 w 590968"/>
              <a:gd name="connsiteY18" fmla="*/ 3855 h 37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0968" h="370129">
                <a:moveTo>
                  <a:pt x="159215" y="3855"/>
                </a:moveTo>
                <a:cubicBezTo>
                  <a:pt x="231182" y="25727"/>
                  <a:pt x="456255" y="182714"/>
                  <a:pt x="525399" y="221872"/>
                </a:cubicBezTo>
                <a:cubicBezTo>
                  <a:pt x="594543" y="261030"/>
                  <a:pt x="605832" y="238805"/>
                  <a:pt x="574082" y="238805"/>
                </a:cubicBezTo>
                <a:cubicBezTo>
                  <a:pt x="542332" y="238805"/>
                  <a:pt x="332782" y="215169"/>
                  <a:pt x="334899" y="221872"/>
                </a:cubicBezTo>
                <a:cubicBezTo>
                  <a:pt x="337016" y="228575"/>
                  <a:pt x="584313" y="267028"/>
                  <a:pt x="586782" y="279022"/>
                </a:cubicBezTo>
                <a:cubicBezTo>
                  <a:pt x="589251" y="291016"/>
                  <a:pt x="432265" y="278669"/>
                  <a:pt x="349715" y="293839"/>
                </a:cubicBezTo>
                <a:cubicBezTo>
                  <a:pt x="267165" y="309009"/>
                  <a:pt x="85485" y="372861"/>
                  <a:pt x="91482" y="370039"/>
                </a:cubicBezTo>
                <a:cubicBezTo>
                  <a:pt x="97479" y="367217"/>
                  <a:pt x="397341" y="284666"/>
                  <a:pt x="385699" y="276905"/>
                </a:cubicBezTo>
                <a:cubicBezTo>
                  <a:pt x="374057" y="269144"/>
                  <a:pt x="78077" y="328764"/>
                  <a:pt x="21632" y="323472"/>
                </a:cubicBezTo>
                <a:cubicBezTo>
                  <a:pt x="-34813" y="318180"/>
                  <a:pt x="35743" y="248330"/>
                  <a:pt x="47032" y="245155"/>
                </a:cubicBezTo>
                <a:cubicBezTo>
                  <a:pt x="58321" y="241980"/>
                  <a:pt x="90070" y="319944"/>
                  <a:pt x="89365" y="304422"/>
                </a:cubicBezTo>
                <a:cubicBezTo>
                  <a:pt x="88660" y="288900"/>
                  <a:pt x="55146" y="185536"/>
                  <a:pt x="42799" y="152022"/>
                </a:cubicBezTo>
                <a:cubicBezTo>
                  <a:pt x="30452" y="118508"/>
                  <a:pt x="-3415" y="90992"/>
                  <a:pt x="15282" y="103339"/>
                </a:cubicBezTo>
                <a:cubicBezTo>
                  <a:pt x="33979" y="115686"/>
                  <a:pt x="155335" y="233866"/>
                  <a:pt x="154982" y="226105"/>
                </a:cubicBezTo>
                <a:cubicBezTo>
                  <a:pt x="154629" y="218344"/>
                  <a:pt x="16693" y="86052"/>
                  <a:pt x="13165" y="56772"/>
                </a:cubicBezTo>
                <a:cubicBezTo>
                  <a:pt x="9637" y="27492"/>
                  <a:pt x="102065" y="22905"/>
                  <a:pt x="133815" y="50422"/>
                </a:cubicBezTo>
                <a:cubicBezTo>
                  <a:pt x="165565" y="77939"/>
                  <a:pt x="210368" y="215169"/>
                  <a:pt x="203665" y="221872"/>
                </a:cubicBezTo>
                <a:cubicBezTo>
                  <a:pt x="196962" y="228575"/>
                  <a:pt x="105241" y="122389"/>
                  <a:pt x="93599" y="90639"/>
                </a:cubicBezTo>
                <a:cubicBezTo>
                  <a:pt x="81957" y="58889"/>
                  <a:pt x="87248" y="-18017"/>
                  <a:pt x="159215" y="3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D2B7CA96-51B6-4BF1-9795-B0525363E1F1}"/>
              </a:ext>
            </a:extLst>
          </p:cNvPr>
          <p:cNvSpPr/>
          <p:nvPr/>
        </p:nvSpPr>
        <p:spPr>
          <a:xfrm>
            <a:off x="4954921" y="2478651"/>
            <a:ext cx="500722" cy="380983"/>
          </a:xfrm>
          <a:custGeom>
            <a:avLst/>
            <a:gdLst>
              <a:gd name="connsiteX0" fmla="*/ 10779 w 500722"/>
              <a:gd name="connsiteY0" fmla="*/ 122732 h 380983"/>
              <a:gd name="connsiteX1" fmla="*/ 493379 w 500722"/>
              <a:gd name="connsiteY1" fmla="*/ 4199 h 380983"/>
              <a:gd name="connsiteX2" fmla="*/ 311346 w 500722"/>
              <a:gd name="connsiteY2" fmla="*/ 27482 h 380983"/>
              <a:gd name="connsiteX3" fmla="*/ 434112 w 500722"/>
              <a:gd name="connsiteY3" fmla="*/ 35949 h 380983"/>
              <a:gd name="connsiteX4" fmla="*/ 410829 w 500722"/>
              <a:gd name="connsiteY4" fmla="*/ 143899 h 380983"/>
              <a:gd name="connsiteX5" fmla="*/ 423529 w 500722"/>
              <a:gd name="connsiteY5" fmla="*/ 273016 h 380983"/>
              <a:gd name="connsiteX6" fmla="*/ 404479 w 500722"/>
              <a:gd name="connsiteY6" fmla="*/ 211632 h 380983"/>
              <a:gd name="connsiteX7" fmla="*/ 404479 w 500722"/>
              <a:gd name="connsiteY7" fmla="*/ 315349 h 380983"/>
              <a:gd name="connsiteX8" fmla="*/ 197046 w 500722"/>
              <a:gd name="connsiteY8" fmla="*/ 344982 h 380983"/>
              <a:gd name="connsiteX9" fmla="*/ 61579 w 500722"/>
              <a:gd name="connsiteY9" fmla="*/ 380966 h 380983"/>
              <a:gd name="connsiteX10" fmla="*/ 355796 w 500722"/>
              <a:gd name="connsiteY10" fmla="*/ 349216 h 380983"/>
              <a:gd name="connsiteX11" fmla="*/ 131429 w 500722"/>
              <a:gd name="connsiteY11" fmla="*/ 308999 h 380983"/>
              <a:gd name="connsiteX12" fmla="*/ 95446 w 500722"/>
              <a:gd name="connsiteY12" fmla="*/ 198932 h 380983"/>
              <a:gd name="connsiteX13" fmla="*/ 226679 w 500722"/>
              <a:gd name="connsiteY13" fmla="*/ 283599 h 380983"/>
              <a:gd name="connsiteX14" fmla="*/ 163179 w 500722"/>
              <a:gd name="connsiteY14" fmla="*/ 192582 h 380983"/>
              <a:gd name="connsiteX15" fmla="*/ 10779 w 500722"/>
              <a:gd name="connsiteY15" fmla="*/ 122732 h 38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0722" h="380983">
                <a:moveTo>
                  <a:pt x="10779" y="122732"/>
                </a:moveTo>
                <a:cubicBezTo>
                  <a:pt x="65812" y="91335"/>
                  <a:pt x="443285" y="20074"/>
                  <a:pt x="493379" y="4199"/>
                </a:cubicBezTo>
                <a:cubicBezTo>
                  <a:pt x="543474" y="-11676"/>
                  <a:pt x="321224" y="22190"/>
                  <a:pt x="311346" y="27482"/>
                </a:cubicBezTo>
                <a:cubicBezTo>
                  <a:pt x="301468" y="32774"/>
                  <a:pt x="417532" y="16546"/>
                  <a:pt x="434112" y="35949"/>
                </a:cubicBezTo>
                <a:cubicBezTo>
                  <a:pt x="450692" y="55352"/>
                  <a:pt x="412593" y="104388"/>
                  <a:pt x="410829" y="143899"/>
                </a:cubicBezTo>
                <a:cubicBezTo>
                  <a:pt x="409065" y="183410"/>
                  <a:pt x="424587" y="261727"/>
                  <a:pt x="423529" y="273016"/>
                </a:cubicBezTo>
                <a:cubicBezTo>
                  <a:pt x="422471" y="284305"/>
                  <a:pt x="407654" y="204577"/>
                  <a:pt x="404479" y="211632"/>
                </a:cubicBezTo>
                <a:cubicBezTo>
                  <a:pt x="401304" y="218688"/>
                  <a:pt x="439051" y="293124"/>
                  <a:pt x="404479" y="315349"/>
                </a:cubicBezTo>
                <a:cubicBezTo>
                  <a:pt x="369907" y="337574"/>
                  <a:pt x="254196" y="334046"/>
                  <a:pt x="197046" y="344982"/>
                </a:cubicBezTo>
                <a:cubicBezTo>
                  <a:pt x="139896" y="355918"/>
                  <a:pt x="35121" y="380260"/>
                  <a:pt x="61579" y="380966"/>
                </a:cubicBezTo>
                <a:cubicBezTo>
                  <a:pt x="88037" y="381672"/>
                  <a:pt x="344154" y="361211"/>
                  <a:pt x="355796" y="349216"/>
                </a:cubicBezTo>
                <a:cubicBezTo>
                  <a:pt x="367438" y="337222"/>
                  <a:pt x="174820" y="334046"/>
                  <a:pt x="131429" y="308999"/>
                </a:cubicBezTo>
                <a:cubicBezTo>
                  <a:pt x="88038" y="283952"/>
                  <a:pt x="79571" y="203165"/>
                  <a:pt x="95446" y="198932"/>
                </a:cubicBezTo>
                <a:cubicBezTo>
                  <a:pt x="111321" y="194699"/>
                  <a:pt x="215390" y="284657"/>
                  <a:pt x="226679" y="283599"/>
                </a:cubicBezTo>
                <a:cubicBezTo>
                  <a:pt x="237968" y="282541"/>
                  <a:pt x="198809" y="216218"/>
                  <a:pt x="163179" y="192582"/>
                </a:cubicBezTo>
                <a:cubicBezTo>
                  <a:pt x="127549" y="168946"/>
                  <a:pt x="-44254" y="154129"/>
                  <a:pt x="10779" y="122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9175D989-ECC6-4B2D-8229-968F995A0C28}"/>
              </a:ext>
            </a:extLst>
          </p:cNvPr>
          <p:cNvSpPr/>
          <p:nvPr/>
        </p:nvSpPr>
        <p:spPr>
          <a:xfrm>
            <a:off x="4969769" y="2269181"/>
            <a:ext cx="485551" cy="207389"/>
          </a:xfrm>
          <a:custGeom>
            <a:avLst/>
            <a:gdLst>
              <a:gd name="connsiteX0" fmla="*/ 139864 w 485551"/>
              <a:gd name="connsiteY0" fmla="*/ 6236 h 207389"/>
              <a:gd name="connsiteX1" fmla="*/ 27681 w 485551"/>
              <a:gd name="connsiteY1" fmla="*/ 184036 h 207389"/>
              <a:gd name="connsiteX2" fmla="*/ 103881 w 485551"/>
              <a:gd name="connsiteY2" fmla="*/ 160752 h 207389"/>
              <a:gd name="connsiteX3" fmla="*/ 484881 w 485551"/>
              <a:gd name="connsiteY3" fmla="*/ 107836 h 207389"/>
              <a:gd name="connsiteX4" fmla="*/ 164 w 485551"/>
              <a:gd name="connsiteY4" fmla="*/ 207319 h 207389"/>
              <a:gd name="connsiteX5" fmla="*/ 427731 w 485551"/>
              <a:gd name="connsiteY5" fmla="*/ 122652 h 207389"/>
              <a:gd name="connsiteX6" fmla="*/ 182198 w 485551"/>
              <a:gd name="connsiteY6" fmla="*/ 61269 h 207389"/>
              <a:gd name="connsiteX7" fmla="*/ 474298 w 485551"/>
              <a:gd name="connsiteY7" fmla="*/ 135352 h 207389"/>
              <a:gd name="connsiteX8" fmla="*/ 271098 w 485551"/>
              <a:gd name="connsiteY8" fmla="*/ 48569 h 207389"/>
              <a:gd name="connsiteX9" fmla="*/ 139864 w 485551"/>
              <a:gd name="connsiteY9" fmla="*/ 6236 h 20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551" h="207389">
                <a:moveTo>
                  <a:pt x="139864" y="6236"/>
                </a:moveTo>
                <a:cubicBezTo>
                  <a:pt x="99295" y="28814"/>
                  <a:pt x="33678" y="158283"/>
                  <a:pt x="27681" y="184036"/>
                </a:cubicBezTo>
                <a:cubicBezTo>
                  <a:pt x="21684" y="209789"/>
                  <a:pt x="27681" y="173452"/>
                  <a:pt x="103881" y="160752"/>
                </a:cubicBezTo>
                <a:cubicBezTo>
                  <a:pt x="180081" y="148052"/>
                  <a:pt x="502167" y="100075"/>
                  <a:pt x="484881" y="107836"/>
                </a:cubicBezTo>
                <a:cubicBezTo>
                  <a:pt x="467595" y="115597"/>
                  <a:pt x="9689" y="204850"/>
                  <a:pt x="164" y="207319"/>
                </a:cubicBezTo>
                <a:cubicBezTo>
                  <a:pt x="-9361" y="209788"/>
                  <a:pt x="397392" y="146994"/>
                  <a:pt x="427731" y="122652"/>
                </a:cubicBezTo>
                <a:cubicBezTo>
                  <a:pt x="458070" y="98310"/>
                  <a:pt x="174437" y="59152"/>
                  <a:pt x="182198" y="61269"/>
                </a:cubicBezTo>
                <a:cubicBezTo>
                  <a:pt x="189959" y="63386"/>
                  <a:pt x="459481" y="137469"/>
                  <a:pt x="474298" y="135352"/>
                </a:cubicBezTo>
                <a:cubicBezTo>
                  <a:pt x="489115" y="133235"/>
                  <a:pt x="324367" y="69030"/>
                  <a:pt x="271098" y="48569"/>
                </a:cubicBezTo>
                <a:cubicBezTo>
                  <a:pt x="217829" y="28108"/>
                  <a:pt x="180433" y="-16342"/>
                  <a:pt x="139864" y="6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34720AF3-5451-491E-A120-E4BA6CD154EA}"/>
              </a:ext>
            </a:extLst>
          </p:cNvPr>
          <p:cNvSpPr/>
          <p:nvPr/>
        </p:nvSpPr>
        <p:spPr>
          <a:xfrm>
            <a:off x="4181239" y="2528834"/>
            <a:ext cx="765796" cy="337149"/>
          </a:xfrm>
          <a:custGeom>
            <a:avLst/>
            <a:gdLst>
              <a:gd name="connsiteX0" fmla="*/ 18228 w 765796"/>
              <a:gd name="connsiteY0" fmla="*/ 583 h 337149"/>
              <a:gd name="connsiteX1" fmla="*/ 613011 w 765796"/>
              <a:gd name="connsiteY1" fmla="*/ 119116 h 337149"/>
              <a:gd name="connsiteX2" fmla="*/ 261644 w 765796"/>
              <a:gd name="connsiteY2" fmla="*/ 42916 h 337149"/>
              <a:gd name="connsiteX3" fmla="*/ 754828 w 765796"/>
              <a:gd name="connsiteY3" fmla="*/ 165683 h 337149"/>
              <a:gd name="connsiteX4" fmla="*/ 613011 w 765796"/>
              <a:gd name="connsiteY4" fmla="*/ 220716 h 337149"/>
              <a:gd name="connsiteX5" fmla="*/ 720961 w 765796"/>
              <a:gd name="connsiteY5" fmla="*/ 337133 h 337149"/>
              <a:gd name="connsiteX6" fmla="*/ 162161 w 765796"/>
              <a:gd name="connsiteY6" fmla="*/ 212249 h 337149"/>
              <a:gd name="connsiteX7" fmla="*/ 629944 w 765796"/>
              <a:gd name="connsiteY7" fmla="*/ 275749 h 337149"/>
              <a:gd name="connsiteX8" fmla="*/ 109244 w 765796"/>
              <a:gd name="connsiteY8" fmla="*/ 176266 h 337149"/>
              <a:gd name="connsiteX9" fmla="*/ 505061 w 765796"/>
              <a:gd name="connsiteY9" fmla="*/ 218599 h 337149"/>
              <a:gd name="connsiteX10" fmla="*/ 100778 w 765796"/>
              <a:gd name="connsiteY10" fmla="*/ 165683 h 337149"/>
              <a:gd name="connsiteX11" fmla="*/ 98661 w 765796"/>
              <a:gd name="connsiteY11" fmla="*/ 102183 h 337149"/>
              <a:gd name="connsiteX12" fmla="*/ 204494 w 765796"/>
              <a:gd name="connsiteY12" fmla="*/ 216483 h 337149"/>
              <a:gd name="connsiteX13" fmla="*/ 155811 w 765796"/>
              <a:gd name="connsiteY13" fmla="*/ 78899 h 337149"/>
              <a:gd name="connsiteX14" fmla="*/ 18228 w 765796"/>
              <a:gd name="connsiteY14" fmla="*/ 583 h 33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5796" h="337149">
                <a:moveTo>
                  <a:pt x="18228" y="583"/>
                </a:moveTo>
                <a:cubicBezTo>
                  <a:pt x="94428" y="7286"/>
                  <a:pt x="572442" y="112061"/>
                  <a:pt x="613011" y="119116"/>
                </a:cubicBezTo>
                <a:cubicBezTo>
                  <a:pt x="653580" y="126171"/>
                  <a:pt x="238008" y="35155"/>
                  <a:pt x="261644" y="42916"/>
                </a:cubicBezTo>
                <a:cubicBezTo>
                  <a:pt x="285280" y="50677"/>
                  <a:pt x="696267" y="136050"/>
                  <a:pt x="754828" y="165683"/>
                </a:cubicBezTo>
                <a:cubicBezTo>
                  <a:pt x="813389" y="195316"/>
                  <a:pt x="618655" y="192141"/>
                  <a:pt x="613011" y="220716"/>
                </a:cubicBezTo>
                <a:cubicBezTo>
                  <a:pt x="607367" y="249291"/>
                  <a:pt x="796103" y="338544"/>
                  <a:pt x="720961" y="337133"/>
                </a:cubicBezTo>
                <a:cubicBezTo>
                  <a:pt x="645819" y="335722"/>
                  <a:pt x="177330" y="222480"/>
                  <a:pt x="162161" y="212249"/>
                </a:cubicBezTo>
                <a:cubicBezTo>
                  <a:pt x="146992" y="202018"/>
                  <a:pt x="638764" y="281746"/>
                  <a:pt x="629944" y="275749"/>
                </a:cubicBezTo>
                <a:cubicBezTo>
                  <a:pt x="621125" y="269752"/>
                  <a:pt x="130058" y="185791"/>
                  <a:pt x="109244" y="176266"/>
                </a:cubicBezTo>
                <a:cubicBezTo>
                  <a:pt x="88430" y="166741"/>
                  <a:pt x="506472" y="220363"/>
                  <a:pt x="505061" y="218599"/>
                </a:cubicBezTo>
                <a:cubicBezTo>
                  <a:pt x="503650" y="216835"/>
                  <a:pt x="168511" y="185086"/>
                  <a:pt x="100778" y="165683"/>
                </a:cubicBezTo>
                <a:cubicBezTo>
                  <a:pt x="33045" y="146280"/>
                  <a:pt x="81375" y="93716"/>
                  <a:pt x="98661" y="102183"/>
                </a:cubicBezTo>
                <a:cubicBezTo>
                  <a:pt x="115947" y="110650"/>
                  <a:pt x="194969" y="220364"/>
                  <a:pt x="204494" y="216483"/>
                </a:cubicBezTo>
                <a:cubicBezTo>
                  <a:pt x="214019" y="212602"/>
                  <a:pt x="184033" y="111355"/>
                  <a:pt x="155811" y="78899"/>
                </a:cubicBezTo>
                <a:cubicBezTo>
                  <a:pt x="127589" y="46443"/>
                  <a:pt x="-57972" y="-6120"/>
                  <a:pt x="18228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E45ACDD1-82BE-445B-926D-129D39FA0125}"/>
              </a:ext>
            </a:extLst>
          </p:cNvPr>
          <p:cNvSpPr/>
          <p:nvPr/>
        </p:nvSpPr>
        <p:spPr>
          <a:xfrm>
            <a:off x="3945787" y="2256443"/>
            <a:ext cx="1062502" cy="330130"/>
          </a:xfrm>
          <a:custGeom>
            <a:avLst/>
            <a:gdLst>
              <a:gd name="connsiteX0" fmla="*/ 257913 w 1062502"/>
              <a:gd name="connsiteY0" fmla="*/ 154440 h 330130"/>
              <a:gd name="connsiteX1" fmla="*/ 905613 w 1062502"/>
              <a:gd name="connsiteY1" fmla="*/ 2040 h 330130"/>
              <a:gd name="connsiteX2" fmla="*/ 850580 w 1062502"/>
              <a:gd name="connsiteY2" fmla="*/ 82474 h 330130"/>
              <a:gd name="connsiteX3" fmla="*/ 1058013 w 1062502"/>
              <a:gd name="connsiteY3" fmla="*/ 300490 h 330130"/>
              <a:gd name="connsiteX4" fmla="*/ 619863 w 1062502"/>
              <a:gd name="connsiteY4" fmla="*/ 141740 h 330130"/>
              <a:gd name="connsiteX5" fmla="*/ 1043196 w 1062502"/>
              <a:gd name="connsiteY5" fmla="*/ 328007 h 330130"/>
              <a:gd name="connsiteX6" fmla="*/ 700296 w 1062502"/>
              <a:gd name="connsiteY6" fmla="*/ 181957 h 330130"/>
              <a:gd name="connsiteX7" fmla="*/ 461113 w 1062502"/>
              <a:gd name="connsiteY7" fmla="*/ 171374 h 330130"/>
              <a:gd name="connsiteX8" fmla="*/ 3913 w 1062502"/>
              <a:gd name="connsiteY8" fmla="*/ 330124 h 330130"/>
              <a:gd name="connsiteX9" fmla="*/ 257913 w 1062502"/>
              <a:gd name="connsiteY9" fmla="*/ 154440 h 33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502" h="330130">
                <a:moveTo>
                  <a:pt x="257913" y="154440"/>
                </a:moveTo>
                <a:cubicBezTo>
                  <a:pt x="408196" y="99759"/>
                  <a:pt x="806835" y="14034"/>
                  <a:pt x="905613" y="2040"/>
                </a:cubicBezTo>
                <a:cubicBezTo>
                  <a:pt x="1004391" y="-9954"/>
                  <a:pt x="825180" y="32732"/>
                  <a:pt x="850580" y="82474"/>
                </a:cubicBezTo>
                <a:cubicBezTo>
                  <a:pt x="875980" y="132216"/>
                  <a:pt x="1096466" y="290612"/>
                  <a:pt x="1058013" y="300490"/>
                </a:cubicBezTo>
                <a:cubicBezTo>
                  <a:pt x="1019560" y="310368"/>
                  <a:pt x="622332" y="137154"/>
                  <a:pt x="619863" y="141740"/>
                </a:cubicBezTo>
                <a:cubicBezTo>
                  <a:pt x="617394" y="146326"/>
                  <a:pt x="1029791" y="321304"/>
                  <a:pt x="1043196" y="328007"/>
                </a:cubicBezTo>
                <a:cubicBezTo>
                  <a:pt x="1056602" y="334710"/>
                  <a:pt x="797310" y="208063"/>
                  <a:pt x="700296" y="181957"/>
                </a:cubicBezTo>
                <a:cubicBezTo>
                  <a:pt x="603282" y="155852"/>
                  <a:pt x="577177" y="146680"/>
                  <a:pt x="461113" y="171374"/>
                </a:cubicBezTo>
                <a:cubicBezTo>
                  <a:pt x="345049" y="196068"/>
                  <a:pt x="32488" y="331182"/>
                  <a:pt x="3913" y="330124"/>
                </a:cubicBezTo>
                <a:cubicBezTo>
                  <a:pt x="-24662" y="329066"/>
                  <a:pt x="107630" y="209121"/>
                  <a:pt x="257913" y="154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BB3C6231-5DDF-445D-A1DB-347AA810AA53}"/>
              </a:ext>
            </a:extLst>
          </p:cNvPr>
          <p:cNvSpPr/>
          <p:nvPr/>
        </p:nvSpPr>
        <p:spPr>
          <a:xfrm>
            <a:off x="3691090" y="2554793"/>
            <a:ext cx="746126" cy="236371"/>
          </a:xfrm>
          <a:custGeom>
            <a:avLst/>
            <a:gdLst>
              <a:gd name="connsiteX0" fmla="*/ 262843 w 746126"/>
              <a:gd name="connsiteY0" fmla="*/ 24 h 236371"/>
              <a:gd name="connsiteX1" fmla="*/ 377 w 746126"/>
              <a:gd name="connsiteY1" fmla="*/ 152424 h 236371"/>
              <a:gd name="connsiteX2" fmla="*/ 218393 w 746126"/>
              <a:gd name="connsiteY2" fmla="*/ 93157 h 236371"/>
              <a:gd name="connsiteX3" fmla="*/ 736977 w 746126"/>
              <a:gd name="connsiteY3" fmla="*/ 232857 h 236371"/>
              <a:gd name="connsiteX4" fmla="*/ 516843 w 746126"/>
              <a:gd name="connsiteY4" fmla="*/ 190524 h 236371"/>
              <a:gd name="connsiteX5" fmla="*/ 104093 w 746126"/>
              <a:gd name="connsiteY5" fmla="*/ 148190 h 236371"/>
              <a:gd name="connsiteX6" fmla="*/ 521077 w 746126"/>
              <a:gd name="connsiteY6" fmla="*/ 143957 h 236371"/>
              <a:gd name="connsiteX7" fmla="*/ 455460 w 746126"/>
              <a:gd name="connsiteY7" fmla="*/ 25424 h 236371"/>
              <a:gd name="connsiteX8" fmla="*/ 250143 w 746126"/>
              <a:gd name="connsiteY8" fmla="*/ 76224 h 236371"/>
              <a:gd name="connsiteX9" fmla="*/ 59643 w 746126"/>
              <a:gd name="connsiteY9" fmla="*/ 139724 h 236371"/>
              <a:gd name="connsiteX10" fmla="*/ 262843 w 746126"/>
              <a:gd name="connsiteY10" fmla="*/ 24 h 23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6126" h="236371">
                <a:moveTo>
                  <a:pt x="262843" y="24"/>
                </a:moveTo>
                <a:cubicBezTo>
                  <a:pt x="252965" y="2141"/>
                  <a:pt x="7785" y="136902"/>
                  <a:pt x="377" y="152424"/>
                </a:cubicBezTo>
                <a:cubicBezTo>
                  <a:pt x="-7031" y="167946"/>
                  <a:pt x="95626" y="79752"/>
                  <a:pt x="218393" y="93157"/>
                </a:cubicBezTo>
                <a:cubicBezTo>
                  <a:pt x="341160" y="106562"/>
                  <a:pt x="687235" y="216629"/>
                  <a:pt x="736977" y="232857"/>
                </a:cubicBezTo>
                <a:cubicBezTo>
                  <a:pt x="786719" y="249085"/>
                  <a:pt x="622324" y="204635"/>
                  <a:pt x="516843" y="190524"/>
                </a:cubicBezTo>
                <a:cubicBezTo>
                  <a:pt x="411362" y="176413"/>
                  <a:pt x="103387" y="155951"/>
                  <a:pt x="104093" y="148190"/>
                </a:cubicBezTo>
                <a:cubicBezTo>
                  <a:pt x="104799" y="140429"/>
                  <a:pt x="462516" y="164418"/>
                  <a:pt x="521077" y="143957"/>
                </a:cubicBezTo>
                <a:cubicBezTo>
                  <a:pt x="579638" y="123496"/>
                  <a:pt x="500616" y="36713"/>
                  <a:pt x="455460" y="25424"/>
                </a:cubicBezTo>
                <a:cubicBezTo>
                  <a:pt x="410304" y="14135"/>
                  <a:pt x="316112" y="57174"/>
                  <a:pt x="250143" y="76224"/>
                </a:cubicBezTo>
                <a:cubicBezTo>
                  <a:pt x="184174" y="95274"/>
                  <a:pt x="60348" y="147485"/>
                  <a:pt x="59643" y="139724"/>
                </a:cubicBezTo>
                <a:cubicBezTo>
                  <a:pt x="58938" y="131963"/>
                  <a:pt x="272721" y="-2093"/>
                  <a:pt x="26284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FD2FFB56-A572-415F-99D7-1565C7FF80B7}"/>
              </a:ext>
            </a:extLst>
          </p:cNvPr>
          <p:cNvSpPr/>
          <p:nvPr/>
        </p:nvSpPr>
        <p:spPr>
          <a:xfrm>
            <a:off x="4099488" y="1432563"/>
            <a:ext cx="511336" cy="174046"/>
          </a:xfrm>
          <a:custGeom>
            <a:avLst/>
            <a:gdLst>
              <a:gd name="connsiteX0" fmla="*/ 6845 w 511336"/>
              <a:gd name="connsiteY0" fmla="*/ 144354 h 174046"/>
              <a:gd name="connsiteX1" fmla="*/ 163479 w 511336"/>
              <a:gd name="connsiteY1" fmla="*/ 82970 h 174046"/>
              <a:gd name="connsiteX2" fmla="*/ 493679 w 511336"/>
              <a:gd name="connsiteY2" fmla="*/ 420 h 174046"/>
              <a:gd name="connsiteX3" fmla="*/ 440762 w 511336"/>
              <a:gd name="connsiteY3" fmla="*/ 55454 h 174046"/>
              <a:gd name="connsiteX4" fmla="*/ 483095 w 511336"/>
              <a:gd name="connsiteY4" fmla="*/ 154937 h 174046"/>
              <a:gd name="connsiteX5" fmla="*/ 400545 w 511336"/>
              <a:gd name="connsiteY5" fmla="*/ 173987 h 174046"/>
              <a:gd name="connsiteX6" fmla="*/ 510612 w 511336"/>
              <a:gd name="connsiteY6" fmla="*/ 159170 h 174046"/>
              <a:gd name="connsiteX7" fmla="*/ 334929 w 511336"/>
              <a:gd name="connsiteY7" fmla="*/ 114720 h 174046"/>
              <a:gd name="connsiteX8" fmla="*/ 190995 w 511336"/>
              <a:gd name="connsiteY8" fmla="*/ 131654 h 174046"/>
              <a:gd name="connsiteX9" fmla="*/ 377262 w 511336"/>
              <a:gd name="connsiteY9" fmla="*/ 57570 h 174046"/>
              <a:gd name="connsiteX10" fmla="*/ 6845 w 511336"/>
              <a:gd name="connsiteY10" fmla="*/ 144354 h 17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336" h="174046">
                <a:moveTo>
                  <a:pt x="6845" y="144354"/>
                </a:moveTo>
                <a:cubicBezTo>
                  <a:pt x="-28786" y="148587"/>
                  <a:pt x="82340" y="106959"/>
                  <a:pt x="163479" y="82970"/>
                </a:cubicBezTo>
                <a:cubicBezTo>
                  <a:pt x="244618" y="58981"/>
                  <a:pt x="447465" y="5006"/>
                  <a:pt x="493679" y="420"/>
                </a:cubicBezTo>
                <a:cubicBezTo>
                  <a:pt x="539893" y="-4166"/>
                  <a:pt x="442526" y="29701"/>
                  <a:pt x="440762" y="55454"/>
                </a:cubicBezTo>
                <a:cubicBezTo>
                  <a:pt x="438998" y="81207"/>
                  <a:pt x="489798" y="135182"/>
                  <a:pt x="483095" y="154937"/>
                </a:cubicBezTo>
                <a:cubicBezTo>
                  <a:pt x="476392" y="174692"/>
                  <a:pt x="395959" y="173282"/>
                  <a:pt x="400545" y="173987"/>
                </a:cubicBezTo>
                <a:cubicBezTo>
                  <a:pt x="405131" y="174693"/>
                  <a:pt x="521548" y="169048"/>
                  <a:pt x="510612" y="159170"/>
                </a:cubicBezTo>
                <a:cubicBezTo>
                  <a:pt x="499676" y="149292"/>
                  <a:pt x="388199" y="119306"/>
                  <a:pt x="334929" y="114720"/>
                </a:cubicBezTo>
                <a:cubicBezTo>
                  <a:pt x="281660" y="110134"/>
                  <a:pt x="183940" y="141179"/>
                  <a:pt x="190995" y="131654"/>
                </a:cubicBezTo>
                <a:cubicBezTo>
                  <a:pt x="198050" y="122129"/>
                  <a:pt x="403720" y="55101"/>
                  <a:pt x="377262" y="57570"/>
                </a:cubicBezTo>
                <a:cubicBezTo>
                  <a:pt x="350804" y="60039"/>
                  <a:pt x="42476" y="140121"/>
                  <a:pt x="6845" y="144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4EED15DC-CF3F-4A0B-966D-A16639041AE8}"/>
              </a:ext>
            </a:extLst>
          </p:cNvPr>
          <p:cNvSpPr/>
          <p:nvPr/>
        </p:nvSpPr>
        <p:spPr>
          <a:xfrm>
            <a:off x="4092531" y="1699782"/>
            <a:ext cx="541821" cy="158410"/>
          </a:xfrm>
          <a:custGeom>
            <a:avLst/>
            <a:gdLst>
              <a:gd name="connsiteX0" fmla="*/ 5336 w 541821"/>
              <a:gd name="connsiteY0" fmla="*/ 82451 h 158410"/>
              <a:gd name="connsiteX1" fmla="*/ 56136 w 541821"/>
              <a:gd name="connsiteY1" fmla="*/ 71868 h 158410"/>
              <a:gd name="connsiteX2" fmla="*/ 276269 w 541821"/>
              <a:gd name="connsiteY2" fmla="*/ 2018 h 158410"/>
              <a:gd name="connsiteX3" fmla="*/ 540852 w 541821"/>
              <a:gd name="connsiteY3" fmla="*/ 21068 h 158410"/>
              <a:gd name="connsiteX4" fmla="*/ 176786 w 541821"/>
              <a:gd name="connsiteY4" fmla="*/ 44351 h 158410"/>
              <a:gd name="connsiteX5" fmla="*/ 413852 w 541821"/>
              <a:gd name="connsiteY5" fmla="*/ 27418 h 158410"/>
              <a:gd name="connsiteX6" fmla="*/ 119636 w 541821"/>
              <a:gd name="connsiteY6" fmla="*/ 148068 h 158410"/>
              <a:gd name="connsiteX7" fmla="*/ 100586 w 541821"/>
              <a:gd name="connsiteY7" fmla="*/ 145951 h 158410"/>
              <a:gd name="connsiteX8" fmla="*/ 128102 w 541821"/>
              <a:gd name="connsiteY8" fmla="*/ 95151 h 158410"/>
              <a:gd name="connsiteX9" fmla="*/ 77302 w 541821"/>
              <a:gd name="connsiteY9" fmla="*/ 152301 h 158410"/>
              <a:gd name="connsiteX10" fmla="*/ 153502 w 541821"/>
              <a:gd name="connsiteY10" fmla="*/ 82451 h 158410"/>
              <a:gd name="connsiteX11" fmla="*/ 5336 w 541821"/>
              <a:gd name="connsiteY11" fmla="*/ 82451 h 15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821" h="158410">
                <a:moveTo>
                  <a:pt x="5336" y="82451"/>
                </a:moveTo>
                <a:cubicBezTo>
                  <a:pt x="-10892" y="80687"/>
                  <a:pt x="10981" y="85273"/>
                  <a:pt x="56136" y="71868"/>
                </a:cubicBezTo>
                <a:cubicBezTo>
                  <a:pt x="101291" y="58463"/>
                  <a:pt x="195483" y="10485"/>
                  <a:pt x="276269" y="2018"/>
                </a:cubicBezTo>
                <a:cubicBezTo>
                  <a:pt x="357055" y="-6449"/>
                  <a:pt x="557432" y="14013"/>
                  <a:pt x="540852" y="21068"/>
                </a:cubicBezTo>
                <a:cubicBezTo>
                  <a:pt x="524272" y="28123"/>
                  <a:pt x="197953" y="43293"/>
                  <a:pt x="176786" y="44351"/>
                </a:cubicBezTo>
                <a:cubicBezTo>
                  <a:pt x="155619" y="45409"/>
                  <a:pt x="423377" y="10132"/>
                  <a:pt x="413852" y="27418"/>
                </a:cubicBezTo>
                <a:cubicBezTo>
                  <a:pt x="404327" y="44704"/>
                  <a:pt x="171847" y="128313"/>
                  <a:pt x="119636" y="148068"/>
                </a:cubicBezTo>
                <a:cubicBezTo>
                  <a:pt x="67425" y="167823"/>
                  <a:pt x="99175" y="154770"/>
                  <a:pt x="100586" y="145951"/>
                </a:cubicBezTo>
                <a:cubicBezTo>
                  <a:pt x="101997" y="137132"/>
                  <a:pt x="131983" y="94093"/>
                  <a:pt x="128102" y="95151"/>
                </a:cubicBezTo>
                <a:cubicBezTo>
                  <a:pt x="124221" y="96209"/>
                  <a:pt x="73069" y="154418"/>
                  <a:pt x="77302" y="152301"/>
                </a:cubicBezTo>
                <a:cubicBezTo>
                  <a:pt x="81535" y="150184"/>
                  <a:pt x="164791" y="90918"/>
                  <a:pt x="153502" y="82451"/>
                </a:cubicBezTo>
                <a:cubicBezTo>
                  <a:pt x="142213" y="73984"/>
                  <a:pt x="21564" y="84215"/>
                  <a:pt x="5336" y="82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56ACA71D-85F0-49EF-B51E-657DD0378498}"/>
              </a:ext>
            </a:extLst>
          </p:cNvPr>
          <p:cNvSpPr/>
          <p:nvPr/>
        </p:nvSpPr>
        <p:spPr>
          <a:xfrm>
            <a:off x="3449290" y="1526807"/>
            <a:ext cx="571101" cy="472993"/>
          </a:xfrm>
          <a:custGeom>
            <a:avLst/>
            <a:gdLst>
              <a:gd name="connsiteX0" fmla="*/ 261227 w 571101"/>
              <a:gd name="connsiteY0" fmla="*/ 64926 h 472993"/>
              <a:gd name="connsiteX1" fmla="*/ 151160 w 571101"/>
              <a:gd name="connsiteY1" fmla="*/ 160176 h 472993"/>
              <a:gd name="connsiteX2" fmla="*/ 115177 w 571101"/>
              <a:gd name="connsiteY2" fmla="*/ 287176 h 472993"/>
              <a:gd name="connsiteX3" fmla="*/ 119410 w 571101"/>
              <a:gd name="connsiteY3" fmla="*/ 206743 h 472993"/>
              <a:gd name="connsiteX4" fmla="*/ 60143 w 571101"/>
              <a:gd name="connsiteY4" fmla="*/ 344326 h 472993"/>
              <a:gd name="connsiteX5" fmla="*/ 47443 w 571101"/>
              <a:gd name="connsiteY5" fmla="*/ 314693 h 472993"/>
              <a:gd name="connsiteX6" fmla="*/ 877 w 571101"/>
              <a:gd name="connsiteY6" fmla="*/ 471326 h 472993"/>
              <a:gd name="connsiteX7" fmla="*/ 60143 w 571101"/>
              <a:gd name="connsiteY7" fmla="*/ 384543 h 472993"/>
              <a:gd name="connsiteX8" fmla="*/ 464427 w 571101"/>
              <a:gd name="connsiteY8" fmla="*/ 189810 h 472993"/>
              <a:gd name="connsiteX9" fmla="*/ 553327 w 571101"/>
              <a:gd name="connsiteY9" fmla="*/ 145360 h 472993"/>
              <a:gd name="connsiteX10" fmla="*/ 178677 w 571101"/>
              <a:gd name="connsiteY10" fmla="*/ 223676 h 472993"/>
              <a:gd name="connsiteX11" fmla="*/ 269693 w 571101"/>
              <a:gd name="connsiteY11" fmla="*/ 230026 h 472993"/>
              <a:gd name="connsiteX12" fmla="*/ 153277 w 571101"/>
              <a:gd name="connsiteY12" fmla="*/ 234260 h 472993"/>
              <a:gd name="connsiteX13" fmla="*/ 242177 w 571101"/>
              <a:gd name="connsiteY13" fmla="*/ 139010 h 472993"/>
              <a:gd name="connsiteX14" fmla="*/ 307793 w 571101"/>
              <a:gd name="connsiteY14" fmla="*/ 1426 h 472993"/>
              <a:gd name="connsiteX15" fmla="*/ 261227 w 571101"/>
              <a:gd name="connsiteY15" fmla="*/ 64926 h 47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1101" h="472993">
                <a:moveTo>
                  <a:pt x="261227" y="64926"/>
                </a:moveTo>
                <a:cubicBezTo>
                  <a:pt x="235122" y="91384"/>
                  <a:pt x="175502" y="123134"/>
                  <a:pt x="151160" y="160176"/>
                </a:cubicBezTo>
                <a:cubicBezTo>
                  <a:pt x="126818" y="197218"/>
                  <a:pt x="120469" y="279415"/>
                  <a:pt x="115177" y="287176"/>
                </a:cubicBezTo>
                <a:cubicBezTo>
                  <a:pt x="109885" y="294937"/>
                  <a:pt x="128582" y="197218"/>
                  <a:pt x="119410" y="206743"/>
                </a:cubicBezTo>
                <a:cubicBezTo>
                  <a:pt x="110238" y="216268"/>
                  <a:pt x="72137" y="326334"/>
                  <a:pt x="60143" y="344326"/>
                </a:cubicBezTo>
                <a:cubicBezTo>
                  <a:pt x="48149" y="362318"/>
                  <a:pt x="57321" y="293526"/>
                  <a:pt x="47443" y="314693"/>
                </a:cubicBezTo>
                <a:cubicBezTo>
                  <a:pt x="37565" y="335860"/>
                  <a:pt x="-1240" y="459684"/>
                  <a:pt x="877" y="471326"/>
                </a:cubicBezTo>
                <a:cubicBezTo>
                  <a:pt x="2994" y="482968"/>
                  <a:pt x="-17115" y="431462"/>
                  <a:pt x="60143" y="384543"/>
                </a:cubicBezTo>
                <a:cubicBezTo>
                  <a:pt x="137401" y="337624"/>
                  <a:pt x="382230" y="229674"/>
                  <a:pt x="464427" y="189810"/>
                </a:cubicBezTo>
                <a:cubicBezTo>
                  <a:pt x="546624" y="149946"/>
                  <a:pt x="600952" y="139716"/>
                  <a:pt x="553327" y="145360"/>
                </a:cubicBezTo>
                <a:cubicBezTo>
                  <a:pt x="505702" y="151004"/>
                  <a:pt x="225949" y="209565"/>
                  <a:pt x="178677" y="223676"/>
                </a:cubicBezTo>
                <a:cubicBezTo>
                  <a:pt x="131405" y="237787"/>
                  <a:pt x="273926" y="228262"/>
                  <a:pt x="269693" y="230026"/>
                </a:cubicBezTo>
                <a:cubicBezTo>
                  <a:pt x="265460" y="231790"/>
                  <a:pt x="157863" y="249429"/>
                  <a:pt x="153277" y="234260"/>
                </a:cubicBezTo>
                <a:cubicBezTo>
                  <a:pt x="148691" y="219091"/>
                  <a:pt x="216424" y="177816"/>
                  <a:pt x="242177" y="139010"/>
                </a:cubicBezTo>
                <a:cubicBezTo>
                  <a:pt x="267930" y="100204"/>
                  <a:pt x="305676" y="11657"/>
                  <a:pt x="307793" y="1426"/>
                </a:cubicBezTo>
                <a:cubicBezTo>
                  <a:pt x="309910" y="-8805"/>
                  <a:pt x="287332" y="38468"/>
                  <a:pt x="261227" y="64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5AD348D8-A4EC-4898-A52B-C73ECA49F2BD}"/>
              </a:ext>
            </a:extLst>
          </p:cNvPr>
          <p:cNvSpPr/>
          <p:nvPr/>
        </p:nvSpPr>
        <p:spPr>
          <a:xfrm>
            <a:off x="3470043" y="1798179"/>
            <a:ext cx="638575" cy="244454"/>
          </a:xfrm>
          <a:custGeom>
            <a:avLst/>
            <a:gdLst>
              <a:gd name="connsiteX0" fmla="*/ 83840 w 638575"/>
              <a:gd name="connsiteY0" fmla="*/ 132221 h 244454"/>
              <a:gd name="connsiteX1" fmla="*/ 270107 w 638575"/>
              <a:gd name="connsiteY1" fmla="*/ 92004 h 244454"/>
              <a:gd name="connsiteX2" fmla="*/ 513524 w 638575"/>
              <a:gd name="connsiteY2" fmla="*/ 5221 h 244454"/>
              <a:gd name="connsiteX3" fmla="*/ 638407 w 638575"/>
              <a:gd name="connsiteY3" fmla="*/ 11571 h 244454"/>
              <a:gd name="connsiteX4" fmla="*/ 541040 w 638575"/>
              <a:gd name="connsiteY4" fmla="*/ 26388 h 244454"/>
              <a:gd name="connsiteX5" fmla="*/ 568557 w 638575"/>
              <a:gd name="connsiteY5" fmla="*/ 45438 h 244454"/>
              <a:gd name="connsiteX6" fmla="*/ 515640 w 638575"/>
              <a:gd name="connsiteY6" fmla="*/ 136454 h 244454"/>
              <a:gd name="connsiteX7" fmla="*/ 344190 w 638575"/>
              <a:gd name="connsiteY7" fmla="*/ 199954 h 244454"/>
              <a:gd name="connsiteX8" fmla="*/ 553740 w 638575"/>
              <a:gd name="connsiteY8" fmla="*/ 144921 h 244454"/>
              <a:gd name="connsiteX9" fmla="*/ 236240 w 638575"/>
              <a:gd name="connsiteY9" fmla="*/ 216888 h 244454"/>
              <a:gd name="connsiteX10" fmla="*/ 115590 w 638575"/>
              <a:gd name="connsiteY10" fmla="*/ 223238 h 244454"/>
              <a:gd name="connsiteX11" fmla="*/ 443674 w 638575"/>
              <a:gd name="connsiteY11" fmla="*/ 157621 h 244454"/>
              <a:gd name="connsiteX12" fmla="*/ 20340 w 638575"/>
              <a:gd name="connsiteY12" fmla="*/ 244404 h 244454"/>
              <a:gd name="connsiteX13" fmla="*/ 83840 w 638575"/>
              <a:gd name="connsiteY13" fmla="*/ 132221 h 24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8575" h="244454">
                <a:moveTo>
                  <a:pt x="83840" y="132221"/>
                </a:moveTo>
                <a:cubicBezTo>
                  <a:pt x="125468" y="106821"/>
                  <a:pt x="198493" y="113171"/>
                  <a:pt x="270107" y="92004"/>
                </a:cubicBezTo>
                <a:cubicBezTo>
                  <a:pt x="341721" y="70837"/>
                  <a:pt x="452141" y="18626"/>
                  <a:pt x="513524" y="5221"/>
                </a:cubicBezTo>
                <a:cubicBezTo>
                  <a:pt x="574907" y="-8185"/>
                  <a:pt x="633821" y="8043"/>
                  <a:pt x="638407" y="11571"/>
                </a:cubicBezTo>
                <a:cubicBezTo>
                  <a:pt x="642993" y="15099"/>
                  <a:pt x="552682" y="20744"/>
                  <a:pt x="541040" y="26388"/>
                </a:cubicBezTo>
                <a:cubicBezTo>
                  <a:pt x="529398" y="32032"/>
                  <a:pt x="572790" y="27094"/>
                  <a:pt x="568557" y="45438"/>
                </a:cubicBezTo>
                <a:cubicBezTo>
                  <a:pt x="564324" y="63782"/>
                  <a:pt x="553034" y="110701"/>
                  <a:pt x="515640" y="136454"/>
                </a:cubicBezTo>
                <a:cubicBezTo>
                  <a:pt x="478246" y="162207"/>
                  <a:pt x="337840" y="198543"/>
                  <a:pt x="344190" y="199954"/>
                </a:cubicBezTo>
                <a:cubicBezTo>
                  <a:pt x="350540" y="201365"/>
                  <a:pt x="571732" y="142099"/>
                  <a:pt x="553740" y="144921"/>
                </a:cubicBezTo>
                <a:cubicBezTo>
                  <a:pt x="535748" y="147743"/>
                  <a:pt x="309265" y="203835"/>
                  <a:pt x="236240" y="216888"/>
                </a:cubicBezTo>
                <a:cubicBezTo>
                  <a:pt x="163215" y="229941"/>
                  <a:pt x="81018" y="233116"/>
                  <a:pt x="115590" y="223238"/>
                </a:cubicBezTo>
                <a:cubicBezTo>
                  <a:pt x="150162" y="213360"/>
                  <a:pt x="459549" y="154093"/>
                  <a:pt x="443674" y="157621"/>
                </a:cubicBezTo>
                <a:cubicBezTo>
                  <a:pt x="427799" y="161149"/>
                  <a:pt x="78196" y="241935"/>
                  <a:pt x="20340" y="244404"/>
                </a:cubicBezTo>
                <a:cubicBezTo>
                  <a:pt x="-37516" y="246874"/>
                  <a:pt x="42212" y="157621"/>
                  <a:pt x="83840" y="13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4CC664DA-16FE-4B0A-93F3-2369DEA2E952}"/>
              </a:ext>
            </a:extLst>
          </p:cNvPr>
          <p:cNvSpPr/>
          <p:nvPr/>
        </p:nvSpPr>
        <p:spPr>
          <a:xfrm>
            <a:off x="4438572" y="2001690"/>
            <a:ext cx="567950" cy="419835"/>
          </a:xfrm>
          <a:custGeom>
            <a:avLst/>
            <a:gdLst>
              <a:gd name="connsiteX0" fmla="*/ 567345 w 567950"/>
              <a:gd name="connsiteY0" fmla="*/ 38777 h 419835"/>
              <a:gd name="connsiteX1" fmla="*/ 537711 w 567950"/>
              <a:gd name="connsiteY1" fmla="*/ 182710 h 419835"/>
              <a:gd name="connsiteX2" fmla="*/ 544061 w 567950"/>
              <a:gd name="connsiteY2" fmla="*/ 288543 h 419835"/>
              <a:gd name="connsiteX3" fmla="*/ 512311 w 567950"/>
              <a:gd name="connsiteY3" fmla="*/ 388027 h 419835"/>
              <a:gd name="connsiteX4" fmla="*/ 527128 w 567950"/>
              <a:gd name="connsiteY4" fmla="*/ 332993 h 419835"/>
              <a:gd name="connsiteX5" fmla="*/ 510195 w 567950"/>
              <a:gd name="connsiteY5" fmla="*/ 419777 h 419835"/>
              <a:gd name="connsiteX6" fmla="*/ 431878 w 567950"/>
              <a:gd name="connsiteY6" fmla="*/ 343577 h 419835"/>
              <a:gd name="connsiteX7" fmla="*/ 486911 w 567950"/>
              <a:gd name="connsiteY7" fmla="*/ 182710 h 419835"/>
              <a:gd name="connsiteX8" fmla="*/ 251961 w 567950"/>
              <a:gd name="connsiteY8" fmla="*/ 258910 h 419835"/>
              <a:gd name="connsiteX9" fmla="*/ 336628 w 567950"/>
              <a:gd name="connsiteY9" fmla="*/ 142493 h 419835"/>
              <a:gd name="connsiteX10" fmla="*/ 78 w 567950"/>
              <a:gd name="connsiteY10" fmla="*/ 220810 h 419835"/>
              <a:gd name="connsiteX11" fmla="*/ 370495 w 567950"/>
              <a:gd name="connsiteY11" fmla="*/ 121327 h 419835"/>
              <a:gd name="connsiteX12" fmla="*/ 398011 w 567950"/>
              <a:gd name="connsiteY12" fmla="*/ 677 h 419835"/>
              <a:gd name="connsiteX13" fmla="*/ 417061 w 567950"/>
              <a:gd name="connsiteY13" fmla="*/ 178477 h 419835"/>
              <a:gd name="connsiteX14" fmla="*/ 469978 w 567950"/>
              <a:gd name="connsiteY14" fmla="*/ 32427 h 419835"/>
              <a:gd name="connsiteX15" fmla="*/ 505961 w 567950"/>
              <a:gd name="connsiteY15" fmla="*/ 136143 h 419835"/>
              <a:gd name="connsiteX16" fmla="*/ 567345 w 567950"/>
              <a:gd name="connsiteY16" fmla="*/ 38777 h 41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7950" h="419835">
                <a:moveTo>
                  <a:pt x="567345" y="38777"/>
                </a:moveTo>
                <a:cubicBezTo>
                  <a:pt x="572637" y="46538"/>
                  <a:pt x="541592" y="141082"/>
                  <a:pt x="537711" y="182710"/>
                </a:cubicBezTo>
                <a:cubicBezTo>
                  <a:pt x="533830" y="224338"/>
                  <a:pt x="548294" y="254324"/>
                  <a:pt x="544061" y="288543"/>
                </a:cubicBezTo>
                <a:cubicBezTo>
                  <a:pt x="539828" y="322762"/>
                  <a:pt x="515133" y="380619"/>
                  <a:pt x="512311" y="388027"/>
                </a:cubicBezTo>
                <a:cubicBezTo>
                  <a:pt x="509489" y="395435"/>
                  <a:pt x="527481" y="327701"/>
                  <a:pt x="527128" y="332993"/>
                </a:cubicBezTo>
                <a:cubicBezTo>
                  <a:pt x="526775" y="338285"/>
                  <a:pt x="526070" y="418013"/>
                  <a:pt x="510195" y="419777"/>
                </a:cubicBezTo>
                <a:cubicBezTo>
                  <a:pt x="494320" y="421541"/>
                  <a:pt x="435759" y="383088"/>
                  <a:pt x="431878" y="343577"/>
                </a:cubicBezTo>
                <a:cubicBezTo>
                  <a:pt x="427997" y="304066"/>
                  <a:pt x="516897" y="196821"/>
                  <a:pt x="486911" y="182710"/>
                </a:cubicBezTo>
                <a:cubicBezTo>
                  <a:pt x="456925" y="168599"/>
                  <a:pt x="277008" y="265613"/>
                  <a:pt x="251961" y="258910"/>
                </a:cubicBezTo>
                <a:cubicBezTo>
                  <a:pt x="226914" y="252207"/>
                  <a:pt x="378608" y="148843"/>
                  <a:pt x="336628" y="142493"/>
                </a:cubicBezTo>
                <a:cubicBezTo>
                  <a:pt x="294647" y="136143"/>
                  <a:pt x="-5566" y="224338"/>
                  <a:pt x="78" y="220810"/>
                </a:cubicBezTo>
                <a:cubicBezTo>
                  <a:pt x="5722" y="217282"/>
                  <a:pt x="304173" y="158016"/>
                  <a:pt x="370495" y="121327"/>
                </a:cubicBezTo>
                <a:cubicBezTo>
                  <a:pt x="436817" y="84638"/>
                  <a:pt x="390250" y="-8848"/>
                  <a:pt x="398011" y="677"/>
                </a:cubicBezTo>
                <a:cubicBezTo>
                  <a:pt x="405772" y="10202"/>
                  <a:pt x="405067" y="173185"/>
                  <a:pt x="417061" y="178477"/>
                </a:cubicBezTo>
                <a:cubicBezTo>
                  <a:pt x="429055" y="183769"/>
                  <a:pt x="455161" y="39483"/>
                  <a:pt x="469978" y="32427"/>
                </a:cubicBezTo>
                <a:cubicBezTo>
                  <a:pt x="484795" y="25371"/>
                  <a:pt x="492908" y="133321"/>
                  <a:pt x="505961" y="136143"/>
                </a:cubicBezTo>
                <a:cubicBezTo>
                  <a:pt x="519014" y="138965"/>
                  <a:pt x="562053" y="31016"/>
                  <a:pt x="567345" y="38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5B09B2B3-E8D0-4918-8EF4-1982A82995C2}"/>
              </a:ext>
            </a:extLst>
          </p:cNvPr>
          <p:cNvSpPr/>
          <p:nvPr/>
        </p:nvSpPr>
        <p:spPr>
          <a:xfrm>
            <a:off x="4183691" y="2047061"/>
            <a:ext cx="521842" cy="232146"/>
          </a:xfrm>
          <a:custGeom>
            <a:avLst/>
            <a:gdLst>
              <a:gd name="connsiteX0" fmla="*/ 521659 w 521842"/>
              <a:gd name="connsiteY0" fmla="*/ 1872 h 232146"/>
              <a:gd name="connsiteX1" fmla="*/ 36942 w 521842"/>
              <a:gd name="connsiteY1" fmla="*/ 46322 h 232146"/>
              <a:gd name="connsiteX2" fmla="*/ 34826 w 521842"/>
              <a:gd name="connsiteY2" fmla="*/ 95006 h 232146"/>
              <a:gd name="connsiteX3" fmla="*/ 45409 w 521842"/>
              <a:gd name="connsiteY3" fmla="*/ 122522 h 232146"/>
              <a:gd name="connsiteX4" fmla="*/ 68692 w 521842"/>
              <a:gd name="connsiteY4" fmla="*/ 166972 h 232146"/>
              <a:gd name="connsiteX5" fmla="*/ 43292 w 521842"/>
              <a:gd name="connsiteY5" fmla="*/ 219889 h 232146"/>
              <a:gd name="connsiteX6" fmla="*/ 496259 w 521842"/>
              <a:gd name="connsiteY6" fmla="*/ 166972 h 232146"/>
              <a:gd name="connsiteX7" fmla="*/ 72926 w 521842"/>
              <a:gd name="connsiteY7" fmla="*/ 230472 h 232146"/>
              <a:gd name="connsiteX8" fmla="*/ 290942 w 521842"/>
              <a:gd name="connsiteY8" fmla="*/ 84422 h 232146"/>
              <a:gd name="connsiteX9" fmla="*/ 329042 w 521842"/>
              <a:gd name="connsiteY9" fmla="*/ 135222 h 232146"/>
              <a:gd name="connsiteX10" fmla="*/ 417942 w 521842"/>
              <a:gd name="connsiteY10" fmla="*/ 109822 h 232146"/>
              <a:gd name="connsiteX11" fmla="*/ 98326 w 521842"/>
              <a:gd name="connsiteY11" fmla="*/ 111939 h 232146"/>
              <a:gd name="connsiteX12" fmla="*/ 521659 w 521842"/>
              <a:gd name="connsiteY12" fmla="*/ 1872 h 23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1842" h="232146">
                <a:moveTo>
                  <a:pt x="521659" y="1872"/>
                </a:moveTo>
                <a:cubicBezTo>
                  <a:pt x="511428" y="-9064"/>
                  <a:pt x="118081" y="30800"/>
                  <a:pt x="36942" y="46322"/>
                </a:cubicBezTo>
                <a:cubicBezTo>
                  <a:pt x="-44197" y="61844"/>
                  <a:pt x="33415" y="82306"/>
                  <a:pt x="34826" y="95006"/>
                </a:cubicBezTo>
                <a:cubicBezTo>
                  <a:pt x="36237" y="107706"/>
                  <a:pt x="39765" y="110528"/>
                  <a:pt x="45409" y="122522"/>
                </a:cubicBezTo>
                <a:cubicBezTo>
                  <a:pt x="51053" y="134516"/>
                  <a:pt x="69045" y="150744"/>
                  <a:pt x="68692" y="166972"/>
                </a:cubicBezTo>
                <a:cubicBezTo>
                  <a:pt x="68339" y="183200"/>
                  <a:pt x="-27969" y="219889"/>
                  <a:pt x="43292" y="219889"/>
                </a:cubicBezTo>
                <a:cubicBezTo>
                  <a:pt x="114553" y="219889"/>
                  <a:pt x="491320" y="165208"/>
                  <a:pt x="496259" y="166972"/>
                </a:cubicBezTo>
                <a:cubicBezTo>
                  <a:pt x="501198" y="168736"/>
                  <a:pt x="107145" y="244230"/>
                  <a:pt x="72926" y="230472"/>
                </a:cubicBezTo>
                <a:cubicBezTo>
                  <a:pt x="38707" y="216714"/>
                  <a:pt x="248256" y="100297"/>
                  <a:pt x="290942" y="84422"/>
                </a:cubicBezTo>
                <a:cubicBezTo>
                  <a:pt x="333628" y="68547"/>
                  <a:pt x="307875" y="130989"/>
                  <a:pt x="329042" y="135222"/>
                </a:cubicBezTo>
                <a:cubicBezTo>
                  <a:pt x="350209" y="139455"/>
                  <a:pt x="456395" y="113703"/>
                  <a:pt x="417942" y="109822"/>
                </a:cubicBezTo>
                <a:cubicBezTo>
                  <a:pt x="379489" y="105942"/>
                  <a:pt x="84568" y="130283"/>
                  <a:pt x="98326" y="111939"/>
                </a:cubicBezTo>
                <a:cubicBezTo>
                  <a:pt x="112084" y="93595"/>
                  <a:pt x="531890" y="12808"/>
                  <a:pt x="521659" y="1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EDB1C6AA-21DB-4F9A-B36B-BCAD9A2D6075}"/>
              </a:ext>
            </a:extLst>
          </p:cNvPr>
          <p:cNvSpPr/>
          <p:nvPr/>
        </p:nvSpPr>
        <p:spPr>
          <a:xfrm>
            <a:off x="3326014" y="2095351"/>
            <a:ext cx="768568" cy="666999"/>
          </a:xfrm>
          <a:custGeom>
            <a:avLst/>
            <a:gdLst>
              <a:gd name="connsiteX0" fmla="*/ 102986 w 768568"/>
              <a:gd name="connsiteY0" fmla="*/ 285899 h 666999"/>
              <a:gd name="connsiteX1" fmla="*/ 174953 w 768568"/>
              <a:gd name="connsiteY1" fmla="*/ 271082 h 666999"/>
              <a:gd name="connsiteX2" fmla="*/ 685069 w 768568"/>
              <a:gd name="connsiteY2" fmla="*/ 8616 h 666999"/>
              <a:gd name="connsiteX3" fmla="*/ 553836 w 768568"/>
              <a:gd name="connsiteY3" fmla="*/ 108099 h 666999"/>
              <a:gd name="connsiteX4" fmla="*/ 754919 w 768568"/>
              <a:gd name="connsiteY4" fmla="*/ 59416 h 666999"/>
              <a:gd name="connsiteX5" fmla="*/ 714703 w 768568"/>
              <a:gd name="connsiteY5" fmla="*/ 150432 h 666999"/>
              <a:gd name="connsiteX6" fmla="*/ 750686 w 768568"/>
              <a:gd name="connsiteY6" fmla="*/ 218166 h 666999"/>
              <a:gd name="connsiteX7" fmla="*/ 380269 w 768568"/>
              <a:gd name="connsiteY7" fmla="*/ 304949 h 666999"/>
              <a:gd name="connsiteX8" fmla="*/ 718936 w 768568"/>
              <a:gd name="connsiteY8" fmla="*/ 254149 h 666999"/>
              <a:gd name="connsiteX9" fmla="*/ 255386 w 768568"/>
              <a:gd name="connsiteY9" fmla="*/ 355749 h 666999"/>
              <a:gd name="connsiteX10" fmla="*/ 464936 w 768568"/>
              <a:gd name="connsiteY10" fmla="*/ 427716 h 666999"/>
              <a:gd name="connsiteX11" fmla="*/ 363336 w 768568"/>
              <a:gd name="connsiteY11" fmla="*/ 476399 h 666999"/>
              <a:gd name="connsiteX12" fmla="*/ 314653 w 768568"/>
              <a:gd name="connsiteY12" fmla="*/ 529316 h 666999"/>
              <a:gd name="connsiteX13" fmla="*/ 380269 w 768568"/>
              <a:gd name="connsiteY13" fmla="*/ 666899 h 666999"/>
              <a:gd name="connsiteX14" fmla="*/ 276553 w 768568"/>
              <a:gd name="connsiteY14" fmla="*/ 506032 h 666999"/>
              <a:gd name="connsiteX15" fmla="*/ 312536 w 768568"/>
              <a:gd name="connsiteY15" fmla="*/ 584349 h 666999"/>
              <a:gd name="connsiteX16" fmla="*/ 206703 w 768568"/>
              <a:gd name="connsiteY16" fmla="*/ 359982 h 666999"/>
              <a:gd name="connsiteX17" fmla="*/ 646969 w 768568"/>
              <a:gd name="connsiteY17" fmla="*/ 139849 h 666999"/>
              <a:gd name="connsiteX18" fmla="*/ 196119 w 768568"/>
              <a:gd name="connsiteY18" fmla="*/ 412899 h 666999"/>
              <a:gd name="connsiteX19" fmla="*/ 285019 w 768568"/>
              <a:gd name="connsiteY19" fmla="*/ 317649 h 666999"/>
              <a:gd name="connsiteX20" fmla="*/ 638503 w 768568"/>
              <a:gd name="connsiteY20" fmla="*/ 149 h 666999"/>
              <a:gd name="connsiteX21" fmla="*/ 9853 w 768568"/>
              <a:gd name="connsiteY21" fmla="*/ 275316 h 666999"/>
              <a:gd name="connsiteX22" fmla="*/ 244803 w 768568"/>
              <a:gd name="connsiteY22" fmla="*/ 228749 h 666999"/>
              <a:gd name="connsiteX23" fmla="*/ 102986 w 768568"/>
              <a:gd name="connsiteY23" fmla="*/ 285899 h 66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68568" h="666999">
                <a:moveTo>
                  <a:pt x="102986" y="285899"/>
                </a:moveTo>
                <a:cubicBezTo>
                  <a:pt x="91344" y="292954"/>
                  <a:pt x="77939" y="317296"/>
                  <a:pt x="174953" y="271082"/>
                </a:cubicBezTo>
                <a:cubicBezTo>
                  <a:pt x="271967" y="224868"/>
                  <a:pt x="621922" y="35780"/>
                  <a:pt x="685069" y="8616"/>
                </a:cubicBezTo>
                <a:cubicBezTo>
                  <a:pt x="748216" y="-18548"/>
                  <a:pt x="542194" y="99632"/>
                  <a:pt x="553836" y="108099"/>
                </a:cubicBezTo>
                <a:cubicBezTo>
                  <a:pt x="565478" y="116566"/>
                  <a:pt x="728108" y="52361"/>
                  <a:pt x="754919" y="59416"/>
                </a:cubicBezTo>
                <a:cubicBezTo>
                  <a:pt x="781730" y="66471"/>
                  <a:pt x="715409" y="123974"/>
                  <a:pt x="714703" y="150432"/>
                </a:cubicBezTo>
                <a:cubicBezTo>
                  <a:pt x="713998" y="176890"/>
                  <a:pt x="806425" y="192413"/>
                  <a:pt x="750686" y="218166"/>
                </a:cubicBezTo>
                <a:cubicBezTo>
                  <a:pt x="694947" y="243919"/>
                  <a:pt x="385561" y="298952"/>
                  <a:pt x="380269" y="304949"/>
                </a:cubicBezTo>
                <a:cubicBezTo>
                  <a:pt x="374977" y="310946"/>
                  <a:pt x="739750" y="245682"/>
                  <a:pt x="718936" y="254149"/>
                </a:cubicBezTo>
                <a:cubicBezTo>
                  <a:pt x="698122" y="262616"/>
                  <a:pt x="297719" y="326821"/>
                  <a:pt x="255386" y="355749"/>
                </a:cubicBezTo>
                <a:cubicBezTo>
                  <a:pt x="213053" y="384677"/>
                  <a:pt x="446944" y="407608"/>
                  <a:pt x="464936" y="427716"/>
                </a:cubicBezTo>
                <a:cubicBezTo>
                  <a:pt x="482928" y="447824"/>
                  <a:pt x="388383" y="459466"/>
                  <a:pt x="363336" y="476399"/>
                </a:cubicBezTo>
                <a:cubicBezTo>
                  <a:pt x="338289" y="493332"/>
                  <a:pt x="311831" y="497566"/>
                  <a:pt x="314653" y="529316"/>
                </a:cubicBezTo>
                <a:cubicBezTo>
                  <a:pt x="317475" y="561066"/>
                  <a:pt x="386619" y="670780"/>
                  <a:pt x="380269" y="666899"/>
                </a:cubicBezTo>
                <a:cubicBezTo>
                  <a:pt x="373919" y="663018"/>
                  <a:pt x="287842" y="519790"/>
                  <a:pt x="276553" y="506032"/>
                </a:cubicBezTo>
                <a:cubicBezTo>
                  <a:pt x="265264" y="492274"/>
                  <a:pt x="324178" y="608691"/>
                  <a:pt x="312536" y="584349"/>
                </a:cubicBezTo>
                <a:cubicBezTo>
                  <a:pt x="300894" y="560007"/>
                  <a:pt x="150964" y="434065"/>
                  <a:pt x="206703" y="359982"/>
                </a:cubicBezTo>
                <a:cubicBezTo>
                  <a:pt x="262442" y="285899"/>
                  <a:pt x="648733" y="131030"/>
                  <a:pt x="646969" y="139849"/>
                </a:cubicBezTo>
                <a:cubicBezTo>
                  <a:pt x="645205" y="148668"/>
                  <a:pt x="256444" y="383266"/>
                  <a:pt x="196119" y="412899"/>
                </a:cubicBezTo>
                <a:cubicBezTo>
                  <a:pt x="135794" y="442532"/>
                  <a:pt x="211288" y="386441"/>
                  <a:pt x="285019" y="317649"/>
                </a:cubicBezTo>
                <a:cubicBezTo>
                  <a:pt x="358750" y="248857"/>
                  <a:pt x="684364" y="7204"/>
                  <a:pt x="638503" y="149"/>
                </a:cubicBezTo>
                <a:cubicBezTo>
                  <a:pt x="592642" y="-6907"/>
                  <a:pt x="75470" y="237216"/>
                  <a:pt x="9853" y="275316"/>
                </a:cubicBezTo>
                <a:cubicBezTo>
                  <a:pt x="-55764" y="313416"/>
                  <a:pt x="227164" y="228749"/>
                  <a:pt x="244803" y="228749"/>
                </a:cubicBezTo>
                <a:cubicBezTo>
                  <a:pt x="262442" y="228749"/>
                  <a:pt x="114628" y="278844"/>
                  <a:pt x="102986" y="285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BF5B28F8-B2E5-4884-BDA7-FA738D43AA1F}"/>
              </a:ext>
            </a:extLst>
          </p:cNvPr>
          <p:cNvSpPr/>
          <p:nvPr/>
        </p:nvSpPr>
        <p:spPr>
          <a:xfrm>
            <a:off x="3314124" y="2480573"/>
            <a:ext cx="161886" cy="254569"/>
          </a:xfrm>
          <a:custGeom>
            <a:avLst/>
            <a:gdLst>
              <a:gd name="connsiteX0" fmla="*/ 70426 w 161886"/>
              <a:gd name="connsiteY0" fmla="*/ 160 h 254569"/>
              <a:gd name="connsiteX1" fmla="*/ 28093 w 161886"/>
              <a:gd name="connsiteY1" fmla="*/ 91177 h 254569"/>
              <a:gd name="connsiteX2" fmla="*/ 72543 w 161886"/>
              <a:gd name="connsiteY2" fmla="*/ 165260 h 254569"/>
              <a:gd name="connsiteX3" fmla="*/ 161443 w 161886"/>
              <a:gd name="connsiteY3" fmla="*/ 254160 h 254569"/>
              <a:gd name="connsiteX4" fmla="*/ 102176 w 161886"/>
              <a:gd name="connsiteY4" fmla="*/ 194894 h 254569"/>
              <a:gd name="connsiteX5" fmla="*/ 576 w 161886"/>
              <a:gd name="connsiteY5" fmla="*/ 114460 h 254569"/>
              <a:gd name="connsiteX6" fmla="*/ 70426 w 161886"/>
              <a:gd name="connsiteY6" fmla="*/ 160 h 25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886" h="254569">
                <a:moveTo>
                  <a:pt x="70426" y="160"/>
                </a:moveTo>
                <a:cubicBezTo>
                  <a:pt x="75012" y="-3721"/>
                  <a:pt x="27740" y="63660"/>
                  <a:pt x="28093" y="91177"/>
                </a:cubicBezTo>
                <a:cubicBezTo>
                  <a:pt x="28446" y="118694"/>
                  <a:pt x="50318" y="138096"/>
                  <a:pt x="72543" y="165260"/>
                </a:cubicBezTo>
                <a:cubicBezTo>
                  <a:pt x="94768" y="192424"/>
                  <a:pt x="156504" y="249221"/>
                  <a:pt x="161443" y="254160"/>
                </a:cubicBezTo>
                <a:cubicBezTo>
                  <a:pt x="166382" y="259099"/>
                  <a:pt x="128987" y="218177"/>
                  <a:pt x="102176" y="194894"/>
                </a:cubicBezTo>
                <a:cubicBezTo>
                  <a:pt x="75365" y="171611"/>
                  <a:pt x="8337" y="142330"/>
                  <a:pt x="576" y="114460"/>
                </a:cubicBezTo>
                <a:cubicBezTo>
                  <a:pt x="-7185" y="86591"/>
                  <a:pt x="65840" y="4041"/>
                  <a:pt x="70426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1A6C90BE-0752-464E-8C0E-80727BFC619D}"/>
              </a:ext>
            </a:extLst>
          </p:cNvPr>
          <p:cNvSpPr/>
          <p:nvPr/>
        </p:nvSpPr>
        <p:spPr>
          <a:xfrm>
            <a:off x="3392631" y="2476072"/>
            <a:ext cx="122331" cy="341311"/>
          </a:xfrm>
          <a:custGeom>
            <a:avLst/>
            <a:gdLst>
              <a:gd name="connsiteX0" fmla="*/ 66002 w 122331"/>
              <a:gd name="connsiteY0" fmla="*/ 428 h 341311"/>
              <a:gd name="connsiteX1" fmla="*/ 386 w 122331"/>
              <a:gd name="connsiteY1" fmla="*/ 95678 h 341311"/>
              <a:gd name="connsiteX2" fmla="*/ 42719 w 122331"/>
              <a:gd name="connsiteY2" fmla="*/ 169761 h 341311"/>
              <a:gd name="connsiteX3" fmla="*/ 121036 w 122331"/>
              <a:gd name="connsiteY3" fmla="*/ 235378 h 341311"/>
              <a:gd name="connsiteX4" fmla="*/ 91402 w 122331"/>
              <a:gd name="connsiteY4" fmla="*/ 341211 h 341311"/>
              <a:gd name="connsiteX5" fmla="*/ 89286 w 122331"/>
              <a:gd name="connsiteY5" fmla="*/ 252311 h 341311"/>
              <a:gd name="connsiteX6" fmla="*/ 2502 w 122331"/>
              <a:gd name="connsiteY6" fmla="*/ 135895 h 341311"/>
              <a:gd name="connsiteX7" fmla="*/ 66002 w 122331"/>
              <a:gd name="connsiteY7" fmla="*/ 428 h 34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331" h="341311">
                <a:moveTo>
                  <a:pt x="66002" y="428"/>
                </a:moveTo>
                <a:cubicBezTo>
                  <a:pt x="65649" y="-6275"/>
                  <a:pt x="4266" y="67456"/>
                  <a:pt x="386" y="95678"/>
                </a:cubicBezTo>
                <a:cubicBezTo>
                  <a:pt x="-3494" y="123900"/>
                  <a:pt x="22611" y="146478"/>
                  <a:pt x="42719" y="169761"/>
                </a:cubicBezTo>
                <a:cubicBezTo>
                  <a:pt x="62827" y="193044"/>
                  <a:pt x="112922" y="206803"/>
                  <a:pt x="121036" y="235378"/>
                </a:cubicBezTo>
                <a:cubicBezTo>
                  <a:pt x="129150" y="263953"/>
                  <a:pt x="96694" y="338389"/>
                  <a:pt x="91402" y="341211"/>
                </a:cubicBezTo>
                <a:cubicBezTo>
                  <a:pt x="86110" y="344033"/>
                  <a:pt x="104103" y="286530"/>
                  <a:pt x="89286" y="252311"/>
                </a:cubicBezTo>
                <a:cubicBezTo>
                  <a:pt x="74469" y="218092"/>
                  <a:pt x="8852" y="174700"/>
                  <a:pt x="2502" y="135895"/>
                </a:cubicBezTo>
                <a:cubicBezTo>
                  <a:pt x="-3848" y="97090"/>
                  <a:pt x="66355" y="7131"/>
                  <a:pt x="66002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72B97061-2E6A-422A-8A7A-B2582747E789}"/>
              </a:ext>
            </a:extLst>
          </p:cNvPr>
          <p:cNvSpPr/>
          <p:nvPr/>
        </p:nvSpPr>
        <p:spPr>
          <a:xfrm>
            <a:off x="3442804" y="2418020"/>
            <a:ext cx="1418561" cy="782870"/>
          </a:xfrm>
          <a:custGeom>
            <a:avLst/>
            <a:gdLst>
              <a:gd name="connsiteX0" fmla="*/ 115313 w 1418561"/>
              <a:gd name="connsiteY0" fmla="*/ 240513 h 782870"/>
              <a:gd name="connsiteX1" fmla="*/ 214796 w 1418561"/>
              <a:gd name="connsiteY1" fmla="*/ 395030 h 782870"/>
              <a:gd name="connsiteX2" fmla="*/ 420113 w 1418561"/>
              <a:gd name="connsiteY2" fmla="*/ 433130 h 782870"/>
              <a:gd name="connsiteX3" fmla="*/ 1402246 w 1418561"/>
              <a:gd name="connsiteY3" fmla="*/ 500863 h 782870"/>
              <a:gd name="connsiteX4" fmla="*/ 1014896 w 1418561"/>
              <a:gd name="connsiteY4" fmla="*/ 513563 h 782870"/>
              <a:gd name="connsiteX5" fmla="*/ 767246 w 1418561"/>
              <a:gd name="connsiteY5" fmla="*/ 513563 h 782870"/>
              <a:gd name="connsiteX6" fmla="*/ 904829 w 1418561"/>
              <a:gd name="connsiteY6" fmla="*/ 486047 h 782870"/>
              <a:gd name="connsiteX7" fmla="*/ 820163 w 1418561"/>
              <a:gd name="connsiteY7" fmla="*/ 530497 h 782870"/>
              <a:gd name="connsiteX8" fmla="*/ 608496 w 1418561"/>
              <a:gd name="connsiteY8" fmla="*/ 691363 h 782870"/>
              <a:gd name="connsiteX9" fmla="*/ 331213 w 1418561"/>
              <a:gd name="connsiteY9" fmla="*/ 782380 h 782870"/>
              <a:gd name="connsiteX10" fmla="*/ 636013 w 1418561"/>
              <a:gd name="connsiteY10" fmla="*/ 727347 h 782870"/>
              <a:gd name="connsiteX11" fmla="*/ 356613 w 1418561"/>
              <a:gd name="connsiteY11" fmla="*/ 720997 h 782870"/>
              <a:gd name="connsiteX12" fmla="*/ 483613 w 1418561"/>
              <a:gd name="connsiteY12" fmla="*/ 600347 h 782870"/>
              <a:gd name="connsiteX13" fmla="*/ 89913 w 1418561"/>
              <a:gd name="connsiteY13" fmla="*/ 593997 h 782870"/>
              <a:gd name="connsiteX14" fmla="*/ 64513 w 1418561"/>
              <a:gd name="connsiteY14" fmla="*/ 528380 h 782870"/>
              <a:gd name="connsiteX15" fmla="*/ 341796 w 1418561"/>
              <a:gd name="connsiteY15" fmla="*/ 740047 h 782870"/>
              <a:gd name="connsiteX16" fmla="*/ 163996 w 1418561"/>
              <a:gd name="connsiteY16" fmla="*/ 581297 h 782870"/>
              <a:gd name="connsiteX17" fmla="*/ 100496 w 1418561"/>
              <a:gd name="connsiteY17" fmla="*/ 428897 h 782870"/>
              <a:gd name="connsiteX18" fmla="*/ 64513 w 1418561"/>
              <a:gd name="connsiteY18" fmla="*/ 187597 h 782870"/>
              <a:gd name="connsiteX19" fmla="*/ 1013 w 1418561"/>
              <a:gd name="connsiteY19" fmla="*/ 3447 h 782870"/>
              <a:gd name="connsiteX20" fmla="*/ 30646 w 1418561"/>
              <a:gd name="connsiteY20" fmla="*/ 77530 h 782870"/>
              <a:gd name="connsiteX21" fmla="*/ 115313 w 1418561"/>
              <a:gd name="connsiteY21" fmla="*/ 240513 h 78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18561" h="782870">
                <a:moveTo>
                  <a:pt x="115313" y="240513"/>
                </a:moveTo>
                <a:cubicBezTo>
                  <a:pt x="146005" y="293430"/>
                  <a:pt x="163996" y="362927"/>
                  <a:pt x="214796" y="395030"/>
                </a:cubicBezTo>
                <a:cubicBezTo>
                  <a:pt x="265596" y="427133"/>
                  <a:pt x="222205" y="415491"/>
                  <a:pt x="420113" y="433130"/>
                </a:cubicBezTo>
                <a:cubicBezTo>
                  <a:pt x="618021" y="450769"/>
                  <a:pt x="1303116" y="487458"/>
                  <a:pt x="1402246" y="500863"/>
                </a:cubicBezTo>
                <a:cubicBezTo>
                  <a:pt x="1501376" y="514268"/>
                  <a:pt x="1120729" y="511446"/>
                  <a:pt x="1014896" y="513563"/>
                </a:cubicBezTo>
                <a:cubicBezTo>
                  <a:pt x="909063" y="515680"/>
                  <a:pt x="785590" y="518149"/>
                  <a:pt x="767246" y="513563"/>
                </a:cubicBezTo>
                <a:cubicBezTo>
                  <a:pt x="748902" y="508977"/>
                  <a:pt x="896010" y="483225"/>
                  <a:pt x="904829" y="486047"/>
                </a:cubicBezTo>
                <a:cubicBezTo>
                  <a:pt x="913648" y="488869"/>
                  <a:pt x="869552" y="496278"/>
                  <a:pt x="820163" y="530497"/>
                </a:cubicBezTo>
                <a:cubicBezTo>
                  <a:pt x="770774" y="564716"/>
                  <a:pt x="689988" y="649383"/>
                  <a:pt x="608496" y="691363"/>
                </a:cubicBezTo>
                <a:cubicBezTo>
                  <a:pt x="527004" y="733343"/>
                  <a:pt x="326627" y="776383"/>
                  <a:pt x="331213" y="782380"/>
                </a:cubicBezTo>
                <a:cubicBezTo>
                  <a:pt x="335799" y="788377"/>
                  <a:pt x="631780" y="737577"/>
                  <a:pt x="636013" y="727347"/>
                </a:cubicBezTo>
                <a:cubicBezTo>
                  <a:pt x="640246" y="717117"/>
                  <a:pt x="382013" y="742164"/>
                  <a:pt x="356613" y="720997"/>
                </a:cubicBezTo>
                <a:cubicBezTo>
                  <a:pt x="331213" y="699830"/>
                  <a:pt x="528063" y="621514"/>
                  <a:pt x="483613" y="600347"/>
                </a:cubicBezTo>
                <a:cubicBezTo>
                  <a:pt x="439163" y="579180"/>
                  <a:pt x="159763" y="605991"/>
                  <a:pt x="89913" y="593997"/>
                </a:cubicBezTo>
                <a:cubicBezTo>
                  <a:pt x="20063" y="582003"/>
                  <a:pt x="22532" y="504038"/>
                  <a:pt x="64513" y="528380"/>
                </a:cubicBezTo>
                <a:cubicBezTo>
                  <a:pt x="106493" y="552722"/>
                  <a:pt x="325216" y="731228"/>
                  <a:pt x="341796" y="740047"/>
                </a:cubicBezTo>
                <a:cubicBezTo>
                  <a:pt x="358377" y="748867"/>
                  <a:pt x="204213" y="633155"/>
                  <a:pt x="163996" y="581297"/>
                </a:cubicBezTo>
                <a:cubicBezTo>
                  <a:pt x="123779" y="529439"/>
                  <a:pt x="117076" y="494514"/>
                  <a:pt x="100496" y="428897"/>
                </a:cubicBezTo>
                <a:cubicBezTo>
                  <a:pt x="83916" y="363280"/>
                  <a:pt x="81093" y="258505"/>
                  <a:pt x="64513" y="187597"/>
                </a:cubicBezTo>
                <a:cubicBezTo>
                  <a:pt x="47933" y="116689"/>
                  <a:pt x="6657" y="21791"/>
                  <a:pt x="1013" y="3447"/>
                </a:cubicBezTo>
                <a:cubicBezTo>
                  <a:pt x="-4632" y="-14898"/>
                  <a:pt x="14418" y="44369"/>
                  <a:pt x="30646" y="77530"/>
                </a:cubicBezTo>
                <a:cubicBezTo>
                  <a:pt x="46874" y="110691"/>
                  <a:pt x="84621" y="187596"/>
                  <a:pt x="115313" y="240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1B1B7CCC-B193-4F53-8B65-A9DF552C870C}"/>
              </a:ext>
            </a:extLst>
          </p:cNvPr>
          <p:cNvSpPr/>
          <p:nvPr/>
        </p:nvSpPr>
        <p:spPr>
          <a:xfrm>
            <a:off x="4505074" y="3138513"/>
            <a:ext cx="462268" cy="434893"/>
          </a:xfrm>
          <a:custGeom>
            <a:avLst/>
            <a:gdLst>
              <a:gd name="connsiteX0" fmla="*/ 452159 w 462268"/>
              <a:gd name="connsiteY0" fmla="*/ 504 h 434893"/>
              <a:gd name="connsiteX1" fmla="*/ 7659 w 462268"/>
              <a:gd name="connsiteY1" fmla="*/ 343404 h 434893"/>
              <a:gd name="connsiteX2" fmla="*/ 164293 w 462268"/>
              <a:gd name="connsiteY2" fmla="*/ 248154 h 434893"/>
              <a:gd name="connsiteX3" fmla="*/ 79626 w 462268"/>
              <a:gd name="connsiteY3" fmla="*/ 383620 h 434893"/>
              <a:gd name="connsiteX4" fmla="*/ 270126 w 462268"/>
              <a:gd name="connsiteY4" fmla="*/ 267204 h 434893"/>
              <a:gd name="connsiteX5" fmla="*/ 100793 w 462268"/>
              <a:gd name="connsiteY5" fmla="*/ 432304 h 434893"/>
              <a:gd name="connsiteX6" fmla="*/ 246843 w 462268"/>
              <a:gd name="connsiteY6" fmla="*/ 370920 h 434893"/>
              <a:gd name="connsiteX7" fmla="*/ 242609 w 462268"/>
              <a:gd name="connsiteY7" fmla="*/ 409020 h 434893"/>
              <a:gd name="connsiteX8" fmla="*/ 308226 w 462268"/>
              <a:gd name="connsiteY8" fmla="*/ 381504 h 434893"/>
              <a:gd name="connsiteX9" fmla="*/ 350559 w 462268"/>
              <a:gd name="connsiteY9" fmla="*/ 394204 h 434893"/>
              <a:gd name="connsiteX10" fmla="*/ 327276 w 462268"/>
              <a:gd name="connsiteY10" fmla="*/ 364570 h 434893"/>
              <a:gd name="connsiteX11" fmla="*/ 320926 w 462268"/>
              <a:gd name="connsiteY11" fmla="*/ 269320 h 434893"/>
              <a:gd name="connsiteX12" fmla="*/ 452159 w 462268"/>
              <a:gd name="connsiteY12" fmla="*/ 504 h 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2268" h="434893">
                <a:moveTo>
                  <a:pt x="452159" y="504"/>
                </a:moveTo>
                <a:cubicBezTo>
                  <a:pt x="399948" y="12851"/>
                  <a:pt x="55637" y="302129"/>
                  <a:pt x="7659" y="343404"/>
                </a:cubicBezTo>
                <a:cubicBezTo>
                  <a:pt x="-40319" y="384679"/>
                  <a:pt x="152299" y="241451"/>
                  <a:pt x="164293" y="248154"/>
                </a:cubicBezTo>
                <a:cubicBezTo>
                  <a:pt x="176287" y="254857"/>
                  <a:pt x="61987" y="380445"/>
                  <a:pt x="79626" y="383620"/>
                </a:cubicBezTo>
                <a:cubicBezTo>
                  <a:pt x="97265" y="386795"/>
                  <a:pt x="266598" y="259090"/>
                  <a:pt x="270126" y="267204"/>
                </a:cubicBezTo>
                <a:cubicBezTo>
                  <a:pt x="273654" y="275318"/>
                  <a:pt x="104673" y="415018"/>
                  <a:pt x="100793" y="432304"/>
                </a:cubicBezTo>
                <a:cubicBezTo>
                  <a:pt x="96913" y="449590"/>
                  <a:pt x="223207" y="374801"/>
                  <a:pt x="246843" y="370920"/>
                </a:cubicBezTo>
                <a:cubicBezTo>
                  <a:pt x="270479" y="367039"/>
                  <a:pt x="232379" y="407256"/>
                  <a:pt x="242609" y="409020"/>
                </a:cubicBezTo>
                <a:cubicBezTo>
                  <a:pt x="252839" y="410784"/>
                  <a:pt x="290234" y="383973"/>
                  <a:pt x="308226" y="381504"/>
                </a:cubicBezTo>
                <a:cubicBezTo>
                  <a:pt x="326218" y="379035"/>
                  <a:pt x="347384" y="397026"/>
                  <a:pt x="350559" y="394204"/>
                </a:cubicBezTo>
                <a:cubicBezTo>
                  <a:pt x="353734" y="391382"/>
                  <a:pt x="332215" y="385384"/>
                  <a:pt x="327276" y="364570"/>
                </a:cubicBezTo>
                <a:cubicBezTo>
                  <a:pt x="322337" y="343756"/>
                  <a:pt x="303640" y="332467"/>
                  <a:pt x="320926" y="269320"/>
                </a:cubicBezTo>
                <a:cubicBezTo>
                  <a:pt x="338212" y="206173"/>
                  <a:pt x="504370" y="-11843"/>
                  <a:pt x="452159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DCFFD7A5-0DC7-44CB-A9C6-4CC5B4B31080}"/>
              </a:ext>
            </a:extLst>
          </p:cNvPr>
          <p:cNvSpPr/>
          <p:nvPr/>
        </p:nvSpPr>
        <p:spPr>
          <a:xfrm>
            <a:off x="2961014" y="3383221"/>
            <a:ext cx="1411825" cy="1315788"/>
          </a:xfrm>
          <a:custGeom>
            <a:avLst/>
            <a:gdLst>
              <a:gd name="connsiteX0" fmla="*/ 1402706 w 1411825"/>
              <a:gd name="connsiteY0" fmla="*/ 59 h 1315788"/>
              <a:gd name="connsiteX1" fmla="*/ 1245226 w 1411825"/>
              <a:gd name="connsiteY1" fmla="*/ 609659 h 1315788"/>
              <a:gd name="connsiteX2" fmla="*/ 1042026 w 1411825"/>
              <a:gd name="connsiteY2" fmla="*/ 817939 h 1315788"/>
              <a:gd name="connsiteX3" fmla="*/ 356226 w 1411825"/>
              <a:gd name="connsiteY3" fmla="*/ 1259899 h 1315788"/>
              <a:gd name="connsiteX4" fmla="*/ 950586 w 1411825"/>
              <a:gd name="connsiteY4" fmla="*/ 965259 h 1315788"/>
              <a:gd name="connsiteX5" fmla="*/ 1163946 w 1411825"/>
              <a:gd name="connsiteY5" fmla="*/ 701099 h 1315788"/>
              <a:gd name="connsiteX6" fmla="*/ 1260466 w 1411825"/>
              <a:gd name="connsiteY6" fmla="*/ 264219 h 1315788"/>
              <a:gd name="connsiteX7" fmla="*/ 762626 w 1411825"/>
              <a:gd name="connsiteY7" fmla="*/ 1036379 h 1315788"/>
              <a:gd name="connsiteX8" fmla="*/ 1118226 w 1411825"/>
              <a:gd name="connsiteY8" fmla="*/ 365819 h 1315788"/>
              <a:gd name="connsiteX9" fmla="*/ 655946 w 1411825"/>
              <a:gd name="connsiteY9" fmla="*/ 919539 h 1315788"/>
              <a:gd name="connsiteX10" fmla="*/ 767706 w 1411825"/>
              <a:gd name="connsiteY10" fmla="*/ 391219 h 1315788"/>
              <a:gd name="connsiteX11" fmla="*/ 259706 w 1411825"/>
              <a:gd name="connsiteY11" fmla="*/ 1315779 h 1315788"/>
              <a:gd name="connsiteX12" fmla="*/ 706746 w 1411825"/>
              <a:gd name="connsiteY12" fmla="*/ 411539 h 1315788"/>
              <a:gd name="connsiteX13" fmla="*/ 10786 w 1411825"/>
              <a:gd name="connsiteY13" fmla="*/ 1204019 h 1315788"/>
              <a:gd name="connsiteX14" fmla="*/ 269866 w 1411825"/>
              <a:gd name="connsiteY14" fmla="*/ 787459 h 1315788"/>
              <a:gd name="connsiteX15" fmla="*/ 86986 w 1411825"/>
              <a:gd name="connsiteY15" fmla="*/ 975419 h 1315788"/>
              <a:gd name="connsiteX16" fmla="*/ 534026 w 1411825"/>
              <a:gd name="connsiteY16" fmla="*/ 177859 h 1315788"/>
              <a:gd name="connsiteX17" fmla="*/ 544186 w 1411825"/>
              <a:gd name="connsiteY17" fmla="*/ 431859 h 1315788"/>
              <a:gd name="connsiteX18" fmla="*/ 884546 w 1411825"/>
              <a:gd name="connsiteY18" fmla="*/ 40699 h 1315788"/>
              <a:gd name="connsiteX19" fmla="*/ 909946 w 1411825"/>
              <a:gd name="connsiteY19" fmla="*/ 208339 h 1315788"/>
              <a:gd name="connsiteX20" fmla="*/ 854066 w 1411825"/>
              <a:gd name="connsiteY20" fmla="*/ 411539 h 1315788"/>
              <a:gd name="connsiteX21" fmla="*/ 1199506 w 1411825"/>
              <a:gd name="connsiteY21" fmla="*/ 20379 h 1315788"/>
              <a:gd name="connsiteX22" fmla="*/ 965826 w 1411825"/>
              <a:gd name="connsiteY22" fmla="*/ 569019 h 1315788"/>
              <a:gd name="connsiteX23" fmla="*/ 1402706 w 1411825"/>
              <a:gd name="connsiteY23" fmla="*/ 59 h 131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11825" h="1315788">
                <a:moveTo>
                  <a:pt x="1402706" y="59"/>
                </a:moveTo>
                <a:cubicBezTo>
                  <a:pt x="1449273" y="6832"/>
                  <a:pt x="1305339" y="473346"/>
                  <a:pt x="1245226" y="609659"/>
                </a:cubicBezTo>
                <a:cubicBezTo>
                  <a:pt x="1185113" y="745972"/>
                  <a:pt x="1190193" y="709566"/>
                  <a:pt x="1042026" y="817939"/>
                </a:cubicBezTo>
                <a:cubicBezTo>
                  <a:pt x="893859" y="926312"/>
                  <a:pt x="371466" y="1235346"/>
                  <a:pt x="356226" y="1259899"/>
                </a:cubicBezTo>
                <a:cubicBezTo>
                  <a:pt x="340986" y="1284452"/>
                  <a:pt x="815966" y="1058392"/>
                  <a:pt x="950586" y="965259"/>
                </a:cubicBezTo>
                <a:cubicBezTo>
                  <a:pt x="1085206" y="872126"/>
                  <a:pt x="1112299" y="817939"/>
                  <a:pt x="1163946" y="701099"/>
                </a:cubicBezTo>
                <a:cubicBezTo>
                  <a:pt x="1215593" y="584259"/>
                  <a:pt x="1327353" y="208339"/>
                  <a:pt x="1260466" y="264219"/>
                </a:cubicBezTo>
                <a:cubicBezTo>
                  <a:pt x="1193579" y="320099"/>
                  <a:pt x="786333" y="1019446"/>
                  <a:pt x="762626" y="1036379"/>
                </a:cubicBezTo>
                <a:cubicBezTo>
                  <a:pt x="738919" y="1053312"/>
                  <a:pt x="1136006" y="385292"/>
                  <a:pt x="1118226" y="365819"/>
                </a:cubicBezTo>
                <a:cubicBezTo>
                  <a:pt x="1100446" y="346346"/>
                  <a:pt x="714366" y="915306"/>
                  <a:pt x="655946" y="919539"/>
                </a:cubicBezTo>
                <a:cubicBezTo>
                  <a:pt x="597526" y="923772"/>
                  <a:pt x="833746" y="325179"/>
                  <a:pt x="767706" y="391219"/>
                </a:cubicBezTo>
                <a:cubicBezTo>
                  <a:pt x="701666" y="457259"/>
                  <a:pt x="269866" y="1312392"/>
                  <a:pt x="259706" y="1315779"/>
                </a:cubicBezTo>
                <a:cubicBezTo>
                  <a:pt x="249546" y="1319166"/>
                  <a:pt x="748233" y="430166"/>
                  <a:pt x="706746" y="411539"/>
                </a:cubicBezTo>
                <a:cubicBezTo>
                  <a:pt x="665259" y="392912"/>
                  <a:pt x="83599" y="1141366"/>
                  <a:pt x="10786" y="1204019"/>
                </a:cubicBezTo>
                <a:cubicBezTo>
                  <a:pt x="-62027" y="1266672"/>
                  <a:pt x="257166" y="825559"/>
                  <a:pt x="269866" y="787459"/>
                </a:cubicBezTo>
                <a:cubicBezTo>
                  <a:pt x="282566" y="749359"/>
                  <a:pt x="42959" y="1077019"/>
                  <a:pt x="86986" y="975419"/>
                </a:cubicBezTo>
                <a:cubicBezTo>
                  <a:pt x="131013" y="873819"/>
                  <a:pt x="457826" y="268452"/>
                  <a:pt x="534026" y="177859"/>
                </a:cubicBezTo>
                <a:cubicBezTo>
                  <a:pt x="610226" y="87266"/>
                  <a:pt x="485766" y="454719"/>
                  <a:pt x="544186" y="431859"/>
                </a:cubicBezTo>
                <a:cubicBezTo>
                  <a:pt x="602606" y="408999"/>
                  <a:pt x="823586" y="77952"/>
                  <a:pt x="884546" y="40699"/>
                </a:cubicBezTo>
                <a:cubicBezTo>
                  <a:pt x="945506" y="3446"/>
                  <a:pt x="915026" y="146532"/>
                  <a:pt x="909946" y="208339"/>
                </a:cubicBezTo>
                <a:cubicBezTo>
                  <a:pt x="904866" y="270146"/>
                  <a:pt x="805806" y="442866"/>
                  <a:pt x="854066" y="411539"/>
                </a:cubicBezTo>
                <a:cubicBezTo>
                  <a:pt x="902326" y="380212"/>
                  <a:pt x="1180879" y="-5868"/>
                  <a:pt x="1199506" y="20379"/>
                </a:cubicBezTo>
                <a:cubicBezTo>
                  <a:pt x="1218133" y="46626"/>
                  <a:pt x="932806" y="570712"/>
                  <a:pt x="965826" y="569019"/>
                </a:cubicBezTo>
                <a:cubicBezTo>
                  <a:pt x="998846" y="567326"/>
                  <a:pt x="1356139" y="-6714"/>
                  <a:pt x="1402706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EF38EB72-F2D3-4B08-948F-85F93F990BD0}"/>
              </a:ext>
            </a:extLst>
          </p:cNvPr>
          <p:cNvSpPr/>
          <p:nvPr/>
        </p:nvSpPr>
        <p:spPr>
          <a:xfrm>
            <a:off x="2547706" y="2015573"/>
            <a:ext cx="594058" cy="625548"/>
          </a:xfrm>
          <a:custGeom>
            <a:avLst/>
            <a:gdLst>
              <a:gd name="connsiteX0" fmla="*/ 592369 w 594058"/>
              <a:gd name="connsiteY0" fmla="*/ 3727 h 625548"/>
              <a:gd name="connsiteX1" fmla="*/ 36744 w 594058"/>
              <a:gd name="connsiteY1" fmla="*/ 549827 h 625548"/>
              <a:gd name="connsiteX2" fmla="*/ 52619 w 594058"/>
              <a:gd name="connsiteY2" fmla="*/ 572052 h 625548"/>
              <a:gd name="connsiteX3" fmla="*/ 52619 w 594058"/>
              <a:gd name="connsiteY3" fmla="*/ 616502 h 625548"/>
              <a:gd name="connsiteX4" fmla="*/ 255819 w 594058"/>
              <a:gd name="connsiteY4" fmla="*/ 375202 h 625548"/>
              <a:gd name="connsiteX5" fmla="*/ 176444 w 594058"/>
              <a:gd name="connsiteY5" fmla="*/ 505377 h 625548"/>
              <a:gd name="connsiteX6" fmla="*/ 208194 w 594058"/>
              <a:gd name="connsiteY6" fmla="*/ 318052 h 625548"/>
              <a:gd name="connsiteX7" fmla="*/ 592369 w 594058"/>
              <a:gd name="connsiteY7" fmla="*/ 3727 h 62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058" h="625548">
                <a:moveTo>
                  <a:pt x="592369" y="3727"/>
                </a:moveTo>
                <a:cubicBezTo>
                  <a:pt x="563794" y="42356"/>
                  <a:pt x="126702" y="455106"/>
                  <a:pt x="36744" y="549827"/>
                </a:cubicBezTo>
                <a:cubicBezTo>
                  <a:pt x="-53214" y="644548"/>
                  <a:pt x="49973" y="560939"/>
                  <a:pt x="52619" y="572052"/>
                </a:cubicBezTo>
                <a:cubicBezTo>
                  <a:pt x="55265" y="583165"/>
                  <a:pt x="18752" y="649310"/>
                  <a:pt x="52619" y="616502"/>
                </a:cubicBezTo>
                <a:cubicBezTo>
                  <a:pt x="86486" y="583694"/>
                  <a:pt x="235182" y="393723"/>
                  <a:pt x="255819" y="375202"/>
                </a:cubicBezTo>
                <a:cubicBezTo>
                  <a:pt x="276456" y="356681"/>
                  <a:pt x="184381" y="514902"/>
                  <a:pt x="176444" y="505377"/>
                </a:cubicBezTo>
                <a:cubicBezTo>
                  <a:pt x="168507" y="495852"/>
                  <a:pt x="137815" y="398485"/>
                  <a:pt x="208194" y="318052"/>
                </a:cubicBezTo>
                <a:cubicBezTo>
                  <a:pt x="278573" y="237619"/>
                  <a:pt x="620944" y="-34902"/>
                  <a:pt x="592369" y="3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8694A216-784F-414A-908E-DA8DD4396444}"/>
              </a:ext>
            </a:extLst>
          </p:cNvPr>
          <p:cNvSpPr/>
          <p:nvPr/>
        </p:nvSpPr>
        <p:spPr>
          <a:xfrm>
            <a:off x="3001379" y="2659559"/>
            <a:ext cx="605813" cy="716038"/>
          </a:xfrm>
          <a:custGeom>
            <a:avLst/>
            <a:gdLst>
              <a:gd name="connsiteX0" fmla="*/ 11696 w 605813"/>
              <a:gd name="connsiteY0" fmla="*/ 10616 h 716038"/>
              <a:gd name="connsiteX1" fmla="*/ 65671 w 605813"/>
              <a:gd name="connsiteY1" fmla="*/ 23316 h 716038"/>
              <a:gd name="connsiteX2" fmla="*/ 208546 w 605813"/>
              <a:gd name="connsiteY2" fmla="*/ 131266 h 716038"/>
              <a:gd name="connsiteX3" fmla="*/ 338721 w 605813"/>
              <a:gd name="connsiteY3" fmla="*/ 286841 h 716038"/>
              <a:gd name="connsiteX4" fmla="*/ 395871 w 605813"/>
              <a:gd name="connsiteY4" fmla="*/ 347166 h 716038"/>
              <a:gd name="connsiteX5" fmla="*/ 386346 w 605813"/>
              <a:gd name="connsiteY5" fmla="*/ 448766 h 716038"/>
              <a:gd name="connsiteX6" fmla="*/ 548271 w 605813"/>
              <a:gd name="connsiteY6" fmla="*/ 537666 h 716038"/>
              <a:gd name="connsiteX7" fmla="*/ 484771 w 605813"/>
              <a:gd name="connsiteY7" fmla="*/ 715466 h 716038"/>
              <a:gd name="connsiteX8" fmla="*/ 586371 w 605813"/>
              <a:gd name="connsiteY8" fmla="*/ 594816 h 716038"/>
              <a:gd name="connsiteX9" fmla="*/ 589546 w 605813"/>
              <a:gd name="connsiteY9" fmla="*/ 607516 h 716038"/>
              <a:gd name="connsiteX10" fmla="*/ 414921 w 605813"/>
              <a:gd name="connsiteY10" fmla="*/ 445591 h 716038"/>
              <a:gd name="connsiteX11" fmla="*/ 389521 w 605813"/>
              <a:gd name="connsiteY11" fmla="*/ 283666 h 716038"/>
              <a:gd name="connsiteX12" fmla="*/ 284746 w 605813"/>
              <a:gd name="connsiteY12" fmla="*/ 150316 h 716038"/>
              <a:gd name="connsiteX13" fmla="*/ 11696 w 605813"/>
              <a:gd name="connsiteY13" fmla="*/ 10616 h 71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5813" h="716038">
                <a:moveTo>
                  <a:pt x="11696" y="10616"/>
                </a:moveTo>
                <a:cubicBezTo>
                  <a:pt x="-24816" y="-10551"/>
                  <a:pt x="32863" y="3208"/>
                  <a:pt x="65671" y="23316"/>
                </a:cubicBezTo>
                <a:cubicBezTo>
                  <a:pt x="98479" y="43424"/>
                  <a:pt x="163038" y="87345"/>
                  <a:pt x="208546" y="131266"/>
                </a:cubicBezTo>
                <a:cubicBezTo>
                  <a:pt x="254054" y="175187"/>
                  <a:pt x="307500" y="250858"/>
                  <a:pt x="338721" y="286841"/>
                </a:cubicBezTo>
                <a:cubicBezTo>
                  <a:pt x="369942" y="322824"/>
                  <a:pt x="387934" y="320179"/>
                  <a:pt x="395871" y="347166"/>
                </a:cubicBezTo>
                <a:cubicBezTo>
                  <a:pt x="403808" y="374153"/>
                  <a:pt x="360946" y="417016"/>
                  <a:pt x="386346" y="448766"/>
                </a:cubicBezTo>
                <a:cubicBezTo>
                  <a:pt x="411746" y="480516"/>
                  <a:pt x="531867" y="493216"/>
                  <a:pt x="548271" y="537666"/>
                </a:cubicBezTo>
                <a:cubicBezTo>
                  <a:pt x="564675" y="582116"/>
                  <a:pt x="478421" y="705941"/>
                  <a:pt x="484771" y="715466"/>
                </a:cubicBezTo>
                <a:cubicBezTo>
                  <a:pt x="491121" y="724991"/>
                  <a:pt x="568909" y="612808"/>
                  <a:pt x="586371" y="594816"/>
                </a:cubicBezTo>
                <a:cubicBezTo>
                  <a:pt x="603833" y="576824"/>
                  <a:pt x="618121" y="632387"/>
                  <a:pt x="589546" y="607516"/>
                </a:cubicBezTo>
                <a:cubicBezTo>
                  <a:pt x="560971" y="582645"/>
                  <a:pt x="448258" y="499566"/>
                  <a:pt x="414921" y="445591"/>
                </a:cubicBezTo>
                <a:cubicBezTo>
                  <a:pt x="381584" y="391616"/>
                  <a:pt x="411217" y="332878"/>
                  <a:pt x="389521" y="283666"/>
                </a:cubicBezTo>
                <a:cubicBezTo>
                  <a:pt x="367825" y="234454"/>
                  <a:pt x="341896" y="194766"/>
                  <a:pt x="284746" y="150316"/>
                </a:cubicBezTo>
                <a:cubicBezTo>
                  <a:pt x="227596" y="105866"/>
                  <a:pt x="48208" y="31783"/>
                  <a:pt x="11696" y="10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21BB0E70-1F97-4D03-A390-004410CC4A37}"/>
              </a:ext>
            </a:extLst>
          </p:cNvPr>
          <p:cNvSpPr/>
          <p:nvPr/>
        </p:nvSpPr>
        <p:spPr>
          <a:xfrm>
            <a:off x="2821499" y="2247873"/>
            <a:ext cx="598439" cy="1163888"/>
          </a:xfrm>
          <a:custGeom>
            <a:avLst/>
            <a:gdLst>
              <a:gd name="connsiteX0" fmla="*/ 299526 w 598439"/>
              <a:gd name="connsiteY0" fmla="*/ 181002 h 1163888"/>
              <a:gd name="connsiteX1" fmla="*/ 23301 w 598439"/>
              <a:gd name="connsiteY1" fmla="*/ 495327 h 1163888"/>
              <a:gd name="connsiteX2" fmla="*/ 23301 w 598439"/>
              <a:gd name="connsiteY2" fmla="*/ 514377 h 1163888"/>
              <a:gd name="connsiteX3" fmla="*/ 93151 w 598439"/>
              <a:gd name="connsiteY3" fmla="*/ 542952 h 1163888"/>
              <a:gd name="connsiteX4" fmla="*/ 245551 w 598439"/>
              <a:gd name="connsiteY4" fmla="*/ 657252 h 1163888"/>
              <a:gd name="connsiteX5" fmla="*/ 382076 w 598439"/>
              <a:gd name="connsiteY5" fmla="*/ 828702 h 1163888"/>
              <a:gd name="connsiteX6" fmla="*/ 347151 w 598439"/>
              <a:gd name="connsiteY6" fmla="*/ 806477 h 1163888"/>
              <a:gd name="connsiteX7" fmla="*/ 470976 w 598439"/>
              <a:gd name="connsiteY7" fmla="*/ 1041427 h 1163888"/>
              <a:gd name="connsiteX8" fmla="*/ 524951 w 598439"/>
              <a:gd name="connsiteY8" fmla="*/ 1101752 h 1163888"/>
              <a:gd name="connsiteX9" fmla="*/ 547176 w 598439"/>
              <a:gd name="connsiteY9" fmla="*/ 1098577 h 1163888"/>
              <a:gd name="connsiteX10" fmla="*/ 594801 w 598439"/>
              <a:gd name="connsiteY10" fmla="*/ 1143027 h 1163888"/>
              <a:gd name="connsiteX11" fmla="*/ 439226 w 598439"/>
              <a:gd name="connsiteY11" fmla="*/ 717577 h 1163888"/>
              <a:gd name="connsiteX12" fmla="*/ 213801 w 598439"/>
              <a:gd name="connsiteY12" fmla="*/ 542952 h 1163888"/>
              <a:gd name="connsiteX13" fmla="*/ 290001 w 598439"/>
              <a:gd name="connsiteY13" fmla="*/ 393727 h 1163888"/>
              <a:gd name="connsiteX14" fmla="*/ 274126 w 598439"/>
              <a:gd name="connsiteY14" fmla="*/ 396902 h 1163888"/>
              <a:gd name="connsiteX15" fmla="*/ 356676 w 598439"/>
              <a:gd name="connsiteY15" fmla="*/ 184177 h 1163888"/>
              <a:gd name="connsiteX16" fmla="*/ 283651 w 598439"/>
              <a:gd name="connsiteY16" fmla="*/ 27 h 1163888"/>
              <a:gd name="connsiteX17" fmla="*/ 299526 w 598439"/>
              <a:gd name="connsiteY17" fmla="*/ 181002 h 116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8439" h="1163888">
                <a:moveTo>
                  <a:pt x="299526" y="181002"/>
                </a:moveTo>
                <a:cubicBezTo>
                  <a:pt x="256134" y="263552"/>
                  <a:pt x="69338" y="439765"/>
                  <a:pt x="23301" y="495327"/>
                </a:cubicBezTo>
                <a:cubicBezTo>
                  <a:pt x="-22736" y="550889"/>
                  <a:pt x="11659" y="506440"/>
                  <a:pt x="23301" y="514377"/>
                </a:cubicBezTo>
                <a:cubicBezTo>
                  <a:pt x="34943" y="522315"/>
                  <a:pt x="56109" y="519140"/>
                  <a:pt x="93151" y="542952"/>
                </a:cubicBezTo>
                <a:cubicBezTo>
                  <a:pt x="130193" y="566764"/>
                  <a:pt x="197397" y="609627"/>
                  <a:pt x="245551" y="657252"/>
                </a:cubicBezTo>
                <a:cubicBezTo>
                  <a:pt x="293705" y="704877"/>
                  <a:pt x="365143" y="803831"/>
                  <a:pt x="382076" y="828702"/>
                </a:cubicBezTo>
                <a:cubicBezTo>
                  <a:pt x="399009" y="853573"/>
                  <a:pt x="332334" y="771023"/>
                  <a:pt x="347151" y="806477"/>
                </a:cubicBezTo>
                <a:cubicBezTo>
                  <a:pt x="361968" y="841931"/>
                  <a:pt x="441343" y="992215"/>
                  <a:pt x="470976" y="1041427"/>
                </a:cubicBezTo>
                <a:cubicBezTo>
                  <a:pt x="500609" y="1090640"/>
                  <a:pt x="512251" y="1092227"/>
                  <a:pt x="524951" y="1101752"/>
                </a:cubicBezTo>
                <a:cubicBezTo>
                  <a:pt x="537651" y="1111277"/>
                  <a:pt x="535534" y="1091698"/>
                  <a:pt x="547176" y="1098577"/>
                </a:cubicBezTo>
                <a:cubicBezTo>
                  <a:pt x="558818" y="1105456"/>
                  <a:pt x="612793" y="1206527"/>
                  <a:pt x="594801" y="1143027"/>
                </a:cubicBezTo>
                <a:cubicBezTo>
                  <a:pt x="576809" y="1079527"/>
                  <a:pt x="502726" y="817590"/>
                  <a:pt x="439226" y="717577"/>
                </a:cubicBezTo>
                <a:cubicBezTo>
                  <a:pt x="375726" y="617565"/>
                  <a:pt x="238672" y="596927"/>
                  <a:pt x="213801" y="542952"/>
                </a:cubicBezTo>
                <a:cubicBezTo>
                  <a:pt x="188930" y="488977"/>
                  <a:pt x="279947" y="418069"/>
                  <a:pt x="290001" y="393727"/>
                </a:cubicBezTo>
                <a:cubicBezTo>
                  <a:pt x="300055" y="369385"/>
                  <a:pt x="263013" y="431827"/>
                  <a:pt x="274126" y="396902"/>
                </a:cubicBezTo>
                <a:cubicBezTo>
                  <a:pt x="285238" y="361977"/>
                  <a:pt x="355089" y="250323"/>
                  <a:pt x="356676" y="184177"/>
                </a:cubicBezTo>
                <a:cubicBezTo>
                  <a:pt x="358263" y="118031"/>
                  <a:pt x="296351" y="-2090"/>
                  <a:pt x="283651" y="27"/>
                </a:cubicBezTo>
                <a:cubicBezTo>
                  <a:pt x="270951" y="2144"/>
                  <a:pt x="342918" y="98452"/>
                  <a:pt x="299526" y="181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888C4C55-D2F1-4CB3-9FF3-C9BB3949EED9}"/>
              </a:ext>
            </a:extLst>
          </p:cNvPr>
          <p:cNvSpPr/>
          <p:nvPr/>
        </p:nvSpPr>
        <p:spPr>
          <a:xfrm>
            <a:off x="2456198" y="2682467"/>
            <a:ext cx="108084" cy="165552"/>
          </a:xfrm>
          <a:custGeom>
            <a:avLst/>
            <a:gdLst>
              <a:gd name="connsiteX0" fmla="*/ 107615 w 108084"/>
              <a:gd name="connsiteY0" fmla="*/ 408 h 165552"/>
              <a:gd name="connsiteX1" fmla="*/ 44115 w 108084"/>
              <a:gd name="connsiteY1" fmla="*/ 59146 h 165552"/>
              <a:gd name="connsiteX2" fmla="*/ 18715 w 108084"/>
              <a:gd name="connsiteY2" fmla="*/ 165508 h 165552"/>
              <a:gd name="connsiteX3" fmla="*/ 7602 w 108084"/>
              <a:gd name="connsiteY3" fmla="*/ 71846 h 165552"/>
              <a:gd name="connsiteX4" fmla="*/ 7602 w 108084"/>
              <a:gd name="connsiteY4" fmla="*/ 35333 h 165552"/>
              <a:gd name="connsiteX5" fmla="*/ 107615 w 108084"/>
              <a:gd name="connsiteY5" fmla="*/ 408 h 1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84" h="165552">
                <a:moveTo>
                  <a:pt x="107615" y="408"/>
                </a:moveTo>
                <a:cubicBezTo>
                  <a:pt x="113700" y="4377"/>
                  <a:pt x="58932" y="31629"/>
                  <a:pt x="44115" y="59146"/>
                </a:cubicBezTo>
                <a:cubicBezTo>
                  <a:pt x="29298" y="86663"/>
                  <a:pt x="24801" y="163391"/>
                  <a:pt x="18715" y="165508"/>
                </a:cubicBezTo>
                <a:cubicBezTo>
                  <a:pt x="12629" y="167625"/>
                  <a:pt x="9454" y="93542"/>
                  <a:pt x="7602" y="71846"/>
                </a:cubicBezTo>
                <a:cubicBezTo>
                  <a:pt x="5750" y="50150"/>
                  <a:pt x="-8538" y="48298"/>
                  <a:pt x="7602" y="35333"/>
                </a:cubicBezTo>
                <a:cubicBezTo>
                  <a:pt x="23742" y="22368"/>
                  <a:pt x="101530" y="-3561"/>
                  <a:pt x="107615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554DE9BD-1470-45DE-8229-CBF584FFE3D0}"/>
              </a:ext>
            </a:extLst>
          </p:cNvPr>
          <p:cNvSpPr/>
          <p:nvPr/>
        </p:nvSpPr>
        <p:spPr>
          <a:xfrm>
            <a:off x="2509830" y="2702665"/>
            <a:ext cx="141300" cy="186044"/>
          </a:xfrm>
          <a:custGeom>
            <a:avLst/>
            <a:gdLst>
              <a:gd name="connsiteX0" fmla="*/ 141295 w 141300"/>
              <a:gd name="connsiteY0" fmla="*/ 2435 h 186044"/>
              <a:gd name="connsiteX1" fmla="*/ 33345 w 141300"/>
              <a:gd name="connsiteY1" fmla="*/ 131023 h 186044"/>
              <a:gd name="connsiteX2" fmla="*/ 8 w 141300"/>
              <a:gd name="connsiteY2" fmla="*/ 184998 h 186044"/>
              <a:gd name="connsiteX3" fmla="*/ 30170 w 141300"/>
              <a:gd name="connsiteY3" fmla="*/ 88160 h 186044"/>
              <a:gd name="connsiteX4" fmla="*/ 38108 w 141300"/>
              <a:gd name="connsiteY4" fmla="*/ 50060 h 186044"/>
              <a:gd name="connsiteX5" fmla="*/ 141295 w 141300"/>
              <a:gd name="connsiteY5" fmla="*/ 2435 h 18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300" h="186044">
                <a:moveTo>
                  <a:pt x="141295" y="2435"/>
                </a:moveTo>
                <a:cubicBezTo>
                  <a:pt x="140501" y="15929"/>
                  <a:pt x="56893" y="100596"/>
                  <a:pt x="33345" y="131023"/>
                </a:cubicBezTo>
                <a:cubicBezTo>
                  <a:pt x="9797" y="161450"/>
                  <a:pt x="537" y="192142"/>
                  <a:pt x="8" y="184998"/>
                </a:cubicBezTo>
                <a:cubicBezTo>
                  <a:pt x="-521" y="177854"/>
                  <a:pt x="23820" y="110650"/>
                  <a:pt x="30170" y="88160"/>
                </a:cubicBezTo>
                <a:cubicBezTo>
                  <a:pt x="36520" y="65670"/>
                  <a:pt x="23027" y="64877"/>
                  <a:pt x="38108" y="50060"/>
                </a:cubicBezTo>
                <a:cubicBezTo>
                  <a:pt x="53189" y="35243"/>
                  <a:pt x="142089" y="-11059"/>
                  <a:pt x="141295" y="2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C9449947-9B08-4C0A-BE9D-A22EBCA0B8DB}"/>
              </a:ext>
            </a:extLst>
          </p:cNvPr>
          <p:cNvSpPr/>
          <p:nvPr/>
        </p:nvSpPr>
        <p:spPr>
          <a:xfrm>
            <a:off x="2309578" y="2619386"/>
            <a:ext cx="279377" cy="155803"/>
          </a:xfrm>
          <a:custGeom>
            <a:avLst/>
            <a:gdLst>
              <a:gd name="connsiteX0" fmla="*/ 278047 w 279377"/>
              <a:gd name="connsiteY0" fmla="*/ 3164 h 155803"/>
              <a:gd name="connsiteX1" fmla="*/ 105010 w 279377"/>
              <a:gd name="connsiteY1" fmla="*/ 58727 h 155803"/>
              <a:gd name="connsiteX2" fmla="*/ 63735 w 279377"/>
              <a:gd name="connsiteY2" fmla="*/ 134927 h 155803"/>
              <a:gd name="connsiteX3" fmla="*/ 144697 w 279377"/>
              <a:gd name="connsiteY3" fmla="*/ 55552 h 155803"/>
              <a:gd name="connsiteX4" fmla="*/ 1822 w 279377"/>
              <a:gd name="connsiteY4" fmla="*/ 155564 h 155803"/>
              <a:gd name="connsiteX5" fmla="*/ 278047 w 279377"/>
              <a:gd name="connsiteY5" fmla="*/ 3164 h 1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377" h="155803">
                <a:moveTo>
                  <a:pt x="278047" y="3164"/>
                </a:moveTo>
                <a:cubicBezTo>
                  <a:pt x="295245" y="-12975"/>
                  <a:pt x="140729" y="36767"/>
                  <a:pt x="105010" y="58727"/>
                </a:cubicBezTo>
                <a:cubicBezTo>
                  <a:pt x="69291" y="80687"/>
                  <a:pt x="57121" y="135456"/>
                  <a:pt x="63735" y="134927"/>
                </a:cubicBezTo>
                <a:cubicBezTo>
                  <a:pt x="70349" y="134398"/>
                  <a:pt x="155016" y="52113"/>
                  <a:pt x="144697" y="55552"/>
                </a:cubicBezTo>
                <a:cubicBezTo>
                  <a:pt x="134378" y="58992"/>
                  <a:pt x="-18286" y="161385"/>
                  <a:pt x="1822" y="155564"/>
                </a:cubicBezTo>
                <a:cubicBezTo>
                  <a:pt x="21930" y="149743"/>
                  <a:pt x="260849" y="19303"/>
                  <a:pt x="278047" y="3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8074EF2A-B5C2-4323-A528-CCBE9E8219FC}"/>
              </a:ext>
            </a:extLst>
          </p:cNvPr>
          <p:cNvSpPr/>
          <p:nvPr/>
        </p:nvSpPr>
        <p:spPr>
          <a:xfrm>
            <a:off x="2442892" y="2768957"/>
            <a:ext cx="284720" cy="354975"/>
          </a:xfrm>
          <a:custGeom>
            <a:avLst/>
            <a:gdLst>
              <a:gd name="connsiteX0" fmla="*/ 284433 w 284720"/>
              <a:gd name="connsiteY0" fmla="*/ 1231 h 354975"/>
              <a:gd name="connsiteX1" fmla="*/ 170133 w 284720"/>
              <a:gd name="connsiteY1" fmla="*/ 99656 h 354975"/>
              <a:gd name="connsiteX2" fmla="*/ 165371 w 284720"/>
              <a:gd name="connsiteY2" fmla="*/ 177443 h 354975"/>
              <a:gd name="connsiteX3" fmla="*/ 105046 w 284720"/>
              <a:gd name="connsiteY3" fmla="*/ 188556 h 354975"/>
              <a:gd name="connsiteX4" fmla="*/ 78058 w 284720"/>
              <a:gd name="connsiteY4" fmla="*/ 161568 h 354975"/>
              <a:gd name="connsiteX5" fmla="*/ 27258 w 284720"/>
              <a:gd name="connsiteY5" fmla="*/ 223481 h 354975"/>
              <a:gd name="connsiteX6" fmla="*/ 28846 w 284720"/>
              <a:gd name="connsiteY6" fmla="*/ 306031 h 354975"/>
              <a:gd name="connsiteX7" fmla="*/ 3446 w 284720"/>
              <a:gd name="connsiteY7" fmla="*/ 352068 h 354975"/>
              <a:gd name="connsiteX8" fmla="*/ 116158 w 284720"/>
              <a:gd name="connsiteY8" fmla="*/ 223481 h 354975"/>
              <a:gd name="connsiteX9" fmla="*/ 119333 w 284720"/>
              <a:gd name="connsiteY9" fmla="*/ 145693 h 354975"/>
              <a:gd name="connsiteX10" fmla="*/ 132033 w 284720"/>
              <a:gd name="connsiteY10" fmla="*/ 52031 h 354975"/>
              <a:gd name="connsiteX11" fmla="*/ 284433 w 284720"/>
              <a:gd name="connsiteY11" fmla="*/ 1231 h 3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4720" h="354975">
                <a:moveTo>
                  <a:pt x="284433" y="1231"/>
                </a:moveTo>
                <a:cubicBezTo>
                  <a:pt x="290783" y="9168"/>
                  <a:pt x="189977" y="70287"/>
                  <a:pt x="170133" y="99656"/>
                </a:cubicBezTo>
                <a:cubicBezTo>
                  <a:pt x="150289" y="129025"/>
                  <a:pt x="176219" y="162626"/>
                  <a:pt x="165371" y="177443"/>
                </a:cubicBezTo>
                <a:cubicBezTo>
                  <a:pt x="154523" y="192260"/>
                  <a:pt x="119598" y="191202"/>
                  <a:pt x="105046" y="188556"/>
                </a:cubicBezTo>
                <a:cubicBezTo>
                  <a:pt x="90494" y="185910"/>
                  <a:pt x="91023" y="155747"/>
                  <a:pt x="78058" y="161568"/>
                </a:cubicBezTo>
                <a:cubicBezTo>
                  <a:pt x="65093" y="167389"/>
                  <a:pt x="35460" y="199404"/>
                  <a:pt x="27258" y="223481"/>
                </a:cubicBezTo>
                <a:cubicBezTo>
                  <a:pt x="19056" y="247558"/>
                  <a:pt x="32815" y="284600"/>
                  <a:pt x="28846" y="306031"/>
                </a:cubicBezTo>
                <a:cubicBezTo>
                  <a:pt x="24877" y="327462"/>
                  <a:pt x="-11106" y="365826"/>
                  <a:pt x="3446" y="352068"/>
                </a:cubicBezTo>
                <a:cubicBezTo>
                  <a:pt x="17998" y="338310"/>
                  <a:pt x="96844" y="257877"/>
                  <a:pt x="116158" y="223481"/>
                </a:cubicBezTo>
                <a:cubicBezTo>
                  <a:pt x="135472" y="189085"/>
                  <a:pt x="116687" y="174268"/>
                  <a:pt x="119333" y="145693"/>
                </a:cubicBezTo>
                <a:cubicBezTo>
                  <a:pt x="121979" y="117118"/>
                  <a:pt x="105310" y="78754"/>
                  <a:pt x="132033" y="52031"/>
                </a:cubicBezTo>
                <a:cubicBezTo>
                  <a:pt x="158756" y="25308"/>
                  <a:pt x="278083" y="-6706"/>
                  <a:pt x="284433" y="1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1A2EEFAC-84B5-498C-B25C-F3BF00261734}"/>
              </a:ext>
            </a:extLst>
          </p:cNvPr>
          <p:cNvSpPr/>
          <p:nvPr/>
        </p:nvSpPr>
        <p:spPr>
          <a:xfrm>
            <a:off x="2605886" y="2766971"/>
            <a:ext cx="205223" cy="335723"/>
          </a:xfrm>
          <a:custGeom>
            <a:avLst/>
            <a:gdLst>
              <a:gd name="connsiteX0" fmla="*/ 146839 w 205223"/>
              <a:gd name="connsiteY0" fmla="*/ 90529 h 335723"/>
              <a:gd name="connsiteX1" fmla="*/ 92864 w 205223"/>
              <a:gd name="connsiteY1" fmla="*/ 179429 h 335723"/>
              <a:gd name="connsiteX2" fmla="*/ 124614 w 205223"/>
              <a:gd name="connsiteY2" fmla="*/ 228642 h 335723"/>
              <a:gd name="connsiteX3" fmla="*/ 81752 w 205223"/>
              <a:gd name="connsiteY3" fmla="*/ 268329 h 335723"/>
              <a:gd name="connsiteX4" fmla="*/ 29364 w 205223"/>
              <a:gd name="connsiteY4" fmla="*/ 335004 h 335723"/>
              <a:gd name="connsiteX5" fmla="*/ 789 w 205223"/>
              <a:gd name="connsiteY5" fmla="*/ 300079 h 335723"/>
              <a:gd name="connsiteX6" fmla="*/ 59527 w 205223"/>
              <a:gd name="connsiteY6" fmla="*/ 244517 h 335723"/>
              <a:gd name="connsiteX7" fmla="*/ 57939 w 205223"/>
              <a:gd name="connsiteY7" fmla="*/ 171492 h 335723"/>
              <a:gd name="connsiteX8" fmla="*/ 80164 w 205223"/>
              <a:gd name="connsiteY8" fmla="*/ 69892 h 335723"/>
              <a:gd name="connsiteX9" fmla="*/ 203989 w 205223"/>
              <a:gd name="connsiteY9" fmla="*/ 42 h 335723"/>
              <a:gd name="connsiteX10" fmla="*/ 146839 w 205223"/>
              <a:gd name="connsiteY10" fmla="*/ 90529 h 33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223" h="335723">
                <a:moveTo>
                  <a:pt x="146839" y="90529"/>
                </a:moveTo>
                <a:cubicBezTo>
                  <a:pt x="128318" y="120427"/>
                  <a:pt x="96568" y="156410"/>
                  <a:pt x="92864" y="179429"/>
                </a:cubicBezTo>
                <a:cubicBezTo>
                  <a:pt x="89160" y="202448"/>
                  <a:pt x="126466" y="213825"/>
                  <a:pt x="124614" y="228642"/>
                </a:cubicBezTo>
                <a:cubicBezTo>
                  <a:pt x="122762" y="243459"/>
                  <a:pt x="97627" y="250602"/>
                  <a:pt x="81752" y="268329"/>
                </a:cubicBezTo>
                <a:cubicBezTo>
                  <a:pt x="65877" y="286056"/>
                  <a:pt x="42858" y="329712"/>
                  <a:pt x="29364" y="335004"/>
                </a:cubicBezTo>
                <a:cubicBezTo>
                  <a:pt x="15870" y="340296"/>
                  <a:pt x="-4238" y="315160"/>
                  <a:pt x="789" y="300079"/>
                </a:cubicBezTo>
                <a:cubicBezTo>
                  <a:pt x="5816" y="284998"/>
                  <a:pt x="50002" y="265948"/>
                  <a:pt x="59527" y="244517"/>
                </a:cubicBezTo>
                <a:cubicBezTo>
                  <a:pt x="69052" y="223086"/>
                  <a:pt x="54500" y="200596"/>
                  <a:pt x="57939" y="171492"/>
                </a:cubicBezTo>
                <a:cubicBezTo>
                  <a:pt x="61378" y="142388"/>
                  <a:pt x="55822" y="98467"/>
                  <a:pt x="80164" y="69892"/>
                </a:cubicBezTo>
                <a:cubicBezTo>
                  <a:pt x="104506" y="41317"/>
                  <a:pt x="194464" y="-1546"/>
                  <a:pt x="203989" y="42"/>
                </a:cubicBezTo>
                <a:cubicBezTo>
                  <a:pt x="213514" y="1629"/>
                  <a:pt x="165360" y="60631"/>
                  <a:pt x="146839" y="90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FEAD694B-55D6-4F60-AF3E-3130EF6C0018}"/>
              </a:ext>
            </a:extLst>
          </p:cNvPr>
          <p:cNvSpPr/>
          <p:nvPr/>
        </p:nvSpPr>
        <p:spPr>
          <a:xfrm>
            <a:off x="2744987" y="2896713"/>
            <a:ext cx="142848" cy="202962"/>
          </a:xfrm>
          <a:custGeom>
            <a:avLst/>
            <a:gdLst>
              <a:gd name="connsiteX0" fmla="*/ 9326 w 142848"/>
              <a:gd name="connsiteY0" fmla="*/ 475 h 202962"/>
              <a:gd name="connsiteX1" fmla="*/ 88701 w 142848"/>
              <a:gd name="connsiteY1" fmla="*/ 113187 h 202962"/>
              <a:gd name="connsiteX2" fmla="*/ 142676 w 142848"/>
              <a:gd name="connsiteY2" fmla="*/ 149700 h 202962"/>
              <a:gd name="connsiteX3" fmla="*/ 71238 w 142848"/>
              <a:gd name="connsiteY3" fmla="*/ 152875 h 202962"/>
              <a:gd name="connsiteX4" fmla="*/ 26788 w 142848"/>
              <a:gd name="connsiteY4" fmla="*/ 202087 h 202962"/>
              <a:gd name="connsiteX5" fmla="*/ 4563 w 142848"/>
              <a:gd name="connsiteY5" fmla="*/ 105250 h 202962"/>
              <a:gd name="connsiteX6" fmla="*/ 117276 w 142848"/>
              <a:gd name="connsiteY6" fmla="*/ 73500 h 202962"/>
              <a:gd name="connsiteX7" fmla="*/ 9326 w 142848"/>
              <a:gd name="connsiteY7" fmla="*/ 475 h 20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48" h="202962">
                <a:moveTo>
                  <a:pt x="9326" y="475"/>
                </a:moveTo>
                <a:cubicBezTo>
                  <a:pt x="4564" y="7089"/>
                  <a:pt x="66476" y="88316"/>
                  <a:pt x="88701" y="113187"/>
                </a:cubicBezTo>
                <a:cubicBezTo>
                  <a:pt x="110926" y="138058"/>
                  <a:pt x="145587" y="143085"/>
                  <a:pt x="142676" y="149700"/>
                </a:cubicBezTo>
                <a:cubicBezTo>
                  <a:pt x="139766" y="156315"/>
                  <a:pt x="90553" y="144144"/>
                  <a:pt x="71238" y="152875"/>
                </a:cubicBezTo>
                <a:cubicBezTo>
                  <a:pt x="51923" y="161606"/>
                  <a:pt x="37901" y="210025"/>
                  <a:pt x="26788" y="202087"/>
                </a:cubicBezTo>
                <a:cubicBezTo>
                  <a:pt x="15676" y="194150"/>
                  <a:pt x="-10518" y="126681"/>
                  <a:pt x="4563" y="105250"/>
                </a:cubicBezTo>
                <a:cubicBezTo>
                  <a:pt x="19644" y="83819"/>
                  <a:pt x="114895" y="88846"/>
                  <a:pt x="117276" y="73500"/>
                </a:cubicBezTo>
                <a:cubicBezTo>
                  <a:pt x="119657" y="58154"/>
                  <a:pt x="14088" y="-6139"/>
                  <a:pt x="9326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E0EA33CD-CB5E-4F5B-8EDD-384036E29528}"/>
              </a:ext>
            </a:extLst>
          </p:cNvPr>
          <p:cNvSpPr/>
          <p:nvPr/>
        </p:nvSpPr>
        <p:spPr>
          <a:xfrm>
            <a:off x="2857194" y="2933636"/>
            <a:ext cx="137253" cy="260961"/>
          </a:xfrm>
          <a:custGeom>
            <a:avLst/>
            <a:gdLst>
              <a:gd name="connsiteX0" fmla="*/ 109844 w 137253"/>
              <a:gd name="connsiteY0" fmla="*/ 64 h 260961"/>
              <a:gd name="connsiteX1" fmla="*/ 55869 w 137253"/>
              <a:gd name="connsiteY1" fmla="*/ 82614 h 260961"/>
              <a:gd name="connsiteX2" fmla="*/ 36819 w 137253"/>
              <a:gd name="connsiteY2" fmla="*/ 125477 h 260961"/>
              <a:gd name="connsiteX3" fmla="*/ 306 w 137253"/>
              <a:gd name="connsiteY3" fmla="*/ 127064 h 260961"/>
              <a:gd name="connsiteX4" fmla="*/ 59044 w 137253"/>
              <a:gd name="connsiteY4" fmla="*/ 160402 h 260961"/>
              <a:gd name="connsiteX5" fmla="*/ 95556 w 137253"/>
              <a:gd name="connsiteY5" fmla="*/ 249302 h 260961"/>
              <a:gd name="connsiteX6" fmla="*/ 105081 w 137253"/>
              <a:gd name="connsiteY6" fmla="*/ 260414 h 260961"/>
              <a:gd name="connsiteX7" fmla="*/ 136831 w 137253"/>
              <a:gd name="connsiteY7" fmla="*/ 254064 h 260961"/>
              <a:gd name="connsiteX8" fmla="*/ 120956 w 137253"/>
              <a:gd name="connsiteY8" fmla="*/ 225489 h 260961"/>
              <a:gd name="connsiteX9" fmla="*/ 87619 w 137253"/>
              <a:gd name="connsiteY9" fmla="*/ 173102 h 260961"/>
              <a:gd name="connsiteX10" fmla="*/ 117781 w 137253"/>
              <a:gd name="connsiteY10" fmla="*/ 125477 h 260961"/>
              <a:gd name="connsiteX11" fmla="*/ 93969 w 137253"/>
              <a:gd name="connsiteY11" fmla="*/ 96902 h 260961"/>
              <a:gd name="connsiteX12" fmla="*/ 109844 w 137253"/>
              <a:gd name="connsiteY12" fmla="*/ 64 h 26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53" h="260961">
                <a:moveTo>
                  <a:pt x="109844" y="64"/>
                </a:moveTo>
                <a:cubicBezTo>
                  <a:pt x="103494" y="-2317"/>
                  <a:pt x="68040" y="61712"/>
                  <a:pt x="55869" y="82614"/>
                </a:cubicBezTo>
                <a:cubicBezTo>
                  <a:pt x="43698" y="103516"/>
                  <a:pt x="46080" y="118069"/>
                  <a:pt x="36819" y="125477"/>
                </a:cubicBezTo>
                <a:cubicBezTo>
                  <a:pt x="27558" y="132885"/>
                  <a:pt x="-3398" y="121243"/>
                  <a:pt x="306" y="127064"/>
                </a:cubicBezTo>
                <a:cubicBezTo>
                  <a:pt x="4010" y="132885"/>
                  <a:pt x="43169" y="140029"/>
                  <a:pt x="59044" y="160402"/>
                </a:cubicBezTo>
                <a:cubicBezTo>
                  <a:pt x="74919" y="180775"/>
                  <a:pt x="87883" y="232633"/>
                  <a:pt x="95556" y="249302"/>
                </a:cubicBezTo>
                <a:cubicBezTo>
                  <a:pt x="103229" y="265971"/>
                  <a:pt x="98202" y="259620"/>
                  <a:pt x="105081" y="260414"/>
                </a:cubicBezTo>
                <a:cubicBezTo>
                  <a:pt x="111960" y="261208"/>
                  <a:pt x="134185" y="259885"/>
                  <a:pt x="136831" y="254064"/>
                </a:cubicBezTo>
                <a:cubicBezTo>
                  <a:pt x="139477" y="248243"/>
                  <a:pt x="129158" y="238983"/>
                  <a:pt x="120956" y="225489"/>
                </a:cubicBezTo>
                <a:cubicBezTo>
                  <a:pt x="112754" y="211995"/>
                  <a:pt x="88148" y="189771"/>
                  <a:pt x="87619" y="173102"/>
                </a:cubicBezTo>
                <a:cubicBezTo>
                  <a:pt x="87090" y="156433"/>
                  <a:pt x="116723" y="138177"/>
                  <a:pt x="117781" y="125477"/>
                </a:cubicBezTo>
                <a:cubicBezTo>
                  <a:pt x="118839" y="112777"/>
                  <a:pt x="92646" y="115688"/>
                  <a:pt x="93969" y="96902"/>
                </a:cubicBezTo>
                <a:cubicBezTo>
                  <a:pt x="95292" y="78116"/>
                  <a:pt x="116194" y="2445"/>
                  <a:pt x="109844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74E3D06B-BC9E-4367-95E7-4AC1FF3DF5BD}"/>
              </a:ext>
            </a:extLst>
          </p:cNvPr>
          <p:cNvSpPr/>
          <p:nvPr/>
        </p:nvSpPr>
        <p:spPr>
          <a:xfrm>
            <a:off x="3009169" y="3055938"/>
            <a:ext cx="86458" cy="187498"/>
          </a:xfrm>
          <a:custGeom>
            <a:avLst/>
            <a:gdLst>
              <a:gd name="connsiteX0" fmla="*/ 42006 w 86458"/>
              <a:gd name="connsiteY0" fmla="*/ 0 h 187498"/>
              <a:gd name="connsiteX1" fmla="*/ 65819 w 86458"/>
              <a:gd name="connsiteY1" fmla="*/ 87312 h 187498"/>
              <a:gd name="connsiteX2" fmla="*/ 86456 w 86458"/>
              <a:gd name="connsiteY2" fmla="*/ 100012 h 187498"/>
              <a:gd name="connsiteX3" fmla="*/ 67406 w 86458"/>
              <a:gd name="connsiteY3" fmla="*/ 141287 h 187498"/>
              <a:gd name="connsiteX4" fmla="*/ 84869 w 86458"/>
              <a:gd name="connsiteY4" fmla="*/ 187325 h 187498"/>
              <a:gd name="connsiteX5" fmla="*/ 57881 w 86458"/>
              <a:gd name="connsiteY5" fmla="*/ 123825 h 187498"/>
              <a:gd name="connsiteX6" fmla="*/ 731 w 86458"/>
              <a:gd name="connsiteY6" fmla="*/ 87312 h 187498"/>
              <a:gd name="connsiteX7" fmla="*/ 42006 w 86458"/>
              <a:gd name="connsiteY7" fmla="*/ 0 h 18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58" h="187498">
                <a:moveTo>
                  <a:pt x="42006" y="0"/>
                </a:moveTo>
                <a:cubicBezTo>
                  <a:pt x="52854" y="0"/>
                  <a:pt x="58411" y="70643"/>
                  <a:pt x="65819" y="87312"/>
                </a:cubicBezTo>
                <a:cubicBezTo>
                  <a:pt x="73227" y="103981"/>
                  <a:pt x="86192" y="91016"/>
                  <a:pt x="86456" y="100012"/>
                </a:cubicBezTo>
                <a:cubicBezTo>
                  <a:pt x="86720" y="109008"/>
                  <a:pt x="67670" y="126735"/>
                  <a:pt x="67406" y="141287"/>
                </a:cubicBezTo>
                <a:cubicBezTo>
                  <a:pt x="67142" y="155839"/>
                  <a:pt x="86456" y="190235"/>
                  <a:pt x="84869" y="187325"/>
                </a:cubicBezTo>
                <a:cubicBezTo>
                  <a:pt x="83282" y="184415"/>
                  <a:pt x="71904" y="140494"/>
                  <a:pt x="57881" y="123825"/>
                </a:cubicBezTo>
                <a:cubicBezTo>
                  <a:pt x="43858" y="107156"/>
                  <a:pt x="7081" y="105304"/>
                  <a:pt x="731" y="87312"/>
                </a:cubicBezTo>
                <a:cubicBezTo>
                  <a:pt x="-5619" y="69320"/>
                  <a:pt x="31158" y="0"/>
                  <a:pt x="420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FB04F05E-65F1-4903-B5D4-61DFEFD7F01F}"/>
              </a:ext>
            </a:extLst>
          </p:cNvPr>
          <p:cNvSpPr/>
          <p:nvPr/>
        </p:nvSpPr>
        <p:spPr>
          <a:xfrm>
            <a:off x="2752631" y="2788571"/>
            <a:ext cx="543033" cy="472587"/>
          </a:xfrm>
          <a:custGeom>
            <a:avLst/>
            <a:gdLst>
              <a:gd name="connsiteX0" fmla="*/ 94 w 543033"/>
              <a:gd name="connsiteY0" fmla="*/ 87979 h 472587"/>
              <a:gd name="connsiteX1" fmla="*/ 125507 w 543033"/>
              <a:gd name="connsiteY1" fmla="*/ 667 h 472587"/>
              <a:gd name="connsiteX2" fmla="*/ 139794 w 543033"/>
              <a:gd name="connsiteY2" fmla="*/ 48292 h 472587"/>
              <a:gd name="connsiteX3" fmla="*/ 203294 w 543033"/>
              <a:gd name="connsiteY3" fmla="*/ 59404 h 472587"/>
              <a:gd name="connsiteX4" fmla="*/ 504919 w 543033"/>
              <a:gd name="connsiteY4" fmla="*/ 443579 h 472587"/>
              <a:gd name="connsiteX5" fmla="*/ 512857 w 543033"/>
              <a:gd name="connsiteY5" fmla="*/ 407067 h 472587"/>
              <a:gd name="connsiteX6" fmla="*/ 268382 w 543033"/>
              <a:gd name="connsiteY6" fmla="*/ 102267 h 472587"/>
              <a:gd name="connsiteX7" fmla="*/ 293782 w 543033"/>
              <a:gd name="connsiteY7" fmla="*/ 216567 h 472587"/>
              <a:gd name="connsiteX8" fmla="*/ 196944 w 543033"/>
              <a:gd name="connsiteY8" fmla="*/ 132429 h 472587"/>
              <a:gd name="connsiteX9" fmla="*/ 149319 w 543033"/>
              <a:gd name="connsiteY9" fmla="*/ 164179 h 472587"/>
              <a:gd name="connsiteX10" fmla="*/ 85819 w 543033"/>
              <a:gd name="connsiteY10" fmla="*/ 91154 h 472587"/>
              <a:gd name="connsiteX11" fmla="*/ 147732 w 543033"/>
              <a:gd name="connsiteY11" fmla="*/ 100679 h 472587"/>
              <a:gd name="connsiteX12" fmla="*/ 94 w 543033"/>
              <a:gd name="connsiteY12" fmla="*/ 87979 h 47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033" h="472587">
                <a:moveTo>
                  <a:pt x="94" y="87979"/>
                </a:moveTo>
                <a:cubicBezTo>
                  <a:pt x="-3610" y="71310"/>
                  <a:pt x="102224" y="7281"/>
                  <a:pt x="125507" y="667"/>
                </a:cubicBezTo>
                <a:cubicBezTo>
                  <a:pt x="148790" y="-5947"/>
                  <a:pt x="126830" y="38503"/>
                  <a:pt x="139794" y="48292"/>
                </a:cubicBezTo>
                <a:cubicBezTo>
                  <a:pt x="152758" y="58081"/>
                  <a:pt x="142440" y="-6477"/>
                  <a:pt x="203294" y="59404"/>
                </a:cubicBezTo>
                <a:cubicBezTo>
                  <a:pt x="264148" y="125285"/>
                  <a:pt x="453325" y="385635"/>
                  <a:pt x="504919" y="443579"/>
                </a:cubicBezTo>
                <a:cubicBezTo>
                  <a:pt x="556513" y="501523"/>
                  <a:pt x="552280" y="463952"/>
                  <a:pt x="512857" y="407067"/>
                </a:cubicBezTo>
                <a:cubicBezTo>
                  <a:pt x="473434" y="350182"/>
                  <a:pt x="304894" y="134017"/>
                  <a:pt x="268382" y="102267"/>
                </a:cubicBezTo>
                <a:cubicBezTo>
                  <a:pt x="231870" y="70517"/>
                  <a:pt x="305688" y="211540"/>
                  <a:pt x="293782" y="216567"/>
                </a:cubicBezTo>
                <a:cubicBezTo>
                  <a:pt x="281876" y="221594"/>
                  <a:pt x="221021" y="141160"/>
                  <a:pt x="196944" y="132429"/>
                </a:cubicBezTo>
                <a:cubicBezTo>
                  <a:pt x="172867" y="123698"/>
                  <a:pt x="167840" y="171058"/>
                  <a:pt x="149319" y="164179"/>
                </a:cubicBezTo>
                <a:cubicBezTo>
                  <a:pt x="130798" y="157300"/>
                  <a:pt x="86084" y="101737"/>
                  <a:pt x="85819" y="91154"/>
                </a:cubicBezTo>
                <a:cubicBezTo>
                  <a:pt x="85554" y="80571"/>
                  <a:pt x="162549" y="99356"/>
                  <a:pt x="147732" y="100679"/>
                </a:cubicBezTo>
                <a:cubicBezTo>
                  <a:pt x="132915" y="102002"/>
                  <a:pt x="3798" y="104648"/>
                  <a:pt x="94" y="87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6AA9B75D-7ABD-4443-A201-8E37CF76255D}"/>
              </a:ext>
            </a:extLst>
          </p:cNvPr>
          <p:cNvSpPr/>
          <p:nvPr/>
        </p:nvSpPr>
        <p:spPr>
          <a:xfrm>
            <a:off x="2495688" y="2766730"/>
            <a:ext cx="61301" cy="125882"/>
          </a:xfrm>
          <a:custGeom>
            <a:avLst/>
            <a:gdLst>
              <a:gd name="connsiteX0" fmla="*/ 60187 w 61301"/>
              <a:gd name="connsiteY0" fmla="*/ 283 h 125882"/>
              <a:gd name="connsiteX1" fmla="*/ 14150 w 61301"/>
              <a:gd name="connsiteY1" fmla="*/ 46320 h 125882"/>
              <a:gd name="connsiteX2" fmla="*/ 1450 w 61301"/>
              <a:gd name="connsiteY2" fmla="*/ 125695 h 125882"/>
              <a:gd name="connsiteX3" fmla="*/ 42725 w 61301"/>
              <a:gd name="connsiteY3" fmla="*/ 66958 h 125882"/>
              <a:gd name="connsiteX4" fmla="*/ 60187 w 61301"/>
              <a:gd name="connsiteY4" fmla="*/ 283 h 12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01" h="125882">
                <a:moveTo>
                  <a:pt x="60187" y="283"/>
                </a:moveTo>
                <a:cubicBezTo>
                  <a:pt x="55425" y="-3157"/>
                  <a:pt x="23939" y="25418"/>
                  <a:pt x="14150" y="46320"/>
                </a:cubicBezTo>
                <a:cubicBezTo>
                  <a:pt x="4361" y="67222"/>
                  <a:pt x="-3312" y="122255"/>
                  <a:pt x="1450" y="125695"/>
                </a:cubicBezTo>
                <a:cubicBezTo>
                  <a:pt x="6212" y="129135"/>
                  <a:pt x="31877" y="84420"/>
                  <a:pt x="42725" y="66958"/>
                </a:cubicBezTo>
                <a:cubicBezTo>
                  <a:pt x="53573" y="49496"/>
                  <a:pt x="64949" y="3723"/>
                  <a:pt x="60187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E50B270C-0750-4F66-AFB3-F944C698DC22}"/>
              </a:ext>
            </a:extLst>
          </p:cNvPr>
          <p:cNvSpPr/>
          <p:nvPr/>
        </p:nvSpPr>
        <p:spPr>
          <a:xfrm>
            <a:off x="2414481" y="2736847"/>
            <a:ext cx="56607" cy="127010"/>
          </a:xfrm>
          <a:custGeom>
            <a:avLst/>
            <a:gdLst>
              <a:gd name="connsiteX0" fmla="*/ 55669 w 56607"/>
              <a:gd name="connsiteY0" fmla="*/ 3 h 127010"/>
              <a:gd name="connsiteX1" fmla="*/ 107 w 56607"/>
              <a:gd name="connsiteY1" fmla="*/ 79378 h 127010"/>
              <a:gd name="connsiteX2" fmla="*/ 41382 w 56607"/>
              <a:gd name="connsiteY2" fmla="*/ 127003 h 127010"/>
              <a:gd name="connsiteX3" fmla="*/ 35032 w 56607"/>
              <a:gd name="connsiteY3" fmla="*/ 76203 h 127010"/>
              <a:gd name="connsiteX4" fmla="*/ 55669 w 56607"/>
              <a:gd name="connsiteY4" fmla="*/ 3 h 12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7" h="127010">
                <a:moveTo>
                  <a:pt x="55669" y="3"/>
                </a:moveTo>
                <a:cubicBezTo>
                  <a:pt x="49848" y="532"/>
                  <a:pt x="2488" y="58211"/>
                  <a:pt x="107" y="79378"/>
                </a:cubicBezTo>
                <a:cubicBezTo>
                  <a:pt x="-2274" y="100545"/>
                  <a:pt x="35561" y="127532"/>
                  <a:pt x="41382" y="127003"/>
                </a:cubicBezTo>
                <a:cubicBezTo>
                  <a:pt x="47203" y="126474"/>
                  <a:pt x="31592" y="95518"/>
                  <a:pt x="35032" y="76203"/>
                </a:cubicBezTo>
                <a:cubicBezTo>
                  <a:pt x="38472" y="56888"/>
                  <a:pt x="61490" y="-526"/>
                  <a:pt x="5566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E891E605-D881-4312-AF87-C8ACD2BC3921}"/>
              </a:ext>
            </a:extLst>
          </p:cNvPr>
          <p:cNvSpPr/>
          <p:nvPr/>
        </p:nvSpPr>
        <p:spPr>
          <a:xfrm>
            <a:off x="2382838" y="2878138"/>
            <a:ext cx="33337" cy="227012"/>
          </a:xfrm>
          <a:custGeom>
            <a:avLst/>
            <a:gdLst>
              <a:gd name="connsiteX0" fmla="*/ 33337 w 33337"/>
              <a:gd name="connsiteY0" fmla="*/ 0 h 227012"/>
              <a:gd name="connsiteX1" fmla="*/ 23812 w 33337"/>
              <a:gd name="connsiteY1" fmla="*/ 160337 h 227012"/>
              <a:gd name="connsiteX2" fmla="*/ 0 w 33337"/>
              <a:gd name="connsiteY2" fmla="*/ 227012 h 22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" h="227012">
                <a:moveTo>
                  <a:pt x="33337" y="0"/>
                </a:moveTo>
                <a:cubicBezTo>
                  <a:pt x="31352" y="61251"/>
                  <a:pt x="29368" y="122502"/>
                  <a:pt x="23812" y="160337"/>
                </a:cubicBezTo>
                <a:cubicBezTo>
                  <a:pt x="18256" y="198172"/>
                  <a:pt x="9128" y="212592"/>
                  <a:pt x="0" y="227012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AB3118F7-7905-4DBF-AB37-E02D45AAD9E4}"/>
              </a:ext>
            </a:extLst>
          </p:cNvPr>
          <p:cNvSpPr/>
          <p:nvPr/>
        </p:nvSpPr>
        <p:spPr>
          <a:xfrm>
            <a:off x="2379066" y="2868215"/>
            <a:ext cx="99063" cy="258339"/>
          </a:xfrm>
          <a:custGeom>
            <a:avLst/>
            <a:gdLst>
              <a:gd name="connsiteX0" fmla="*/ 27584 w 99063"/>
              <a:gd name="connsiteY0" fmla="*/ 5160 h 258339"/>
              <a:gd name="connsiteX1" fmla="*/ 22822 w 99063"/>
              <a:gd name="connsiteY1" fmla="*/ 130573 h 258339"/>
              <a:gd name="connsiteX2" fmla="*/ 597 w 99063"/>
              <a:gd name="connsiteY2" fmla="*/ 165498 h 258339"/>
              <a:gd name="connsiteX3" fmla="*/ 6947 w 99063"/>
              <a:gd name="connsiteY3" fmla="*/ 252810 h 258339"/>
              <a:gd name="connsiteX4" fmla="*/ 13297 w 99063"/>
              <a:gd name="connsiteY4" fmla="*/ 246460 h 258339"/>
              <a:gd name="connsiteX5" fmla="*/ 65684 w 99063"/>
              <a:gd name="connsiteY5" fmla="*/ 222648 h 258339"/>
              <a:gd name="connsiteX6" fmla="*/ 91084 w 99063"/>
              <a:gd name="connsiteY6" fmla="*/ 200423 h 258339"/>
              <a:gd name="connsiteX7" fmla="*/ 54572 w 99063"/>
              <a:gd name="connsiteY7" fmla="*/ 117873 h 258339"/>
              <a:gd name="connsiteX8" fmla="*/ 99022 w 99063"/>
              <a:gd name="connsiteY8" fmla="*/ 32148 h 258339"/>
              <a:gd name="connsiteX9" fmla="*/ 27584 w 99063"/>
              <a:gd name="connsiteY9" fmla="*/ 5160 h 25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063" h="258339">
                <a:moveTo>
                  <a:pt x="27584" y="5160"/>
                </a:moveTo>
                <a:cubicBezTo>
                  <a:pt x="14884" y="21564"/>
                  <a:pt x="27320" y="103850"/>
                  <a:pt x="22822" y="130573"/>
                </a:cubicBezTo>
                <a:cubicBezTo>
                  <a:pt x="18324" y="157296"/>
                  <a:pt x="3243" y="145125"/>
                  <a:pt x="597" y="165498"/>
                </a:cubicBezTo>
                <a:cubicBezTo>
                  <a:pt x="-2049" y="185871"/>
                  <a:pt x="4830" y="239316"/>
                  <a:pt x="6947" y="252810"/>
                </a:cubicBezTo>
                <a:cubicBezTo>
                  <a:pt x="9064" y="266304"/>
                  <a:pt x="3507" y="251487"/>
                  <a:pt x="13297" y="246460"/>
                </a:cubicBezTo>
                <a:cubicBezTo>
                  <a:pt x="23086" y="241433"/>
                  <a:pt x="52720" y="230321"/>
                  <a:pt x="65684" y="222648"/>
                </a:cubicBezTo>
                <a:cubicBezTo>
                  <a:pt x="78648" y="214975"/>
                  <a:pt x="92936" y="217885"/>
                  <a:pt x="91084" y="200423"/>
                </a:cubicBezTo>
                <a:cubicBezTo>
                  <a:pt x="89232" y="182961"/>
                  <a:pt x="53249" y="145919"/>
                  <a:pt x="54572" y="117873"/>
                </a:cubicBezTo>
                <a:cubicBezTo>
                  <a:pt x="55895" y="89827"/>
                  <a:pt x="100610" y="49081"/>
                  <a:pt x="99022" y="32148"/>
                </a:cubicBezTo>
                <a:cubicBezTo>
                  <a:pt x="97435" y="15215"/>
                  <a:pt x="40284" y="-11244"/>
                  <a:pt x="27584" y="5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1C5AF787-05D5-45C2-A091-27C6FD3B565A}"/>
              </a:ext>
            </a:extLst>
          </p:cNvPr>
          <p:cNvSpPr/>
          <p:nvPr/>
        </p:nvSpPr>
        <p:spPr>
          <a:xfrm>
            <a:off x="2219666" y="2863839"/>
            <a:ext cx="163688" cy="325587"/>
          </a:xfrm>
          <a:custGeom>
            <a:avLst/>
            <a:gdLst>
              <a:gd name="connsiteX0" fmla="*/ 163172 w 163688"/>
              <a:gd name="connsiteY0" fmla="*/ 1599 h 325587"/>
              <a:gd name="connsiteX1" fmla="*/ 128247 w 163688"/>
              <a:gd name="connsiteY1" fmla="*/ 117486 h 325587"/>
              <a:gd name="connsiteX2" fmla="*/ 144122 w 163688"/>
              <a:gd name="connsiteY2" fmla="*/ 153999 h 325587"/>
              <a:gd name="connsiteX3" fmla="*/ 48872 w 163688"/>
              <a:gd name="connsiteY3" fmla="*/ 204799 h 325587"/>
              <a:gd name="connsiteX4" fmla="*/ 15534 w 163688"/>
              <a:gd name="connsiteY4" fmla="*/ 227024 h 325587"/>
              <a:gd name="connsiteX5" fmla="*/ 17122 w 163688"/>
              <a:gd name="connsiteY5" fmla="*/ 325449 h 325587"/>
              <a:gd name="connsiteX6" fmla="*/ 1247 w 163688"/>
              <a:gd name="connsiteY6" fmla="*/ 203211 h 325587"/>
              <a:gd name="connsiteX7" fmla="*/ 55222 w 163688"/>
              <a:gd name="connsiteY7" fmla="*/ 127011 h 325587"/>
              <a:gd name="connsiteX8" fmla="*/ 113959 w 163688"/>
              <a:gd name="connsiteY8" fmla="*/ 88911 h 325587"/>
              <a:gd name="connsiteX9" fmla="*/ 96497 w 163688"/>
              <a:gd name="connsiteY9" fmla="*/ 52399 h 325587"/>
              <a:gd name="connsiteX10" fmla="*/ 163172 w 163688"/>
              <a:gd name="connsiteY10" fmla="*/ 1599 h 32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688" h="325587">
                <a:moveTo>
                  <a:pt x="163172" y="1599"/>
                </a:moveTo>
                <a:cubicBezTo>
                  <a:pt x="168464" y="12447"/>
                  <a:pt x="131422" y="92086"/>
                  <a:pt x="128247" y="117486"/>
                </a:cubicBezTo>
                <a:cubicBezTo>
                  <a:pt x="125072" y="142886"/>
                  <a:pt x="157351" y="139447"/>
                  <a:pt x="144122" y="153999"/>
                </a:cubicBezTo>
                <a:cubicBezTo>
                  <a:pt x="130893" y="168551"/>
                  <a:pt x="70303" y="192628"/>
                  <a:pt x="48872" y="204799"/>
                </a:cubicBezTo>
                <a:cubicBezTo>
                  <a:pt x="27441" y="216970"/>
                  <a:pt x="20826" y="206916"/>
                  <a:pt x="15534" y="227024"/>
                </a:cubicBezTo>
                <a:cubicBezTo>
                  <a:pt x="10242" y="247132"/>
                  <a:pt x="19503" y="329418"/>
                  <a:pt x="17122" y="325449"/>
                </a:cubicBezTo>
                <a:cubicBezTo>
                  <a:pt x="14741" y="321480"/>
                  <a:pt x="-5103" y="236284"/>
                  <a:pt x="1247" y="203211"/>
                </a:cubicBezTo>
                <a:cubicBezTo>
                  <a:pt x="7597" y="170138"/>
                  <a:pt x="36437" y="146061"/>
                  <a:pt x="55222" y="127011"/>
                </a:cubicBezTo>
                <a:cubicBezTo>
                  <a:pt x="74007" y="107961"/>
                  <a:pt x="107080" y="101346"/>
                  <a:pt x="113959" y="88911"/>
                </a:cubicBezTo>
                <a:cubicBezTo>
                  <a:pt x="120838" y="76476"/>
                  <a:pt x="86707" y="66687"/>
                  <a:pt x="96497" y="52399"/>
                </a:cubicBezTo>
                <a:cubicBezTo>
                  <a:pt x="106287" y="38112"/>
                  <a:pt x="157880" y="-9249"/>
                  <a:pt x="163172" y="1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C2529078-57D6-49AD-9AAC-B89B588D515F}"/>
              </a:ext>
            </a:extLst>
          </p:cNvPr>
          <p:cNvSpPr/>
          <p:nvPr/>
        </p:nvSpPr>
        <p:spPr>
          <a:xfrm>
            <a:off x="2252663" y="2774855"/>
            <a:ext cx="90793" cy="192183"/>
          </a:xfrm>
          <a:custGeom>
            <a:avLst/>
            <a:gdLst>
              <a:gd name="connsiteX0" fmla="*/ 4762 w 90793"/>
              <a:gd name="connsiteY0" fmla="*/ 95 h 192183"/>
              <a:gd name="connsiteX1" fmla="*/ 90487 w 90793"/>
              <a:gd name="connsiteY1" fmla="*/ 54070 h 192183"/>
              <a:gd name="connsiteX2" fmla="*/ 33337 w 90793"/>
              <a:gd name="connsiteY2" fmla="*/ 135033 h 192183"/>
              <a:gd name="connsiteX3" fmla="*/ 31750 w 90793"/>
              <a:gd name="connsiteY3" fmla="*/ 192183 h 192183"/>
              <a:gd name="connsiteX4" fmla="*/ 0 w 90793"/>
              <a:gd name="connsiteY4" fmla="*/ 135033 h 192183"/>
              <a:gd name="connsiteX5" fmla="*/ 31750 w 90793"/>
              <a:gd name="connsiteY5" fmla="*/ 66770 h 192183"/>
              <a:gd name="connsiteX6" fmla="*/ 4762 w 90793"/>
              <a:gd name="connsiteY6" fmla="*/ 95 h 19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93" h="192183">
                <a:moveTo>
                  <a:pt x="4762" y="95"/>
                </a:moveTo>
                <a:cubicBezTo>
                  <a:pt x="14551" y="-2022"/>
                  <a:pt x="85725" y="31580"/>
                  <a:pt x="90487" y="54070"/>
                </a:cubicBezTo>
                <a:cubicBezTo>
                  <a:pt x="95249" y="76560"/>
                  <a:pt x="43127" y="112014"/>
                  <a:pt x="33337" y="135033"/>
                </a:cubicBezTo>
                <a:cubicBezTo>
                  <a:pt x="23548" y="158052"/>
                  <a:pt x="37306" y="192183"/>
                  <a:pt x="31750" y="192183"/>
                </a:cubicBezTo>
                <a:cubicBezTo>
                  <a:pt x="26194" y="192183"/>
                  <a:pt x="0" y="155935"/>
                  <a:pt x="0" y="135033"/>
                </a:cubicBezTo>
                <a:cubicBezTo>
                  <a:pt x="0" y="114131"/>
                  <a:pt x="26458" y="86878"/>
                  <a:pt x="31750" y="66770"/>
                </a:cubicBezTo>
                <a:cubicBezTo>
                  <a:pt x="37042" y="46662"/>
                  <a:pt x="-5027" y="2212"/>
                  <a:pt x="4762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5B2D58E4-2360-43E7-A250-AEB8C02B25F5}"/>
              </a:ext>
            </a:extLst>
          </p:cNvPr>
          <p:cNvSpPr/>
          <p:nvPr/>
        </p:nvSpPr>
        <p:spPr>
          <a:xfrm>
            <a:off x="2451036" y="3079346"/>
            <a:ext cx="214780" cy="905278"/>
          </a:xfrm>
          <a:custGeom>
            <a:avLst/>
            <a:gdLst>
              <a:gd name="connsiteX0" fmla="*/ 213847 w 214780"/>
              <a:gd name="connsiteY0" fmla="*/ 404 h 905278"/>
              <a:gd name="connsiteX1" fmla="*/ 148231 w 214780"/>
              <a:gd name="connsiteY1" fmla="*/ 245937 h 905278"/>
              <a:gd name="connsiteX2" fmla="*/ 160931 w 214780"/>
              <a:gd name="connsiteY2" fmla="*/ 480887 h 905278"/>
              <a:gd name="connsiteX3" fmla="*/ 184214 w 214780"/>
              <a:gd name="connsiteY3" fmla="*/ 442787 h 905278"/>
              <a:gd name="connsiteX4" fmla="*/ 201147 w 214780"/>
              <a:gd name="connsiteY4" fmla="*/ 597304 h 905278"/>
              <a:gd name="connsiteX5" fmla="*/ 55097 w 214780"/>
              <a:gd name="connsiteY5" fmla="*/ 902104 h 905278"/>
              <a:gd name="connsiteX6" fmla="*/ 76264 w 214780"/>
              <a:gd name="connsiteY6" fmla="*/ 387754 h 905278"/>
              <a:gd name="connsiteX7" fmla="*/ 64 w 214780"/>
              <a:gd name="connsiteY7" fmla="*/ 874587 h 905278"/>
              <a:gd name="connsiteX8" fmla="*/ 91081 w 214780"/>
              <a:gd name="connsiteY8" fmla="*/ 207837 h 905278"/>
              <a:gd name="connsiteX9" fmla="*/ 213847 w 214780"/>
              <a:gd name="connsiteY9" fmla="*/ 404 h 90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780" h="905278">
                <a:moveTo>
                  <a:pt x="213847" y="404"/>
                </a:moveTo>
                <a:cubicBezTo>
                  <a:pt x="223372" y="6754"/>
                  <a:pt x="157050" y="165856"/>
                  <a:pt x="148231" y="245937"/>
                </a:cubicBezTo>
                <a:cubicBezTo>
                  <a:pt x="139412" y="326018"/>
                  <a:pt x="154934" y="448079"/>
                  <a:pt x="160931" y="480887"/>
                </a:cubicBezTo>
                <a:cubicBezTo>
                  <a:pt x="166928" y="513695"/>
                  <a:pt x="177511" y="423384"/>
                  <a:pt x="184214" y="442787"/>
                </a:cubicBezTo>
                <a:cubicBezTo>
                  <a:pt x="190917" y="462190"/>
                  <a:pt x="222667" y="520751"/>
                  <a:pt x="201147" y="597304"/>
                </a:cubicBezTo>
                <a:cubicBezTo>
                  <a:pt x="179627" y="673857"/>
                  <a:pt x="75911" y="937029"/>
                  <a:pt x="55097" y="902104"/>
                </a:cubicBezTo>
                <a:cubicBezTo>
                  <a:pt x="34283" y="867179"/>
                  <a:pt x="85436" y="392340"/>
                  <a:pt x="76264" y="387754"/>
                </a:cubicBezTo>
                <a:cubicBezTo>
                  <a:pt x="67092" y="383168"/>
                  <a:pt x="-2406" y="904573"/>
                  <a:pt x="64" y="874587"/>
                </a:cubicBezTo>
                <a:cubicBezTo>
                  <a:pt x="2533" y="844601"/>
                  <a:pt x="58978" y="353181"/>
                  <a:pt x="91081" y="207837"/>
                </a:cubicBezTo>
                <a:cubicBezTo>
                  <a:pt x="123184" y="62493"/>
                  <a:pt x="204322" y="-5946"/>
                  <a:pt x="213847" y="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F6A5A1C8-4F87-4487-B07B-FBB7FBBFBF5D}"/>
              </a:ext>
            </a:extLst>
          </p:cNvPr>
          <p:cNvSpPr/>
          <p:nvPr/>
        </p:nvSpPr>
        <p:spPr>
          <a:xfrm>
            <a:off x="2326212" y="3072699"/>
            <a:ext cx="249338" cy="1085578"/>
          </a:xfrm>
          <a:custGeom>
            <a:avLst/>
            <a:gdLst>
              <a:gd name="connsiteX0" fmla="*/ 247655 w 249338"/>
              <a:gd name="connsiteY0" fmla="*/ 701 h 1085578"/>
              <a:gd name="connsiteX1" fmla="*/ 190505 w 249338"/>
              <a:gd name="connsiteY1" fmla="*/ 142518 h 1085578"/>
              <a:gd name="connsiteX2" fmla="*/ 186271 w 249338"/>
              <a:gd name="connsiteY2" fmla="*/ 265284 h 1085578"/>
              <a:gd name="connsiteX3" fmla="*/ 175688 w 249338"/>
              <a:gd name="connsiteY3" fmla="*/ 250468 h 1085578"/>
              <a:gd name="connsiteX4" fmla="*/ 59271 w 249338"/>
              <a:gd name="connsiteY4" fmla="*/ 925684 h 1085578"/>
              <a:gd name="connsiteX5" fmla="*/ 25405 w 249338"/>
              <a:gd name="connsiteY5" fmla="*/ 868534 h 1085578"/>
              <a:gd name="connsiteX6" fmla="*/ 5 w 249338"/>
              <a:gd name="connsiteY6" fmla="*/ 1084434 h 1085578"/>
              <a:gd name="connsiteX7" fmla="*/ 27521 w 249338"/>
              <a:gd name="connsiteY7" fmla="*/ 758468 h 1085578"/>
              <a:gd name="connsiteX8" fmla="*/ 97371 w 249338"/>
              <a:gd name="connsiteY8" fmla="*/ 333018 h 1085578"/>
              <a:gd name="connsiteX9" fmla="*/ 116421 w 249338"/>
              <a:gd name="connsiteY9" fmla="*/ 98068 h 1085578"/>
              <a:gd name="connsiteX10" fmla="*/ 247655 w 249338"/>
              <a:gd name="connsiteY10" fmla="*/ 701 h 108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338" h="1085578">
                <a:moveTo>
                  <a:pt x="247655" y="701"/>
                </a:moveTo>
                <a:cubicBezTo>
                  <a:pt x="260002" y="8109"/>
                  <a:pt x="200736" y="98421"/>
                  <a:pt x="190505" y="142518"/>
                </a:cubicBezTo>
                <a:cubicBezTo>
                  <a:pt x="180274" y="186615"/>
                  <a:pt x="188740" y="247292"/>
                  <a:pt x="186271" y="265284"/>
                </a:cubicBezTo>
                <a:cubicBezTo>
                  <a:pt x="183802" y="283276"/>
                  <a:pt x="196855" y="140401"/>
                  <a:pt x="175688" y="250468"/>
                </a:cubicBezTo>
                <a:cubicBezTo>
                  <a:pt x="154521" y="360535"/>
                  <a:pt x="84318" y="822673"/>
                  <a:pt x="59271" y="925684"/>
                </a:cubicBezTo>
                <a:cubicBezTo>
                  <a:pt x="34224" y="1028695"/>
                  <a:pt x="35283" y="842076"/>
                  <a:pt x="25405" y="868534"/>
                </a:cubicBezTo>
                <a:cubicBezTo>
                  <a:pt x="15527" y="894992"/>
                  <a:pt x="-348" y="1102778"/>
                  <a:pt x="5" y="1084434"/>
                </a:cubicBezTo>
                <a:cubicBezTo>
                  <a:pt x="358" y="1066090"/>
                  <a:pt x="11293" y="883704"/>
                  <a:pt x="27521" y="758468"/>
                </a:cubicBezTo>
                <a:cubicBezTo>
                  <a:pt x="43749" y="633232"/>
                  <a:pt x="82554" y="443085"/>
                  <a:pt x="97371" y="333018"/>
                </a:cubicBezTo>
                <a:cubicBezTo>
                  <a:pt x="112188" y="222951"/>
                  <a:pt x="92079" y="150279"/>
                  <a:pt x="116421" y="98068"/>
                </a:cubicBezTo>
                <a:cubicBezTo>
                  <a:pt x="140763" y="45857"/>
                  <a:pt x="235308" y="-6707"/>
                  <a:pt x="247655" y="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12341DC7-3A8F-42D1-9589-A9B4C77BCB92}"/>
              </a:ext>
            </a:extLst>
          </p:cNvPr>
          <p:cNvSpPr/>
          <p:nvPr/>
        </p:nvSpPr>
        <p:spPr>
          <a:xfrm>
            <a:off x="2266343" y="3057633"/>
            <a:ext cx="83392" cy="512093"/>
          </a:xfrm>
          <a:custGeom>
            <a:avLst/>
            <a:gdLst>
              <a:gd name="connsiteX0" fmla="*/ 83157 w 83392"/>
              <a:gd name="connsiteY0" fmla="*/ 15767 h 512093"/>
              <a:gd name="connsiteX1" fmla="*/ 17540 w 83392"/>
              <a:gd name="connsiteY1" fmla="*/ 502600 h 512093"/>
              <a:gd name="connsiteX2" fmla="*/ 15424 w 83392"/>
              <a:gd name="connsiteY2" fmla="*/ 314217 h 512093"/>
              <a:gd name="connsiteX3" fmla="*/ 607 w 83392"/>
              <a:gd name="connsiteY3" fmla="*/ 22117 h 512093"/>
              <a:gd name="connsiteX4" fmla="*/ 38707 w 83392"/>
              <a:gd name="connsiteY4" fmla="*/ 108900 h 512093"/>
              <a:gd name="connsiteX5" fmla="*/ 83157 w 83392"/>
              <a:gd name="connsiteY5" fmla="*/ 15767 h 51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392" h="512093">
                <a:moveTo>
                  <a:pt x="83157" y="15767"/>
                </a:moveTo>
                <a:cubicBezTo>
                  <a:pt x="79629" y="81384"/>
                  <a:pt x="28829" y="452858"/>
                  <a:pt x="17540" y="502600"/>
                </a:cubicBezTo>
                <a:cubicBezTo>
                  <a:pt x="6251" y="552342"/>
                  <a:pt x="18246" y="394297"/>
                  <a:pt x="15424" y="314217"/>
                </a:cubicBezTo>
                <a:cubicBezTo>
                  <a:pt x="12602" y="234137"/>
                  <a:pt x="-3273" y="56336"/>
                  <a:pt x="607" y="22117"/>
                </a:cubicBezTo>
                <a:cubicBezTo>
                  <a:pt x="4487" y="-12102"/>
                  <a:pt x="27771" y="107136"/>
                  <a:pt x="38707" y="108900"/>
                </a:cubicBezTo>
                <a:cubicBezTo>
                  <a:pt x="49643" y="110664"/>
                  <a:pt x="86685" y="-49850"/>
                  <a:pt x="83157" y="15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9F32E517-248B-4CBB-9F19-35478B95529D}"/>
              </a:ext>
            </a:extLst>
          </p:cNvPr>
          <p:cNvSpPr/>
          <p:nvPr/>
        </p:nvSpPr>
        <p:spPr>
          <a:xfrm>
            <a:off x="2171070" y="3386990"/>
            <a:ext cx="134408" cy="998914"/>
          </a:xfrm>
          <a:custGeom>
            <a:avLst/>
            <a:gdLst>
              <a:gd name="connsiteX0" fmla="*/ 133980 w 134408"/>
              <a:gd name="connsiteY0" fmla="*/ 10260 h 998914"/>
              <a:gd name="connsiteX1" fmla="*/ 45080 w 134408"/>
              <a:gd name="connsiteY1" fmla="*/ 509793 h 998914"/>
              <a:gd name="connsiteX2" fmla="*/ 45080 w 134408"/>
              <a:gd name="connsiteY2" fmla="*/ 998743 h 998914"/>
              <a:gd name="connsiteX3" fmla="*/ 57780 w 134408"/>
              <a:gd name="connsiteY3" fmla="*/ 456877 h 998914"/>
              <a:gd name="connsiteX4" fmla="*/ 630 w 134408"/>
              <a:gd name="connsiteY4" fmla="*/ 943710 h 998914"/>
              <a:gd name="connsiteX5" fmla="*/ 30263 w 134408"/>
              <a:gd name="connsiteY5" fmla="*/ 577527 h 998914"/>
              <a:gd name="connsiteX6" fmla="*/ 76830 w 134408"/>
              <a:gd name="connsiteY6" fmla="*/ 202877 h 998914"/>
              <a:gd name="connsiteX7" fmla="*/ 133980 w 134408"/>
              <a:gd name="connsiteY7" fmla="*/ 10260 h 99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408" h="998914">
                <a:moveTo>
                  <a:pt x="133980" y="10260"/>
                </a:moveTo>
                <a:cubicBezTo>
                  <a:pt x="128688" y="61413"/>
                  <a:pt x="59897" y="345046"/>
                  <a:pt x="45080" y="509793"/>
                </a:cubicBezTo>
                <a:cubicBezTo>
                  <a:pt x="30263" y="674540"/>
                  <a:pt x="42963" y="1007562"/>
                  <a:pt x="45080" y="998743"/>
                </a:cubicBezTo>
                <a:cubicBezTo>
                  <a:pt x="47197" y="989924"/>
                  <a:pt x="65188" y="466049"/>
                  <a:pt x="57780" y="456877"/>
                </a:cubicBezTo>
                <a:cubicBezTo>
                  <a:pt x="50372" y="447705"/>
                  <a:pt x="5216" y="923602"/>
                  <a:pt x="630" y="943710"/>
                </a:cubicBezTo>
                <a:cubicBezTo>
                  <a:pt x="-3956" y="963818"/>
                  <a:pt x="17563" y="700999"/>
                  <a:pt x="30263" y="577527"/>
                </a:cubicBezTo>
                <a:cubicBezTo>
                  <a:pt x="42963" y="454055"/>
                  <a:pt x="59544" y="294599"/>
                  <a:pt x="76830" y="202877"/>
                </a:cubicBezTo>
                <a:cubicBezTo>
                  <a:pt x="94116" y="111155"/>
                  <a:pt x="139272" y="-40893"/>
                  <a:pt x="133980" y="10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39E19A57-9AFC-4E33-9637-3C59818F09D8}"/>
              </a:ext>
            </a:extLst>
          </p:cNvPr>
          <p:cNvSpPr/>
          <p:nvPr/>
        </p:nvSpPr>
        <p:spPr>
          <a:xfrm>
            <a:off x="2395166" y="3790822"/>
            <a:ext cx="125656" cy="563551"/>
          </a:xfrm>
          <a:custGeom>
            <a:avLst/>
            <a:gdLst>
              <a:gd name="connsiteX0" fmla="*/ 123667 w 125656"/>
              <a:gd name="connsiteY0" fmla="*/ 128 h 563551"/>
              <a:gd name="connsiteX1" fmla="*/ 98267 w 125656"/>
              <a:gd name="connsiteY1" fmla="*/ 345145 h 563551"/>
              <a:gd name="connsiteX2" fmla="*/ 32651 w 125656"/>
              <a:gd name="connsiteY2" fmla="*/ 563161 h 563551"/>
              <a:gd name="connsiteX3" fmla="*/ 83451 w 125656"/>
              <a:gd name="connsiteY3" fmla="*/ 402295 h 563551"/>
              <a:gd name="connsiteX4" fmla="*/ 901 w 125656"/>
              <a:gd name="connsiteY4" fmla="*/ 548345 h 563551"/>
              <a:gd name="connsiteX5" fmla="*/ 41117 w 125656"/>
              <a:gd name="connsiteY5" fmla="*/ 446745 h 563551"/>
              <a:gd name="connsiteX6" fmla="*/ 66517 w 125656"/>
              <a:gd name="connsiteY6" fmla="*/ 232961 h 563551"/>
              <a:gd name="connsiteX7" fmla="*/ 49584 w 125656"/>
              <a:gd name="connsiteY7" fmla="*/ 385361 h 563551"/>
              <a:gd name="connsiteX8" fmla="*/ 123667 w 125656"/>
              <a:gd name="connsiteY8" fmla="*/ 128 h 56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656" h="563551">
                <a:moveTo>
                  <a:pt x="123667" y="128"/>
                </a:moveTo>
                <a:cubicBezTo>
                  <a:pt x="131781" y="-6575"/>
                  <a:pt x="113436" y="251306"/>
                  <a:pt x="98267" y="345145"/>
                </a:cubicBezTo>
                <a:cubicBezTo>
                  <a:pt x="83098" y="438984"/>
                  <a:pt x="35120" y="553636"/>
                  <a:pt x="32651" y="563161"/>
                </a:cubicBezTo>
                <a:cubicBezTo>
                  <a:pt x="30182" y="572686"/>
                  <a:pt x="88743" y="404764"/>
                  <a:pt x="83451" y="402295"/>
                </a:cubicBezTo>
                <a:cubicBezTo>
                  <a:pt x="78159" y="399826"/>
                  <a:pt x="7957" y="540937"/>
                  <a:pt x="901" y="548345"/>
                </a:cubicBezTo>
                <a:cubicBezTo>
                  <a:pt x="-6155" y="555753"/>
                  <a:pt x="30181" y="499309"/>
                  <a:pt x="41117" y="446745"/>
                </a:cubicBezTo>
                <a:cubicBezTo>
                  <a:pt x="52053" y="394181"/>
                  <a:pt x="65106" y="243192"/>
                  <a:pt x="66517" y="232961"/>
                </a:cubicBezTo>
                <a:cubicBezTo>
                  <a:pt x="67928" y="222730"/>
                  <a:pt x="38295" y="420991"/>
                  <a:pt x="49584" y="385361"/>
                </a:cubicBezTo>
                <a:cubicBezTo>
                  <a:pt x="60873" y="349731"/>
                  <a:pt x="115553" y="6831"/>
                  <a:pt x="123667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76613A52-55AA-4F39-8416-F343918593EB}"/>
              </a:ext>
            </a:extLst>
          </p:cNvPr>
          <p:cNvSpPr/>
          <p:nvPr/>
        </p:nvSpPr>
        <p:spPr>
          <a:xfrm>
            <a:off x="2651914" y="3303798"/>
            <a:ext cx="146401" cy="284183"/>
          </a:xfrm>
          <a:custGeom>
            <a:avLst/>
            <a:gdLst>
              <a:gd name="connsiteX0" fmla="*/ 269 w 146401"/>
              <a:gd name="connsiteY0" fmla="*/ 281835 h 284183"/>
              <a:gd name="connsiteX1" fmla="*/ 95519 w 146401"/>
              <a:gd name="connsiteY1" fmla="*/ 148485 h 284183"/>
              <a:gd name="connsiteX2" fmla="*/ 146319 w 146401"/>
              <a:gd name="connsiteY2" fmla="*/ 231035 h 284183"/>
              <a:gd name="connsiteX3" fmla="*/ 106103 w 146401"/>
              <a:gd name="connsiteY3" fmla="*/ 91335 h 284183"/>
              <a:gd name="connsiteX4" fmla="*/ 55303 w 146401"/>
              <a:gd name="connsiteY4" fmla="*/ 40535 h 284183"/>
              <a:gd name="connsiteX5" fmla="*/ 65886 w 146401"/>
              <a:gd name="connsiteY5" fmla="*/ 13019 h 284183"/>
              <a:gd name="connsiteX6" fmla="*/ 269 w 146401"/>
              <a:gd name="connsiteY6" fmla="*/ 281835 h 28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401" h="284183">
                <a:moveTo>
                  <a:pt x="269" y="281835"/>
                </a:moveTo>
                <a:cubicBezTo>
                  <a:pt x="5208" y="304413"/>
                  <a:pt x="71177" y="156952"/>
                  <a:pt x="95519" y="148485"/>
                </a:cubicBezTo>
                <a:cubicBezTo>
                  <a:pt x="119861" y="140018"/>
                  <a:pt x="144555" y="240560"/>
                  <a:pt x="146319" y="231035"/>
                </a:cubicBezTo>
                <a:cubicBezTo>
                  <a:pt x="148083" y="221510"/>
                  <a:pt x="121272" y="123085"/>
                  <a:pt x="106103" y="91335"/>
                </a:cubicBezTo>
                <a:cubicBezTo>
                  <a:pt x="90934" y="59585"/>
                  <a:pt x="62006" y="53588"/>
                  <a:pt x="55303" y="40535"/>
                </a:cubicBezTo>
                <a:cubicBezTo>
                  <a:pt x="48600" y="27482"/>
                  <a:pt x="71883" y="-23670"/>
                  <a:pt x="65886" y="13019"/>
                </a:cubicBezTo>
                <a:cubicBezTo>
                  <a:pt x="59889" y="49708"/>
                  <a:pt x="-4670" y="259257"/>
                  <a:pt x="269" y="281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055D3FDC-195D-499E-A18F-A8110FBE215F}"/>
              </a:ext>
            </a:extLst>
          </p:cNvPr>
          <p:cNvSpPr/>
          <p:nvPr/>
        </p:nvSpPr>
        <p:spPr>
          <a:xfrm>
            <a:off x="2573848" y="3678679"/>
            <a:ext cx="175559" cy="699317"/>
          </a:xfrm>
          <a:custGeom>
            <a:avLst/>
            <a:gdLst>
              <a:gd name="connsiteX0" fmla="*/ 141835 w 175559"/>
              <a:gd name="connsiteY0" fmla="*/ 88 h 699317"/>
              <a:gd name="connsiteX1" fmla="*/ 82569 w 175559"/>
              <a:gd name="connsiteY1" fmla="*/ 154604 h 699317"/>
              <a:gd name="connsiteX2" fmla="*/ 173585 w 175559"/>
              <a:gd name="connsiteY2" fmla="*/ 203288 h 699317"/>
              <a:gd name="connsiteX3" fmla="*/ 133369 w 175559"/>
              <a:gd name="connsiteY3" fmla="*/ 362038 h 699317"/>
              <a:gd name="connsiteX4" fmla="*/ 19 w 175559"/>
              <a:gd name="connsiteY4" fmla="*/ 698588 h 699317"/>
              <a:gd name="connsiteX5" fmla="*/ 122785 w 175559"/>
              <a:gd name="connsiteY5" fmla="*/ 262554 h 699317"/>
              <a:gd name="connsiteX6" fmla="*/ 29652 w 175559"/>
              <a:gd name="connsiteY6" fmla="*/ 368388 h 699317"/>
              <a:gd name="connsiteX7" fmla="*/ 29652 w 175559"/>
              <a:gd name="connsiteY7" fmla="*/ 177888 h 699317"/>
              <a:gd name="connsiteX8" fmla="*/ 141835 w 175559"/>
              <a:gd name="connsiteY8" fmla="*/ 88 h 6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559" h="699317">
                <a:moveTo>
                  <a:pt x="141835" y="88"/>
                </a:moveTo>
                <a:cubicBezTo>
                  <a:pt x="150655" y="-3793"/>
                  <a:pt x="77277" y="120737"/>
                  <a:pt x="82569" y="154604"/>
                </a:cubicBezTo>
                <a:cubicBezTo>
                  <a:pt x="87861" y="188471"/>
                  <a:pt x="165118" y="168716"/>
                  <a:pt x="173585" y="203288"/>
                </a:cubicBezTo>
                <a:cubicBezTo>
                  <a:pt x="182052" y="237860"/>
                  <a:pt x="162297" y="279488"/>
                  <a:pt x="133369" y="362038"/>
                </a:cubicBezTo>
                <a:cubicBezTo>
                  <a:pt x="104441" y="444588"/>
                  <a:pt x="1783" y="715169"/>
                  <a:pt x="19" y="698588"/>
                </a:cubicBezTo>
                <a:cubicBezTo>
                  <a:pt x="-1745" y="682007"/>
                  <a:pt x="117846" y="317587"/>
                  <a:pt x="122785" y="262554"/>
                </a:cubicBezTo>
                <a:cubicBezTo>
                  <a:pt x="127724" y="207521"/>
                  <a:pt x="45174" y="382499"/>
                  <a:pt x="29652" y="368388"/>
                </a:cubicBezTo>
                <a:cubicBezTo>
                  <a:pt x="14130" y="354277"/>
                  <a:pt x="10955" y="235744"/>
                  <a:pt x="29652" y="177888"/>
                </a:cubicBezTo>
                <a:cubicBezTo>
                  <a:pt x="48349" y="120032"/>
                  <a:pt x="133015" y="3969"/>
                  <a:pt x="141835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4BB897B5-BB10-4238-B07A-2295EFCD65A4}"/>
              </a:ext>
            </a:extLst>
          </p:cNvPr>
          <p:cNvSpPr/>
          <p:nvPr/>
        </p:nvSpPr>
        <p:spPr>
          <a:xfrm>
            <a:off x="2812083" y="3110087"/>
            <a:ext cx="100609" cy="258860"/>
          </a:xfrm>
          <a:custGeom>
            <a:avLst/>
            <a:gdLst>
              <a:gd name="connsiteX0" fmla="*/ 26367 w 100609"/>
              <a:gd name="connsiteY0" fmla="*/ 5646 h 258860"/>
              <a:gd name="connsiteX1" fmla="*/ 9434 w 100609"/>
              <a:gd name="connsiteY1" fmla="*/ 174980 h 258860"/>
              <a:gd name="connsiteX2" fmla="*/ 5200 w 100609"/>
              <a:gd name="connsiteY2" fmla="*/ 257530 h 258860"/>
              <a:gd name="connsiteX3" fmla="*/ 83517 w 100609"/>
              <a:gd name="connsiteY3" fmla="*/ 113596 h 258860"/>
              <a:gd name="connsiteX4" fmla="*/ 94100 w 100609"/>
              <a:gd name="connsiteY4" fmla="*/ 47980 h 258860"/>
              <a:gd name="connsiteX5" fmla="*/ 26367 w 100609"/>
              <a:gd name="connsiteY5" fmla="*/ 5646 h 25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609" h="258860">
                <a:moveTo>
                  <a:pt x="26367" y="5646"/>
                </a:moveTo>
                <a:cubicBezTo>
                  <a:pt x="12256" y="26813"/>
                  <a:pt x="12962" y="132999"/>
                  <a:pt x="9434" y="174980"/>
                </a:cubicBezTo>
                <a:cubicBezTo>
                  <a:pt x="5906" y="216961"/>
                  <a:pt x="-7147" y="267761"/>
                  <a:pt x="5200" y="257530"/>
                </a:cubicBezTo>
                <a:cubicBezTo>
                  <a:pt x="17547" y="247299"/>
                  <a:pt x="68700" y="148521"/>
                  <a:pt x="83517" y="113596"/>
                </a:cubicBezTo>
                <a:cubicBezTo>
                  <a:pt x="98334" y="78671"/>
                  <a:pt x="107506" y="67736"/>
                  <a:pt x="94100" y="47980"/>
                </a:cubicBezTo>
                <a:cubicBezTo>
                  <a:pt x="80694" y="28224"/>
                  <a:pt x="40478" y="-15521"/>
                  <a:pt x="26367" y="5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5B665BDA-F25D-44DE-94A6-B2DDFB4519D1}"/>
              </a:ext>
            </a:extLst>
          </p:cNvPr>
          <p:cNvSpPr/>
          <p:nvPr/>
        </p:nvSpPr>
        <p:spPr>
          <a:xfrm>
            <a:off x="2654131" y="3063757"/>
            <a:ext cx="98879" cy="393556"/>
          </a:xfrm>
          <a:custGeom>
            <a:avLst/>
            <a:gdLst>
              <a:gd name="connsiteX0" fmla="*/ 89069 w 98879"/>
              <a:gd name="connsiteY0" fmla="*/ 15993 h 393556"/>
              <a:gd name="connsiteX1" fmla="*/ 91186 w 98879"/>
              <a:gd name="connsiteY1" fmla="*/ 189560 h 393556"/>
              <a:gd name="connsiteX2" fmla="*/ 8636 w 98879"/>
              <a:gd name="connsiteY2" fmla="*/ 346193 h 393556"/>
              <a:gd name="connsiteX3" fmla="*/ 2286 w 98879"/>
              <a:gd name="connsiteY3" fmla="*/ 380060 h 393556"/>
              <a:gd name="connsiteX4" fmla="*/ 6519 w 98879"/>
              <a:gd name="connsiteY4" fmla="*/ 145110 h 393556"/>
              <a:gd name="connsiteX5" fmla="*/ 23452 w 98879"/>
              <a:gd name="connsiteY5" fmla="*/ 242476 h 393556"/>
              <a:gd name="connsiteX6" fmla="*/ 36152 w 98879"/>
              <a:gd name="connsiteY6" fmla="*/ 32926 h 393556"/>
              <a:gd name="connsiteX7" fmla="*/ 89069 w 98879"/>
              <a:gd name="connsiteY7" fmla="*/ 15993 h 39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79" h="393556">
                <a:moveTo>
                  <a:pt x="89069" y="15993"/>
                </a:moveTo>
                <a:cubicBezTo>
                  <a:pt x="98241" y="42099"/>
                  <a:pt x="104592" y="134527"/>
                  <a:pt x="91186" y="189560"/>
                </a:cubicBezTo>
                <a:cubicBezTo>
                  <a:pt x="77780" y="244593"/>
                  <a:pt x="23453" y="314443"/>
                  <a:pt x="8636" y="346193"/>
                </a:cubicBezTo>
                <a:cubicBezTo>
                  <a:pt x="-6181" y="377943"/>
                  <a:pt x="2639" y="413574"/>
                  <a:pt x="2286" y="380060"/>
                </a:cubicBezTo>
                <a:cubicBezTo>
                  <a:pt x="1933" y="346546"/>
                  <a:pt x="2991" y="168041"/>
                  <a:pt x="6519" y="145110"/>
                </a:cubicBezTo>
                <a:cubicBezTo>
                  <a:pt x="10047" y="122179"/>
                  <a:pt x="18513" y="261173"/>
                  <a:pt x="23452" y="242476"/>
                </a:cubicBezTo>
                <a:cubicBezTo>
                  <a:pt x="28391" y="223779"/>
                  <a:pt x="29449" y="69968"/>
                  <a:pt x="36152" y="32926"/>
                </a:cubicBezTo>
                <a:cubicBezTo>
                  <a:pt x="42855" y="-4116"/>
                  <a:pt x="79897" y="-10113"/>
                  <a:pt x="89069" y="15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06174A79-3C64-4463-B164-48B0AD2D0771}"/>
              </a:ext>
            </a:extLst>
          </p:cNvPr>
          <p:cNvSpPr/>
          <p:nvPr/>
        </p:nvSpPr>
        <p:spPr>
          <a:xfrm>
            <a:off x="3163432" y="3242682"/>
            <a:ext cx="336875" cy="345388"/>
          </a:xfrm>
          <a:custGeom>
            <a:avLst/>
            <a:gdLst>
              <a:gd name="connsiteX0" fmla="*/ 77185 w 336875"/>
              <a:gd name="connsiteY0" fmla="*/ 51 h 345388"/>
              <a:gd name="connsiteX1" fmla="*/ 985 w 336875"/>
              <a:gd name="connsiteY1" fmla="*/ 143985 h 345388"/>
              <a:gd name="connsiteX2" fmla="*/ 32735 w 336875"/>
              <a:gd name="connsiteY2" fmla="*/ 201135 h 345388"/>
              <a:gd name="connsiteX3" fmla="*/ 15801 w 336875"/>
              <a:gd name="connsiteY3" fmla="*/ 63551 h 345388"/>
              <a:gd name="connsiteX4" fmla="*/ 81418 w 336875"/>
              <a:gd name="connsiteY4" fmla="*/ 114351 h 345388"/>
              <a:gd name="connsiteX5" fmla="*/ 335418 w 336875"/>
              <a:gd name="connsiteY5" fmla="*/ 345068 h 345388"/>
              <a:gd name="connsiteX6" fmla="*/ 180901 w 336875"/>
              <a:gd name="connsiteY6" fmla="*/ 160918 h 345388"/>
              <a:gd name="connsiteX7" fmla="*/ 77185 w 336875"/>
              <a:gd name="connsiteY7" fmla="*/ 51 h 34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875" h="345388">
                <a:moveTo>
                  <a:pt x="77185" y="51"/>
                </a:moveTo>
                <a:cubicBezTo>
                  <a:pt x="47199" y="-2771"/>
                  <a:pt x="8393" y="110471"/>
                  <a:pt x="985" y="143985"/>
                </a:cubicBezTo>
                <a:cubicBezTo>
                  <a:pt x="-6423" y="177499"/>
                  <a:pt x="30266" y="214541"/>
                  <a:pt x="32735" y="201135"/>
                </a:cubicBezTo>
                <a:cubicBezTo>
                  <a:pt x="35204" y="187729"/>
                  <a:pt x="7687" y="78015"/>
                  <a:pt x="15801" y="63551"/>
                </a:cubicBezTo>
                <a:cubicBezTo>
                  <a:pt x="23915" y="49087"/>
                  <a:pt x="28149" y="67432"/>
                  <a:pt x="81418" y="114351"/>
                </a:cubicBezTo>
                <a:cubicBezTo>
                  <a:pt x="134687" y="161270"/>
                  <a:pt x="318838" y="337307"/>
                  <a:pt x="335418" y="345068"/>
                </a:cubicBezTo>
                <a:cubicBezTo>
                  <a:pt x="351998" y="352829"/>
                  <a:pt x="222529" y="217715"/>
                  <a:pt x="180901" y="160918"/>
                </a:cubicBezTo>
                <a:cubicBezTo>
                  <a:pt x="139273" y="104121"/>
                  <a:pt x="107171" y="2873"/>
                  <a:pt x="77185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2FDC63C8-D72E-46A0-9184-26FC3FD52E10}"/>
              </a:ext>
            </a:extLst>
          </p:cNvPr>
          <p:cNvSpPr/>
          <p:nvPr/>
        </p:nvSpPr>
        <p:spPr>
          <a:xfrm>
            <a:off x="2861730" y="3179201"/>
            <a:ext cx="176609" cy="306953"/>
          </a:xfrm>
          <a:custGeom>
            <a:avLst/>
            <a:gdLst>
              <a:gd name="connsiteX0" fmla="*/ 175687 w 176609"/>
              <a:gd name="connsiteY0" fmla="*/ 4266 h 306953"/>
              <a:gd name="connsiteX1" fmla="*/ 107953 w 176609"/>
              <a:gd name="connsiteY1" fmla="*/ 182066 h 306953"/>
              <a:gd name="connsiteX2" fmla="*/ 57153 w 176609"/>
              <a:gd name="connsiteY2" fmla="*/ 306949 h 306953"/>
              <a:gd name="connsiteX3" fmla="*/ 65620 w 176609"/>
              <a:gd name="connsiteY3" fmla="*/ 177832 h 306953"/>
              <a:gd name="connsiteX4" fmla="*/ 40220 w 176609"/>
              <a:gd name="connsiteY4" fmla="*/ 112216 h 306953"/>
              <a:gd name="connsiteX5" fmla="*/ 57153 w 176609"/>
              <a:gd name="connsiteY5" fmla="*/ 88932 h 306953"/>
              <a:gd name="connsiteX6" fmla="*/ 3 w 176609"/>
              <a:gd name="connsiteY6" fmla="*/ 245566 h 306953"/>
              <a:gd name="connsiteX7" fmla="*/ 55037 w 176609"/>
              <a:gd name="connsiteY7" fmla="*/ 69882 h 306953"/>
              <a:gd name="connsiteX8" fmla="*/ 175687 w 176609"/>
              <a:gd name="connsiteY8" fmla="*/ 4266 h 30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609" h="306953">
                <a:moveTo>
                  <a:pt x="175687" y="4266"/>
                </a:moveTo>
                <a:cubicBezTo>
                  <a:pt x="184506" y="22963"/>
                  <a:pt x="127709" y="131619"/>
                  <a:pt x="107953" y="182066"/>
                </a:cubicBezTo>
                <a:cubicBezTo>
                  <a:pt x="88197" y="232513"/>
                  <a:pt x="64208" y="307655"/>
                  <a:pt x="57153" y="306949"/>
                </a:cubicBezTo>
                <a:cubicBezTo>
                  <a:pt x="50098" y="306243"/>
                  <a:pt x="68442" y="210287"/>
                  <a:pt x="65620" y="177832"/>
                </a:cubicBezTo>
                <a:cubicBezTo>
                  <a:pt x="62798" y="145377"/>
                  <a:pt x="41631" y="127032"/>
                  <a:pt x="40220" y="112216"/>
                </a:cubicBezTo>
                <a:cubicBezTo>
                  <a:pt x="38809" y="97400"/>
                  <a:pt x="63856" y="66707"/>
                  <a:pt x="57153" y="88932"/>
                </a:cubicBezTo>
                <a:cubicBezTo>
                  <a:pt x="50450" y="111157"/>
                  <a:pt x="356" y="248741"/>
                  <a:pt x="3" y="245566"/>
                </a:cubicBezTo>
                <a:cubicBezTo>
                  <a:pt x="-350" y="242391"/>
                  <a:pt x="26462" y="107629"/>
                  <a:pt x="55037" y="69882"/>
                </a:cubicBezTo>
                <a:cubicBezTo>
                  <a:pt x="83612" y="32135"/>
                  <a:pt x="166868" y="-14431"/>
                  <a:pt x="175687" y="4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878997A3-2554-4548-B372-ADC5A8A8A6A8}"/>
              </a:ext>
            </a:extLst>
          </p:cNvPr>
          <p:cNvSpPr/>
          <p:nvPr/>
        </p:nvSpPr>
        <p:spPr>
          <a:xfrm>
            <a:off x="2935938" y="3765550"/>
            <a:ext cx="351245" cy="469247"/>
          </a:xfrm>
          <a:custGeom>
            <a:avLst/>
            <a:gdLst>
              <a:gd name="connsiteX0" fmla="*/ 351245 w 351245"/>
              <a:gd name="connsiteY0" fmla="*/ 0 h 469247"/>
              <a:gd name="connsiteX1" fmla="*/ 162862 w 351245"/>
              <a:gd name="connsiteY1" fmla="*/ 179917 h 469247"/>
              <a:gd name="connsiteX2" fmla="*/ 173445 w 351245"/>
              <a:gd name="connsiteY2" fmla="*/ 340783 h 469247"/>
              <a:gd name="connsiteX3" fmla="*/ 294095 w 351245"/>
              <a:gd name="connsiteY3" fmla="*/ 186267 h 469247"/>
              <a:gd name="connsiteX4" fmla="*/ 6229 w 351245"/>
              <a:gd name="connsiteY4" fmla="*/ 465667 h 469247"/>
              <a:gd name="connsiteX5" fmla="*/ 118412 w 351245"/>
              <a:gd name="connsiteY5" fmla="*/ 321733 h 469247"/>
              <a:gd name="connsiteX6" fmla="*/ 351245 w 351245"/>
              <a:gd name="connsiteY6" fmla="*/ 0 h 46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245" h="469247">
                <a:moveTo>
                  <a:pt x="351245" y="0"/>
                </a:moveTo>
                <a:cubicBezTo>
                  <a:pt x="271870" y="61560"/>
                  <a:pt x="192495" y="123120"/>
                  <a:pt x="162862" y="179917"/>
                </a:cubicBezTo>
                <a:cubicBezTo>
                  <a:pt x="133229" y="236714"/>
                  <a:pt x="151573" y="339725"/>
                  <a:pt x="173445" y="340783"/>
                </a:cubicBezTo>
                <a:cubicBezTo>
                  <a:pt x="195317" y="341841"/>
                  <a:pt x="321964" y="165453"/>
                  <a:pt x="294095" y="186267"/>
                </a:cubicBezTo>
                <a:cubicBezTo>
                  <a:pt x="266226" y="207081"/>
                  <a:pt x="35509" y="443089"/>
                  <a:pt x="6229" y="465667"/>
                </a:cubicBezTo>
                <a:cubicBezTo>
                  <a:pt x="-23051" y="488245"/>
                  <a:pt x="57029" y="399697"/>
                  <a:pt x="118412" y="321733"/>
                </a:cubicBezTo>
                <a:lnTo>
                  <a:pt x="35124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3EFFA604-2E84-4274-838D-316AC0E4CD3B}"/>
              </a:ext>
            </a:extLst>
          </p:cNvPr>
          <p:cNvSpPr/>
          <p:nvPr/>
        </p:nvSpPr>
        <p:spPr>
          <a:xfrm>
            <a:off x="2546579" y="3499256"/>
            <a:ext cx="536685" cy="1463050"/>
          </a:xfrm>
          <a:custGeom>
            <a:avLst/>
            <a:gdLst>
              <a:gd name="connsiteX0" fmla="*/ 535288 w 536685"/>
              <a:gd name="connsiteY0" fmla="*/ 1711 h 1463050"/>
              <a:gd name="connsiteX1" fmla="*/ 327854 w 536685"/>
              <a:gd name="connsiteY1" fmla="*/ 348844 h 1463050"/>
              <a:gd name="connsiteX2" fmla="*/ 327854 w 536685"/>
              <a:gd name="connsiteY2" fmla="*/ 632477 h 1463050"/>
              <a:gd name="connsiteX3" fmla="*/ 150054 w 536685"/>
              <a:gd name="connsiteY3" fmla="*/ 827211 h 1463050"/>
              <a:gd name="connsiteX4" fmla="*/ 171221 w 536685"/>
              <a:gd name="connsiteY4" fmla="*/ 1034644 h 1463050"/>
              <a:gd name="connsiteX5" fmla="*/ 18821 w 536685"/>
              <a:gd name="connsiteY5" fmla="*/ 1297111 h 1463050"/>
              <a:gd name="connsiteX6" fmla="*/ 6121 w 536685"/>
              <a:gd name="connsiteY6" fmla="*/ 1462211 h 1463050"/>
              <a:gd name="connsiteX7" fmla="*/ 52688 w 536685"/>
              <a:gd name="connsiteY7" fmla="*/ 1229377 h 1463050"/>
              <a:gd name="connsiteX8" fmla="*/ 213554 w 536685"/>
              <a:gd name="connsiteY8" fmla="*/ 679044 h 1463050"/>
              <a:gd name="connsiteX9" fmla="*/ 408288 w 536685"/>
              <a:gd name="connsiteY9" fmla="*/ 234544 h 1463050"/>
              <a:gd name="connsiteX10" fmla="*/ 535288 w 536685"/>
              <a:gd name="connsiteY10" fmla="*/ 1711 h 146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6685" h="1463050">
                <a:moveTo>
                  <a:pt x="535288" y="1711"/>
                </a:moveTo>
                <a:cubicBezTo>
                  <a:pt x="521882" y="20761"/>
                  <a:pt x="362426" y="243716"/>
                  <a:pt x="327854" y="348844"/>
                </a:cubicBezTo>
                <a:cubicBezTo>
                  <a:pt x="293282" y="453972"/>
                  <a:pt x="357487" y="552749"/>
                  <a:pt x="327854" y="632477"/>
                </a:cubicBezTo>
                <a:cubicBezTo>
                  <a:pt x="298221" y="712205"/>
                  <a:pt x="176160" y="760183"/>
                  <a:pt x="150054" y="827211"/>
                </a:cubicBezTo>
                <a:cubicBezTo>
                  <a:pt x="123948" y="894239"/>
                  <a:pt x="193093" y="956328"/>
                  <a:pt x="171221" y="1034644"/>
                </a:cubicBezTo>
                <a:cubicBezTo>
                  <a:pt x="149349" y="1112960"/>
                  <a:pt x="46338" y="1225850"/>
                  <a:pt x="18821" y="1297111"/>
                </a:cubicBezTo>
                <a:cubicBezTo>
                  <a:pt x="-8696" y="1368372"/>
                  <a:pt x="476" y="1473500"/>
                  <a:pt x="6121" y="1462211"/>
                </a:cubicBezTo>
                <a:cubicBezTo>
                  <a:pt x="11765" y="1450922"/>
                  <a:pt x="18116" y="1359905"/>
                  <a:pt x="52688" y="1229377"/>
                </a:cubicBezTo>
                <a:cubicBezTo>
                  <a:pt x="87260" y="1098849"/>
                  <a:pt x="154287" y="844850"/>
                  <a:pt x="213554" y="679044"/>
                </a:cubicBezTo>
                <a:cubicBezTo>
                  <a:pt x="272821" y="513238"/>
                  <a:pt x="353960" y="342494"/>
                  <a:pt x="408288" y="234544"/>
                </a:cubicBezTo>
                <a:cubicBezTo>
                  <a:pt x="462616" y="126594"/>
                  <a:pt x="548694" y="-17339"/>
                  <a:pt x="535288" y="1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47FDE137-1730-4A10-B233-E97F6C26A4EF}"/>
              </a:ext>
            </a:extLst>
          </p:cNvPr>
          <p:cNvSpPr/>
          <p:nvPr/>
        </p:nvSpPr>
        <p:spPr>
          <a:xfrm>
            <a:off x="2072580" y="4406645"/>
            <a:ext cx="403960" cy="658684"/>
          </a:xfrm>
          <a:custGeom>
            <a:avLst/>
            <a:gdLst>
              <a:gd name="connsiteX0" fmla="*/ 403920 w 403960"/>
              <a:gd name="connsiteY0" fmla="*/ 255 h 658684"/>
              <a:gd name="connsiteX1" fmla="*/ 188020 w 403960"/>
              <a:gd name="connsiteY1" fmla="*/ 148422 h 658684"/>
              <a:gd name="connsiteX2" fmla="*/ 82187 w 403960"/>
              <a:gd name="connsiteY2" fmla="*/ 605622 h 658684"/>
              <a:gd name="connsiteX3" fmla="*/ 209187 w 403960"/>
              <a:gd name="connsiteY3" fmla="*/ 182288 h 658684"/>
              <a:gd name="connsiteX4" fmla="*/ 14453 w 403960"/>
              <a:gd name="connsiteY4" fmla="*/ 656422 h 658684"/>
              <a:gd name="connsiteX5" fmla="*/ 35620 w 403960"/>
              <a:gd name="connsiteY5" fmla="*/ 351622 h 658684"/>
              <a:gd name="connsiteX6" fmla="*/ 204953 w 403960"/>
              <a:gd name="connsiteY6" fmla="*/ 118788 h 658684"/>
              <a:gd name="connsiteX7" fmla="*/ 403920 w 403960"/>
              <a:gd name="connsiteY7" fmla="*/ 255 h 65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960" h="658684">
                <a:moveTo>
                  <a:pt x="403920" y="255"/>
                </a:moveTo>
                <a:cubicBezTo>
                  <a:pt x="401098" y="5194"/>
                  <a:pt x="241642" y="47528"/>
                  <a:pt x="188020" y="148422"/>
                </a:cubicBezTo>
                <a:cubicBezTo>
                  <a:pt x="134398" y="249316"/>
                  <a:pt x="78659" y="599978"/>
                  <a:pt x="82187" y="605622"/>
                </a:cubicBezTo>
                <a:cubicBezTo>
                  <a:pt x="85715" y="611266"/>
                  <a:pt x="220476" y="173821"/>
                  <a:pt x="209187" y="182288"/>
                </a:cubicBezTo>
                <a:cubicBezTo>
                  <a:pt x="197898" y="190755"/>
                  <a:pt x="43381" y="628200"/>
                  <a:pt x="14453" y="656422"/>
                </a:cubicBezTo>
                <a:cubicBezTo>
                  <a:pt x="-14475" y="684644"/>
                  <a:pt x="3870" y="441228"/>
                  <a:pt x="35620" y="351622"/>
                </a:cubicBezTo>
                <a:cubicBezTo>
                  <a:pt x="67370" y="262016"/>
                  <a:pt x="147803" y="174527"/>
                  <a:pt x="204953" y="118788"/>
                </a:cubicBezTo>
                <a:cubicBezTo>
                  <a:pt x="262103" y="63049"/>
                  <a:pt x="406742" y="-4684"/>
                  <a:pt x="403920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A1F42B1C-2CEF-4F32-AC60-F9CFFD2DEAC8}"/>
              </a:ext>
            </a:extLst>
          </p:cNvPr>
          <p:cNvSpPr/>
          <p:nvPr/>
        </p:nvSpPr>
        <p:spPr>
          <a:xfrm>
            <a:off x="2099377" y="3199117"/>
            <a:ext cx="135993" cy="1483075"/>
          </a:xfrm>
          <a:custGeom>
            <a:avLst/>
            <a:gdLst>
              <a:gd name="connsiteX0" fmla="*/ 135823 w 135993"/>
              <a:gd name="connsiteY0" fmla="*/ 1283 h 1483075"/>
              <a:gd name="connsiteX1" fmla="*/ 42690 w 135993"/>
              <a:gd name="connsiteY1" fmla="*/ 886050 h 1483075"/>
              <a:gd name="connsiteX2" fmla="*/ 356 w 135993"/>
              <a:gd name="connsiteY2" fmla="*/ 1478716 h 1483075"/>
              <a:gd name="connsiteX3" fmla="*/ 63856 w 135993"/>
              <a:gd name="connsiteY3" fmla="*/ 1093483 h 1483075"/>
              <a:gd name="connsiteX4" fmla="*/ 135823 w 135993"/>
              <a:gd name="connsiteY4" fmla="*/ 1283 h 148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93" h="1483075">
                <a:moveTo>
                  <a:pt x="135823" y="1283"/>
                </a:moveTo>
                <a:cubicBezTo>
                  <a:pt x="132295" y="-33289"/>
                  <a:pt x="65268" y="639811"/>
                  <a:pt x="42690" y="886050"/>
                </a:cubicBezTo>
                <a:cubicBezTo>
                  <a:pt x="20112" y="1132289"/>
                  <a:pt x="-3172" y="1444144"/>
                  <a:pt x="356" y="1478716"/>
                </a:cubicBezTo>
                <a:cubicBezTo>
                  <a:pt x="3884" y="1513288"/>
                  <a:pt x="40573" y="1338311"/>
                  <a:pt x="63856" y="1093483"/>
                </a:cubicBezTo>
                <a:cubicBezTo>
                  <a:pt x="87139" y="848655"/>
                  <a:pt x="139351" y="35855"/>
                  <a:pt x="135823" y="1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FC44770D-2401-490C-B7C9-67462081F2F3}"/>
              </a:ext>
            </a:extLst>
          </p:cNvPr>
          <p:cNvSpPr/>
          <p:nvPr/>
        </p:nvSpPr>
        <p:spPr>
          <a:xfrm>
            <a:off x="2514579" y="4400471"/>
            <a:ext cx="531704" cy="630523"/>
          </a:xfrm>
          <a:custGeom>
            <a:avLst/>
            <a:gdLst>
              <a:gd name="connsiteX0" fmla="*/ 529188 w 531704"/>
              <a:gd name="connsiteY0" fmla="*/ 2196 h 630523"/>
              <a:gd name="connsiteX1" fmla="*/ 292121 w 531704"/>
              <a:gd name="connsiteY1" fmla="*/ 150362 h 630523"/>
              <a:gd name="connsiteX2" fmla="*/ 114321 w 531704"/>
              <a:gd name="connsiteY2" fmla="*/ 569462 h 630523"/>
              <a:gd name="connsiteX3" fmla="*/ 21 w 531704"/>
              <a:gd name="connsiteY3" fmla="*/ 616029 h 630523"/>
              <a:gd name="connsiteX4" fmla="*/ 122788 w 531704"/>
              <a:gd name="connsiteY4" fmla="*/ 450929 h 630523"/>
              <a:gd name="connsiteX5" fmla="*/ 105854 w 531704"/>
              <a:gd name="connsiteY5" fmla="*/ 404362 h 630523"/>
              <a:gd name="connsiteX6" fmla="*/ 198988 w 531704"/>
              <a:gd name="connsiteY6" fmla="*/ 599096 h 630523"/>
              <a:gd name="connsiteX7" fmla="*/ 220154 w 531704"/>
              <a:gd name="connsiteY7" fmla="*/ 129196 h 630523"/>
              <a:gd name="connsiteX8" fmla="*/ 177821 w 531704"/>
              <a:gd name="connsiteY8" fmla="*/ 569462 h 630523"/>
              <a:gd name="connsiteX9" fmla="*/ 131254 w 531704"/>
              <a:gd name="connsiteY9" fmla="*/ 99562 h 630523"/>
              <a:gd name="connsiteX10" fmla="*/ 529188 w 531704"/>
              <a:gd name="connsiteY10" fmla="*/ 2196 h 63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704" h="630523">
                <a:moveTo>
                  <a:pt x="529188" y="2196"/>
                </a:moveTo>
                <a:cubicBezTo>
                  <a:pt x="555999" y="10663"/>
                  <a:pt x="361265" y="55818"/>
                  <a:pt x="292121" y="150362"/>
                </a:cubicBezTo>
                <a:cubicBezTo>
                  <a:pt x="222977" y="244906"/>
                  <a:pt x="163004" y="491851"/>
                  <a:pt x="114321" y="569462"/>
                </a:cubicBezTo>
                <a:cubicBezTo>
                  <a:pt x="65638" y="647073"/>
                  <a:pt x="-1390" y="635784"/>
                  <a:pt x="21" y="616029"/>
                </a:cubicBezTo>
                <a:cubicBezTo>
                  <a:pt x="1432" y="596274"/>
                  <a:pt x="105149" y="486207"/>
                  <a:pt x="122788" y="450929"/>
                </a:cubicBezTo>
                <a:cubicBezTo>
                  <a:pt x="140427" y="415651"/>
                  <a:pt x="93154" y="379667"/>
                  <a:pt x="105854" y="404362"/>
                </a:cubicBezTo>
                <a:cubicBezTo>
                  <a:pt x="118554" y="429057"/>
                  <a:pt x="179938" y="644957"/>
                  <a:pt x="198988" y="599096"/>
                </a:cubicBezTo>
                <a:cubicBezTo>
                  <a:pt x="218038" y="553235"/>
                  <a:pt x="223682" y="134135"/>
                  <a:pt x="220154" y="129196"/>
                </a:cubicBezTo>
                <a:cubicBezTo>
                  <a:pt x="216626" y="124257"/>
                  <a:pt x="192638" y="574401"/>
                  <a:pt x="177821" y="569462"/>
                </a:cubicBezTo>
                <a:cubicBezTo>
                  <a:pt x="163004" y="564523"/>
                  <a:pt x="78337" y="192695"/>
                  <a:pt x="131254" y="99562"/>
                </a:cubicBezTo>
                <a:cubicBezTo>
                  <a:pt x="184171" y="6429"/>
                  <a:pt x="502377" y="-6271"/>
                  <a:pt x="529188" y="2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3CA43118-A5DB-4C03-9A97-2C4BB3E09E27}"/>
              </a:ext>
            </a:extLst>
          </p:cNvPr>
          <p:cNvSpPr/>
          <p:nvPr/>
        </p:nvSpPr>
        <p:spPr>
          <a:xfrm>
            <a:off x="6220917" y="1851286"/>
            <a:ext cx="629139" cy="720600"/>
          </a:xfrm>
          <a:custGeom>
            <a:avLst/>
            <a:gdLst>
              <a:gd name="connsiteX0" fmla="*/ 179883 w 629139"/>
              <a:gd name="connsiteY0" fmla="*/ 189181 h 720600"/>
              <a:gd name="connsiteX1" fmla="*/ 628616 w 629139"/>
              <a:gd name="connsiteY1" fmla="*/ 553247 h 720600"/>
              <a:gd name="connsiteX2" fmla="*/ 277250 w 629139"/>
              <a:gd name="connsiteY2" fmla="*/ 341581 h 720600"/>
              <a:gd name="connsiteX3" fmla="*/ 620150 w 629139"/>
              <a:gd name="connsiteY3" fmla="*/ 697181 h 720600"/>
              <a:gd name="connsiteX4" fmla="*/ 112150 w 629139"/>
              <a:gd name="connsiteY4" fmla="*/ 261147 h 720600"/>
              <a:gd name="connsiteX5" fmla="*/ 539716 w 629139"/>
              <a:gd name="connsiteY5" fmla="*/ 718347 h 720600"/>
              <a:gd name="connsiteX6" fmla="*/ 14783 w 629139"/>
              <a:gd name="connsiteY6" fmla="*/ 24081 h 720600"/>
              <a:gd name="connsiteX7" fmla="*/ 179883 w 629139"/>
              <a:gd name="connsiteY7" fmla="*/ 189181 h 7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139" h="720600">
                <a:moveTo>
                  <a:pt x="179883" y="189181"/>
                </a:moveTo>
                <a:cubicBezTo>
                  <a:pt x="282189" y="277375"/>
                  <a:pt x="612388" y="527847"/>
                  <a:pt x="628616" y="553247"/>
                </a:cubicBezTo>
                <a:cubicBezTo>
                  <a:pt x="644844" y="578647"/>
                  <a:pt x="278661" y="317592"/>
                  <a:pt x="277250" y="341581"/>
                </a:cubicBezTo>
                <a:cubicBezTo>
                  <a:pt x="275839" y="365570"/>
                  <a:pt x="647667" y="710587"/>
                  <a:pt x="620150" y="697181"/>
                </a:cubicBezTo>
                <a:cubicBezTo>
                  <a:pt x="592633" y="683775"/>
                  <a:pt x="125556" y="257619"/>
                  <a:pt x="112150" y="261147"/>
                </a:cubicBezTo>
                <a:cubicBezTo>
                  <a:pt x="98744" y="264675"/>
                  <a:pt x="555944" y="757858"/>
                  <a:pt x="539716" y="718347"/>
                </a:cubicBezTo>
                <a:cubicBezTo>
                  <a:pt x="523488" y="678836"/>
                  <a:pt x="71933" y="109453"/>
                  <a:pt x="14783" y="24081"/>
                </a:cubicBezTo>
                <a:cubicBezTo>
                  <a:pt x="-42367" y="-61291"/>
                  <a:pt x="77577" y="100987"/>
                  <a:pt x="179883" y="189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774CD25F-5EBA-4454-A9C0-68E818C2692A}"/>
              </a:ext>
            </a:extLst>
          </p:cNvPr>
          <p:cNvSpPr/>
          <p:nvPr/>
        </p:nvSpPr>
        <p:spPr>
          <a:xfrm>
            <a:off x="6445231" y="4221696"/>
            <a:ext cx="867140" cy="849098"/>
          </a:xfrm>
          <a:custGeom>
            <a:avLst/>
            <a:gdLst>
              <a:gd name="connsiteX0" fmla="*/ 292119 w 867140"/>
              <a:gd name="connsiteY0" fmla="*/ 455079 h 849098"/>
              <a:gd name="connsiteX1" fmla="*/ 863619 w 867140"/>
              <a:gd name="connsiteY1" fmla="*/ 772579 h 849098"/>
              <a:gd name="connsiteX2" fmla="*/ 415944 w 867140"/>
              <a:gd name="connsiteY2" fmla="*/ 639229 h 849098"/>
              <a:gd name="connsiteX3" fmla="*/ 866794 w 867140"/>
              <a:gd name="connsiteY3" fmla="*/ 848779 h 849098"/>
              <a:gd name="connsiteX4" fmla="*/ 327044 w 867140"/>
              <a:gd name="connsiteY4" fmla="*/ 582079 h 849098"/>
              <a:gd name="connsiteX5" fmla="*/ 434994 w 867140"/>
              <a:gd name="connsiteY5" fmla="*/ 772579 h 849098"/>
              <a:gd name="connsiteX6" fmla="*/ 19 w 867140"/>
              <a:gd name="connsiteY6" fmla="*/ 1054 h 849098"/>
              <a:gd name="connsiteX7" fmla="*/ 454044 w 867140"/>
              <a:gd name="connsiteY7" fmla="*/ 607479 h 849098"/>
              <a:gd name="connsiteX8" fmla="*/ 714394 w 867140"/>
              <a:gd name="connsiteY8" fmla="*/ 690029 h 849098"/>
              <a:gd name="connsiteX9" fmla="*/ 292119 w 867140"/>
              <a:gd name="connsiteY9" fmla="*/ 455079 h 84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7140" h="849098">
                <a:moveTo>
                  <a:pt x="292119" y="455079"/>
                </a:moveTo>
                <a:cubicBezTo>
                  <a:pt x="316990" y="468837"/>
                  <a:pt x="842982" y="741887"/>
                  <a:pt x="863619" y="772579"/>
                </a:cubicBezTo>
                <a:cubicBezTo>
                  <a:pt x="884256" y="803271"/>
                  <a:pt x="415415" y="626529"/>
                  <a:pt x="415944" y="639229"/>
                </a:cubicBezTo>
                <a:cubicBezTo>
                  <a:pt x="416473" y="651929"/>
                  <a:pt x="881611" y="858304"/>
                  <a:pt x="866794" y="848779"/>
                </a:cubicBezTo>
                <a:cubicBezTo>
                  <a:pt x="851977" y="839254"/>
                  <a:pt x="399011" y="594779"/>
                  <a:pt x="327044" y="582079"/>
                </a:cubicBezTo>
                <a:cubicBezTo>
                  <a:pt x="255077" y="569379"/>
                  <a:pt x="434994" y="772579"/>
                  <a:pt x="434994" y="772579"/>
                </a:cubicBezTo>
                <a:cubicBezTo>
                  <a:pt x="380490" y="675742"/>
                  <a:pt x="-3156" y="28571"/>
                  <a:pt x="19" y="1054"/>
                </a:cubicBezTo>
                <a:cubicBezTo>
                  <a:pt x="3194" y="-26463"/>
                  <a:pt x="334982" y="492650"/>
                  <a:pt x="454044" y="607479"/>
                </a:cubicBezTo>
                <a:cubicBezTo>
                  <a:pt x="573106" y="722308"/>
                  <a:pt x="737148" y="711196"/>
                  <a:pt x="714394" y="690029"/>
                </a:cubicBezTo>
                <a:cubicBezTo>
                  <a:pt x="691640" y="668862"/>
                  <a:pt x="267248" y="441321"/>
                  <a:pt x="292119" y="455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1BB48EB4-B215-4C7E-AF2C-DB10D087F7ED}"/>
              </a:ext>
            </a:extLst>
          </p:cNvPr>
          <p:cNvSpPr/>
          <p:nvPr/>
        </p:nvSpPr>
        <p:spPr>
          <a:xfrm>
            <a:off x="2824229" y="5976050"/>
            <a:ext cx="2505153" cy="2838961"/>
          </a:xfrm>
          <a:custGeom>
            <a:avLst/>
            <a:gdLst>
              <a:gd name="connsiteX0" fmla="*/ 2042411 w 2505153"/>
              <a:gd name="connsiteY0" fmla="*/ 33590 h 2838961"/>
              <a:gd name="connsiteX1" fmla="*/ 1890011 w 2505153"/>
              <a:gd name="connsiteY1" fmla="*/ 287590 h 2838961"/>
              <a:gd name="connsiteX2" fmla="*/ 1793491 w 2505153"/>
              <a:gd name="connsiteY2" fmla="*/ 856550 h 2838961"/>
              <a:gd name="connsiteX3" fmla="*/ 1803651 w 2505153"/>
              <a:gd name="connsiteY3" fmla="*/ 607630 h 2838961"/>
              <a:gd name="connsiteX4" fmla="*/ 1778251 w 2505153"/>
              <a:gd name="connsiteY4" fmla="*/ 983550 h 2838961"/>
              <a:gd name="connsiteX5" fmla="*/ 1707131 w 2505153"/>
              <a:gd name="connsiteY5" fmla="*/ 1125790 h 2838961"/>
              <a:gd name="connsiteX6" fmla="*/ 1544571 w 2505153"/>
              <a:gd name="connsiteY6" fmla="*/ 1455990 h 2838961"/>
              <a:gd name="connsiteX7" fmla="*/ 1569971 w 2505153"/>
              <a:gd name="connsiteY7" fmla="*/ 1400110 h 2838961"/>
              <a:gd name="connsiteX8" fmla="*/ 1686811 w 2505153"/>
              <a:gd name="connsiteY8" fmla="*/ 1603310 h 2838961"/>
              <a:gd name="connsiteX9" fmla="*/ 1686811 w 2505153"/>
              <a:gd name="connsiteY9" fmla="*/ 1430590 h 2838961"/>
              <a:gd name="connsiteX10" fmla="*/ 1905251 w 2505153"/>
              <a:gd name="connsiteY10" fmla="*/ 1572830 h 2838961"/>
              <a:gd name="connsiteX11" fmla="*/ 1945891 w 2505153"/>
              <a:gd name="connsiteY11" fmla="*/ 1781110 h 2838961"/>
              <a:gd name="connsiteX12" fmla="*/ 1950971 w 2505153"/>
              <a:gd name="connsiteY12" fmla="*/ 1857310 h 2838961"/>
              <a:gd name="connsiteX13" fmla="*/ 1864611 w 2505153"/>
              <a:gd name="connsiteY13" fmla="*/ 1887790 h 2838961"/>
              <a:gd name="connsiteX14" fmla="*/ 1783331 w 2505153"/>
              <a:gd name="connsiteY14" fmla="*/ 2009710 h 2838961"/>
              <a:gd name="connsiteX15" fmla="*/ 1473451 w 2505153"/>
              <a:gd name="connsiteY15" fmla="*/ 2238310 h 2838961"/>
              <a:gd name="connsiteX16" fmla="*/ 1747771 w 2505153"/>
              <a:gd name="connsiteY16" fmla="*/ 2065590 h 2838961"/>
              <a:gd name="connsiteX17" fmla="*/ 1559811 w 2505153"/>
              <a:gd name="connsiteY17" fmla="*/ 2151950 h 2838961"/>
              <a:gd name="connsiteX18" fmla="*/ 1661411 w 2505153"/>
              <a:gd name="connsiteY18" fmla="*/ 2202750 h 2838961"/>
              <a:gd name="connsiteX19" fmla="*/ 1707131 w 2505153"/>
              <a:gd name="connsiteY19" fmla="*/ 2334830 h 2838961"/>
              <a:gd name="connsiteX20" fmla="*/ 1778251 w 2505153"/>
              <a:gd name="connsiteY20" fmla="*/ 2502470 h 2838961"/>
              <a:gd name="connsiteX21" fmla="*/ 1966211 w 2505153"/>
              <a:gd name="connsiteY21" fmla="*/ 2568510 h 2838961"/>
              <a:gd name="connsiteX22" fmla="*/ 1666491 w 2505153"/>
              <a:gd name="connsiteY22" fmla="*/ 2593910 h 2838961"/>
              <a:gd name="connsiteX23" fmla="*/ 2504691 w 2505153"/>
              <a:gd name="connsiteY23" fmla="*/ 2598990 h 2838961"/>
              <a:gd name="connsiteX24" fmla="*/ 1534411 w 2505153"/>
              <a:gd name="connsiteY24" fmla="*/ 2792030 h 2838961"/>
              <a:gd name="connsiteX25" fmla="*/ 2367531 w 2505153"/>
              <a:gd name="connsiteY25" fmla="*/ 2792030 h 2838961"/>
              <a:gd name="connsiteX26" fmla="*/ 1432811 w 2505153"/>
              <a:gd name="connsiteY26" fmla="*/ 2832670 h 2838961"/>
              <a:gd name="connsiteX27" fmla="*/ 1209291 w 2505153"/>
              <a:gd name="connsiteY27" fmla="*/ 2639630 h 2838961"/>
              <a:gd name="connsiteX28" fmla="*/ 1305811 w 2505153"/>
              <a:gd name="connsiteY28" fmla="*/ 2817430 h 2838961"/>
              <a:gd name="connsiteX29" fmla="*/ 894331 w 2505153"/>
              <a:gd name="connsiteY29" fmla="*/ 2395790 h 2838961"/>
              <a:gd name="connsiteX30" fmla="*/ 716531 w 2505153"/>
              <a:gd name="connsiteY30" fmla="*/ 2090990 h 2838961"/>
              <a:gd name="connsiteX31" fmla="*/ 797811 w 2505153"/>
              <a:gd name="connsiteY31" fmla="*/ 2482150 h 2838961"/>
              <a:gd name="connsiteX32" fmla="*/ 406651 w 2505153"/>
              <a:gd name="connsiteY32" fmla="*/ 1527110 h 2838961"/>
              <a:gd name="connsiteX33" fmla="*/ 640331 w 2505153"/>
              <a:gd name="connsiteY33" fmla="*/ 1984310 h 2838961"/>
              <a:gd name="connsiteX34" fmla="*/ 178051 w 2505153"/>
              <a:gd name="connsiteY34" fmla="*/ 1105470 h 2838961"/>
              <a:gd name="connsiteX35" fmla="*/ 45971 w 2505153"/>
              <a:gd name="connsiteY35" fmla="*/ 846390 h 2838961"/>
              <a:gd name="connsiteX36" fmla="*/ 411731 w 2505153"/>
              <a:gd name="connsiteY36" fmla="*/ 1435670 h 2838961"/>
              <a:gd name="connsiteX37" fmla="*/ 251 w 2505153"/>
              <a:gd name="connsiteY37" fmla="*/ 704150 h 2838961"/>
              <a:gd name="connsiteX38" fmla="*/ 350771 w 2505153"/>
              <a:gd name="connsiteY38" fmla="*/ 1029270 h 2838961"/>
              <a:gd name="connsiteX39" fmla="*/ 360931 w 2505153"/>
              <a:gd name="connsiteY39" fmla="*/ 958150 h 2838961"/>
              <a:gd name="connsiteX40" fmla="*/ 884171 w 2505153"/>
              <a:gd name="connsiteY40" fmla="*/ 937830 h 2838961"/>
              <a:gd name="connsiteX41" fmla="*/ 553971 w 2505153"/>
              <a:gd name="connsiteY41" fmla="*/ 1029270 h 2838961"/>
              <a:gd name="connsiteX42" fmla="*/ 1402331 w 2505153"/>
              <a:gd name="connsiteY42" fmla="*/ 658430 h 2838961"/>
              <a:gd name="connsiteX43" fmla="*/ 975611 w 2505153"/>
              <a:gd name="connsiteY43" fmla="*/ 993710 h 2838961"/>
              <a:gd name="connsiteX44" fmla="*/ 1371851 w 2505153"/>
              <a:gd name="connsiteY44" fmla="*/ 643190 h 2838961"/>
              <a:gd name="connsiteX45" fmla="*/ 1595371 w 2505153"/>
              <a:gd name="connsiteY45" fmla="*/ 368870 h 2838961"/>
              <a:gd name="connsiteX46" fmla="*/ 1488691 w 2505153"/>
              <a:gd name="connsiteY46" fmla="*/ 521270 h 2838961"/>
              <a:gd name="connsiteX47" fmla="*/ 1681731 w 2505153"/>
              <a:gd name="connsiteY47" fmla="*/ 119950 h 2838961"/>
              <a:gd name="connsiteX48" fmla="*/ 1600451 w 2505153"/>
              <a:gd name="connsiteY48" fmla="*/ 363790 h 2838961"/>
              <a:gd name="connsiteX49" fmla="*/ 1691891 w 2505153"/>
              <a:gd name="connsiteY49" fmla="*/ 33590 h 2838961"/>
              <a:gd name="connsiteX50" fmla="*/ 1966211 w 2505153"/>
              <a:gd name="connsiteY50" fmla="*/ 8190 h 2838961"/>
              <a:gd name="connsiteX51" fmla="*/ 2042411 w 2505153"/>
              <a:gd name="connsiteY51" fmla="*/ 33590 h 283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05153" h="2838961">
                <a:moveTo>
                  <a:pt x="2042411" y="33590"/>
                </a:moveTo>
                <a:cubicBezTo>
                  <a:pt x="2029711" y="80157"/>
                  <a:pt x="1931498" y="150430"/>
                  <a:pt x="1890011" y="287590"/>
                </a:cubicBezTo>
                <a:cubicBezTo>
                  <a:pt x="1848524" y="424750"/>
                  <a:pt x="1807884" y="803210"/>
                  <a:pt x="1793491" y="856550"/>
                </a:cubicBezTo>
                <a:cubicBezTo>
                  <a:pt x="1779098" y="909890"/>
                  <a:pt x="1806191" y="586463"/>
                  <a:pt x="1803651" y="607630"/>
                </a:cubicBezTo>
                <a:cubicBezTo>
                  <a:pt x="1801111" y="628797"/>
                  <a:pt x="1794338" y="897190"/>
                  <a:pt x="1778251" y="983550"/>
                </a:cubicBezTo>
                <a:cubicBezTo>
                  <a:pt x="1762164" y="1069910"/>
                  <a:pt x="1707131" y="1125790"/>
                  <a:pt x="1707131" y="1125790"/>
                </a:cubicBezTo>
                <a:lnTo>
                  <a:pt x="1544571" y="1455990"/>
                </a:lnTo>
                <a:cubicBezTo>
                  <a:pt x="1521711" y="1501710"/>
                  <a:pt x="1546264" y="1375557"/>
                  <a:pt x="1569971" y="1400110"/>
                </a:cubicBezTo>
                <a:cubicBezTo>
                  <a:pt x="1593678" y="1424663"/>
                  <a:pt x="1667338" y="1598230"/>
                  <a:pt x="1686811" y="1603310"/>
                </a:cubicBezTo>
                <a:cubicBezTo>
                  <a:pt x="1706284" y="1608390"/>
                  <a:pt x="1650404" y="1435670"/>
                  <a:pt x="1686811" y="1430590"/>
                </a:cubicBezTo>
                <a:cubicBezTo>
                  <a:pt x="1723218" y="1425510"/>
                  <a:pt x="1862071" y="1514410"/>
                  <a:pt x="1905251" y="1572830"/>
                </a:cubicBezTo>
                <a:cubicBezTo>
                  <a:pt x="1948431" y="1631250"/>
                  <a:pt x="1938271" y="1733697"/>
                  <a:pt x="1945891" y="1781110"/>
                </a:cubicBezTo>
                <a:cubicBezTo>
                  <a:pt x="1953511" y="1828523"/>
                  <a:pt x="1964518" y="1839530"/>
                  <a:pt x="1950971" y="1857310"/>
                </a:cubicBezTo>
                <a:cubicBezTo>
                  <a:pt x="1937424" y="1875090"/>
                  <a:pt x="1892551" y="1862390"/>
                  <a:pt x="1864611" y="1887790"/>
                </a:cubicBezTo>
                <a:cubicBezTo>
                  <a:pt x="1836671" y="1913190"/>
                  <a:pt x="1848524" y="1951290"/>
                  <a:pt x="1783331" y="2009710"/>
                </a:cubicBezTo>
                <a:cubicBezTo>
                  <a:pt x="1718138" y="2068130"/>
                  <a:pt x="1479378" y="2228997"/>
                  <a:pt x="1473451" y="2238310"/>
                </a:cubicBezTo>
                <a:cubicBezTo>
                  <a:pt x="1467524" y="2247623"/>
                  <a:pt x="1733378" y="2079983"/>
                  <a:pt x="1747771" y="2065590"/>
                </a:cubicBezTo>
                <a:cubicBezTo>
                  <a:pt x="1762164" y="2051197"/>
                  <a:pt x="1574204" y="2129090"/>
                  <a:pt x="1559811" y="2151950"/>
                </a:cubicBezTo>
                <a:cubicBezTo>
                  <a:pt x="1545418" y="2174810"/>
                  <a:pt x="1636858" y="2172270"/>
                  <a:pt x="1661411" y="2202750"/>
                </a:cubicBezTo>
                <a:cubicBezTo>
                  <a:pt x="1685964" y="2233230"/>
                  <a:pt x="1687658" y="2284877"/>
                  <a:pt x="1707131" y="2334830"/>
                </a:cubicBezTo>
                <a:cubicBezTo>
                  <a:pt x="1726604" y="2384783"/>
                  <a:pt x="1735071" y="2463523"/>
                  <a:pt x="1778251" y="2502470"/>
                </a:cubicBezTo>
                <a:cubicBezTo>
                  <a:pt x="1821431" y="2541417"/>
                  <a:pt x="1984838" y="2553270"/>
                  <a:pt x="1966211" y="2568510"/>
                </a:cubicBezTo>
                <a:cubicBezTo>
                  <a:pt x="1947584" y="2583750"/>
                  <a:pt x="1576744" y="2588830"/>
                  <a:pt x="1666491" y="2593910"/>
                </a:cubicBezTo>
                <a:cubicBezTo>
                  <a:pt x="1756238" y="2598990"/>
                  <a:pt x="2526704" y="2565970"/>
                  <a:pt x="2504691" y="2598990"/>
                </a:cubicBezTo>
                <a:cubicBezTo>
                  <a:pt x="2482678" y="2632010"/>
                  <a:pt x="1557271" y="2759857"/>
                  <a:pt x="1534411" y="2792030"/>
                </a:cubicBezTo>
                <a:cubicBezTo>
                  <a:pt x="1511551" y="2824203"/>
                  <a:pt x="2384464" y="2785257"/>
                  <a:pt x="2367531" y="2792030"/>
                </a:cubicBezTo>
                <a:cubicBezTo>
                  <a:pt x="2350598" y="2798803"/>
                  <a:pt x="1625851" y="2858070"/>
                  <a:pt x="1432811" y="2832670"/>
                </a:cubicBezTo>
                <a:cubicBezTo>
                  <a:pt x="1239771" y="2807270"/>
                  <a:pt x="1230458" y="2642170"/>
                  <a:pt x="1209291" y="2639630"/>
                </a:cubicBezTo>
                <a:cubicBezTo>
                  <a:pt x="1188124" y="2637090"/>
                  <a:pt x="1358304" y="2858070"/>
                  <a:pt x="1305811" y="2817430"/>
                </a:cubicBezTo>
                <a:cubicBezTo>
                  <a:pt x="1253318" y="2776790"/>
                  <a:pt x="992544" y="2516863"/>
                  <a:pt x="894331" y="2395790"/>
                </a:cubicBezTo>
                <a:cubicBezTo>
                  <a:pt x="796118" y="2274717"/>
                  <a:pt x="732618" y="2076597"/>
                  <a:pt x="716531" y="2090990"/>
                </a:cubicBezTo>
                <a:cubicBezTo>
                  <a:pt x="700444" y="2105383"/>
                  <a:pt x="849458" y="2576130"/>
                  <a:pt x="797811" y="2482150"/>
                </a:cubicBezTo>
                <a:cubicBezTo>
                  <a:pt x="746164" y="2388170"/>
                  <a:pt x="432898" y="1610083"/>
                  <a:pt x="406651" y="1527110"/>
                </a:cubicBezTo>
                <a:cubicBezTo>
                  <a:pt x="380404" y="1444137"/>
                  <a:pt x="678431" y="2054583"/>
                  <a:pt x="640331" y="1984310"/>
                </a:cubicBezTo>
                <a:cubicBezTo>
                  <a:pt x="602231" y="1914037"/>
                  <a:pt x="178051" y="1105470"/>
                  <a:pt x="178051" y="1105470"/>
                </a:cubicBezTo>
                <a:cubicBezTo>
                  <a:pt x="78991" y="915817"/>
                  <a:pt x="7024" y="791357"/>
                  <a:pt x="45971" y="846390"/>
                </a:cubicBezTo>
                <a:cubicBezTo>
                  <a:pt x="84918" y="901423"/>
                  <a:pt x="419351" y="1459377"/>
                  <a:pt x="411731" y="1435670"/>
                </a:cubicBezTo>
                <a:cubicBezTo>
                  <a:pt x="404111" y="1411963"/>
                  <a:pt x="10411" y="771883"/>
                  <a:pt x="251" y="704150"/>
                </a:cubicBezTo>
                <a:cubicBezTo>
                  <a:pt x="-9909" y="636417"/>
                  <a:pt x="290658" y="986937"/>
                  <a:pt x="350771" y="1029270"/>
                </a:cubicBezTo>
                <a:cubicBezTo>
                  <a:pt x="410884" y="1071603"/>
                  <a:pt x="272031" y="973390"/>
                  <a:pt x="360931" y="958150"/>
                </a:cubicBezTo>
                <a:cubicBezTo>
                  <a:pt x="449831" y="942910"/>
                  <a:pt x="851998" y="925977"/>
                  <a:pt x="884171" y="937830"/>
                </a:cubicBezTo>
                <a:cubicBezTo>
                  <a:pt x="916344" y="949683"/>
                  <a:pt x="467611" y="1075837"/>
                  <a:pt x="553971" y="1029270"/>
                </a:cubicBezTo>
                <a:cubicBezTo>
                  <a:pt x="640331" y="982703"/>
                  <a:pt x="1332058" y="664357"/>
                  <a:pt x="1402331" y="658430"/>
                </a:cubicBezTo>
                <a:cubicBezTo>
                  <a:pt x="1472604" y="652503"/>
                  <a:pt x="980691" y="996250"/>
                  <a:pt x="975611" y="993710"/>
                </a:cubicBezTo>
                <a:cubicBezTo>
                  <a:pt x="970531" y="991170"/>
                  <a:pt x="1268558" y="747330"/>
                  <a:pt x="1371851" y="643190"/>
                </a:cubicBezTo>
                <a:cubicBezTo>
                  <a:pt x="1475144" y="539050"/>
                  <a:pt x="1575898" y="389190"/>
                  <a:pt x="1595371" y="368870"/>
                </a:cubicBezTo>
                <a:cubicBezTo>
                  <a:pt x="1614844" y="348550"/>
                  <a:pt x="1474298" y="562756"/>
                  <a:pt x="1488691" y="521270"/>
                </a:cubicBezTo>
                <a:cubicBezTo>
                  <a:pt x="1503084" y="479784"/>
                  <a:pt x="1663104" y="146197"/>
                  <a:pt x="1681731" y="119950"/>
                </a:cubicBezTo>
                <a:cubicBezTo>
                  <a:pt x="1700358" y="93703"/>
                  <a:pt x="1598758" y="378183"/>
                  <a:pt x="1600451" y="363790"/>
                </a:cubicBezTo>
                <a:cubicBezTo>
                  <a:pt x="1602144" y="349397"/>
                  <a:pt x="1630931" y="92857"/>
                  <a:pt x="1691891" y="33590"/>
                </a:cubicBezTo>
                <a:cubicBezTo>
                  <a:pt x="1752851" y="-25677"/>
                  <a:pt x="1912024" y="12423"/>
                  <a:pt x="1966211" y="8190"/>
                </a:cubicBezTo>
                <a:cubicBezTo>
                  <a:pt x="2020398" y="3957"/>
                  <a:pt x="2055111" y="-12977"/>
                  <a:pt x="2042411" y="33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62B7C744-F2AF-481E-AF56-18B97BFB7225}"/>
              </a:ext>
            </a:extLst>
          </p:cNvPr>
          <p:cNvSpPr/>
          <p:nvPr/>
        </p:nvSpPr>
        <p:spPr>
          <a:xfrm>
            <a:off x="3197436" y="7577383"/>
            <a:ext cx="2584346" cy="1969718"/>
          </a:xfrm>
          <a:custGeom>
            <a:avLst/>
            <a:gdLst>
              <a:gd name="connsiteX0" fmla="*/ 495724 w 2584346"/>
              <a:gd name="connsiteY0" fmla="*/ 824937 h 1969718"/>
              <a:gd name="connsiteX1" fmla="*/ 536364 w 2584346"/>
              <a:gd name="connsiteY1" fmla="*/ 860497 h 1969718"/>
              <a:gd name="connsiteX2" fmla="*/ 775124 w 2584346"/>
              <a:gd name="connsiteY2" fmla="*/ 1155137 h 1969718"/>
              <a:gd name="connsiteX3" fmla="*/ 1090084 w 2584346"/>
              <a:gd name="connsiteY3" fmla="*/ 1256737 h 1969718"/>
              <a:gd name="connsiteX4" fmla="*/ 1552364 w 2584346"/>
              <a:gd name="connsiteY4" fmla="*/ 1277057 h 1969718"/>
              <a:gd name="connsiteX5" fmla="*/ 983404 w 2584346"/>
              <a:gd name="connsiteY5" fmla="*/ 1332937 h 1969718"/>
              <a:gd name="connsiteX6" fmla="*/ 1217084 w 2584346"/>
              <a:gd name="connsiteY6" fmla="*/ 1576777 h 1969718"/>
              <a:gd name="connsiteX7" fmla="*/ 1516804 w 2584346"/>
              <a:gd name="connsiteY7" fmla="*/ 1683457 h 1969718"/>
              <a:gd name="connsiteX8" fmla="*/ 2527724 w 2584346"/>
              <a:gd name="connsiteY8" fmla="*/ 1490417 h 1969718"/>
              <a:gd name="connsiteX9" fmla="*/ 2355004 w 2584346"/>
              <a:gd name="connsiteY9" fmla="*/ 1597097 h 1969718"/>
              <a:gd name="connsiteX10" fmla="*/ 1506644 w 2584346"/>
              <a:gd name="connsiteY10" fmla="*/ 1967937 h 1969718"/>
              <a:gd name="connsiteX11" fmla="*/ 2268644 w 2584346"/>
              <a:gd name="connsiteY11" fmla="*/ 1739337 h 1969718"/>
              <a:gd name="connsiteX12" fmla="*/ 1049444 w 2584346"/>
              <a:gd name="connsiteY12" fmla="*/ 1774897 h 1969718"/>
              <a:gd name="connsiteX13" fmla="*/ 383964 w 2584346"/>
              <a:gd name="connsiteY13" fmla="*/ 1048457 h 1969718"/>
              <a:gd name="connsiteX14" fmla="*/ 2964 w 2584346"/>
              <a:gd name="connsiteY14" fmla="*/ 7057 h 1969718"/>
              <a:gd name="connsiteX15" fmla="*/ 231564 w 2584346"/>
              <a:gd name="connsiteY15" fmla="*/ 626817 h 1969718"/>
              <a:gd name="connsiteX16" fmla="*/ 668444 w 2584346"/>
              <a:gd name="connsiteY16" fmla="*/ 1312617 h 1969718"/>
              <a:gd name="connsiteX17" fmla="*/ 495724 w 2584346"/>
              <a:gd name="connsiteY17" fmla="*/ 824937 h 196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84346" h="1969718">
                <a:moveTo>
                  <a:pt x="495724" y="824937"/>
                </a:moveTo>
                <a:cubicBezTo>
                  <a:pt x="473711" y="749584"/>
                  <a:pt x="489797" y="805464"/>
                  <a:pt x="536364" y="860497"/>
                </a:cubicBezTo>
                <a:cubicBezTo>
                  <a:pt x="582931" y="915530"/>
                  <a:pt x="682837" y="1089097"/>
                  <a:pt x="775124" y="1155137"/>
                </a:cubicBezTo>
                <a:cubicBezTo>
                  <a:pt x="867411" y="1221177"/>
                  <a:pt x="960544" y="1236417"/>
                  <a:pt x="1090084" y="1256737"/>
                </a:cubicBezTo>
                <a:cubicBezTo>
                  <a:pt x="1219624" y="1277057"/>
                  <a:pt x="1570144" y="1264357"/>
                  <a:pt x="1552364" y="1277057"/>
                </a:cubicBezTo>
                <a:cubicBezTo>
                  <a:pt x="1534584" y="1289757"/>
                  <a:pt x="1039284" y="1282984"/>
                  <a:pt x="983404" y="1332937"/>
                </a:cubicBezTo>
                <a:cubicBezTo>
                  <a:pt x="927524" y="1382890"/>
                  <a:pt x="1128184" y="1518357"/>
                  <a:pt x="1217084" y="1576777"/>
                </a:cubicBezTo>
                <a:cubicBezTo>
                  <a:pt x="1305984" y="1635197"/>
                  <a:pt x="1298364" y="1697850"/>
                  <a:pt x="1516804" y="1683457"/>
                </a:cubicBezTo>
                <a:cubicBezTo>
                  <a:pt x="1735244" y="1669064"/>
                  <a:pt x="2388024" y="1504810"/>
                  <a:pt x="2527724" y="1490417"/>
                </a:cubicBezTo>
                <a:cubicBezTo>
                  <a:pt x="2667424" y="1476024"/>
                  <a:pt x="2525184" y="1517510"/>
                  <a:pt x="2355004" y="1597097"/>
                </a:cubicBezTo>
                <a:cubicBezTo>
                  <a:pt x="2184824" y="1676684"/>
                  <a:pt x="1521037" y="1944230"/>
                  <a:pt x="1506644" y="1967937"/>
                </a:cubicBezTo>
                <a:cubicBezTo>
                  <a:pt x="1492251" y="1991644"/>
                  <a:pt x="2344844" y="1771510"/>
                  <a:pt x="2268644" y="1739337"/>
                </a:cubicBezTo>
                <a:cubicBezTo>
                  <a:pt x="2192444" y="1707164"/>
                  <a:pt x="1363557" y="1890044"/>
                  <a:pt x="1049444" y="1774897"/>
                </a:cubicBezTo>
                <a:cubicBezTo>
                  <a:pt x="735331" y="1659750"/>
                  <a:pt x="558377" y="1343097"/>
                  <a:pt x="383964" y="1048457"/>
                </a:cubicBezTo>
                <a:cubicBezTo>
                  <a:pt x="209551" y="753817"/>
                  <a:pt x="28364" y="77330"/>
                  <a:pt x="2964" y="7057"/>
                </a:cubicBezTo>
                <a:cubicBezTo>
                  <a:pt x="-22436" y="-63216"/>
                  <a:pt x="120651" y="409224"/>
                  <a:pt x="231564" y="626817"/>
                </a:cubicBezTo>
                <a:cubicBezTo>
                  <a:pt x="342477" y="844410"/>
                  <a:pt x="627804" y="1282137"/>
                  <a:pt x="668444" y="1312617"/>
                </a:cubicBezTo>
                <a:cubicBezTo>
                  <a:pt x="709084" y="1343097"/>
                  <a:pt x="517737" y="900290"/>
                  <a:pt x="495724" y="824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269E79D7-7AAB-4D65-ADF8-D0C1ECFEE178}"/>
              </a:ext>
            </a:extLst>
          </p:cNvPr>
          <p:cNvSpPr/>
          <p:nvPr/>
        </p:nvSpPr>
        <p:spPr>
          <a:xfrm>
            <a:off x="2031300" y="3549431"/>
            <a:ext cx="672643" cy="1531438"/>
          </a:xfrm>
          <a:custGeom>
            <a:avLst/>
            <a:gdLst>
              <a:gd name="connsiteX0" fmla="*/ 667450 w 672643"/>
              <a:gd name="connsiteY0" fmla="*/ 508219 h 1531438"/>
              <a:gd name="connsiteX1" fmla="*/ 597600 w 672643"/>
              <a:gd name="connsiteY1" fmla="*/ 1073369 h 1531438"/>
              <a:gd name="connsiteX2" fmla="*/ 438850 w 672643"/>
              <a:gd name="connsiteY2" fmla="*/ 1486119 h 1531438"/>
              <a:gd name="connsiteX3" fmla="*/ 700 w 672643"/>
              <a:gd name="connsiteY3" fmla="*/ 1511519 h 1531438"/>
              <a:gd name="connsiteX4" fmla="*/ 337250 w 672643"/>
              <a:gd name="connsiteY4" fmla="*/ 1403569 h 1531438"/>
              <a:gd name="connsiteX5" fmla="*/ 349950 w 672643"/>
              <a:gd name="connsiteY5" fmla="*/ 666969 h 1531438"/>
              <a:gd name="connsiteX6" fmla="*/ 502350 w 672643"/>
              <a:gd name="connsiteY6" fmla="*/ 12919 h 1531438"/>
              <a:gd name="connsiteX7" fmla="*/ 394400 w 672643"/>
              <a:gd name="connsiteY7" fmla="*/ 1276569 h 1531438"/>
              <a:gd name="connsiteX8" fmla="*/ 464250 w 672643"/>
              <a:gd name="connsiteY8" fmla="*/ 749519 h 1531438"/>
              <a:gd name="connsiteX9" fmla="*/ 667450 w 672643"/>
              <a:gd name="connsiteY9" fmla="*/ 508219 h 153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643" h="1531438">
                <a:moveTo>
                  <a:pt x="667450" y="508219"/>
                </a:moveTo>
                <a:cubicBezTo>
                  <a:pt x="689675" y="562194"/>
                  <a:pt x="635700" y="910386"/>
                  <a:pt x="597600" y="1073369"/>
                </a:cubicBezTo>
                <a:cubicBezTo>
                  <a:pt x="559500" y="1236352"/>
                  <a:pt x="538333" y="1413094"/>
                  <a:pt x="438850" y="1486119"/>
                </a:cubicBezTo>
                <a:cubicBezTo>
                  <a:pt x="339367" y="1559144"/>
                  <a:pt x="17633" y="1525277"/>
                  <a:pt x="700" y="1511519"/>
                </a:cubicBezTo>
                <a:cubicBezTo>
                  <a:pt x="-16233" y="1497761"/>
                  <a:pt x="279042" y="1544327"/>
                  <a:pt x="337250" y="1403569"/>
                </a:cubicBezTo>
                <a:cubicBezTo>
                  <a:pt x="395458" y="1262811"/>
                  <a:pt x="322433" y="898744"/>
                  <a:pt x="349950" y="666969"/>
                </a:cubicBezTo>
                <a:cubicBezTo>
                  <a:pt x="377467" y="435194"/>
                  <a:pt x="494942" y="-88681"/>
                  <a:pt x="502350" y="12919"/>
                </a:cubicBezTo>
                <a:cubicBezTo>
                  <a:pt x="509758" y="114519"/>
                  <a:pt x="400750" y="1153802"/>
                  <a:pt x="394400" y="1276569"/>
                </a:cubicBezTo>
                <a:cubicBezTo>
                  <a:pt x="388050" y="1399336"/>
                  <a:pt x="416625" y="873344"/>
                  <a:pt x="464250" y="749519"/>
                </a:cubicBezTo>
                <a:cubicBezTo>
                  <a:pt x="511875" y="625694"/>
                  <a:pt x="645225" y="454244"/>
                  <a:pt x="667450" y="508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046F2219-8BEE-4626-8A48-4237F994B994}"/>
              </a:ext>
            </a:extLst>
          </p:cNvPr>
          <p:cNvSpPr/>
          <p:nvPr/>
        </p:nvSpPr>
        <p:spPr>
          <a:xfrm>
            <a:off x="2665620" y="3944131"/>
            <a:ext cx="1892858" cy="1629266"/>
          </a:xfrm>
          <a:custGeom>
            <a:avLst/>
            <a:gdLst>
              <a:gd name="connsiteX0" fmla="*/ 903080 w 1892858"/>
              <a:gd name="connsiteY0" fmla="*/ 361169 h 1629266"/>
              <a:gd name="connsiteX1" fmla="*/ 566530 w 1892858"/>
              <a:gd name="connsiteY1" fmla="*/ 773919 h 1629266"/>
              <a:gd name="connsiteX2" fmla="*/ 909430 w 1892858"/>
              <a:gd name="connsiteY2" fmla="*/ 1116819 h 1629266"/>
              <a:gd name="connsiteX3" fmla="*/ 325230 w 1892858"/>
              <a:gd name="connsiteY3" fmla="*/ 869169 h 1629266"/>
              <a:gd name="connsiteX4" fmla="*/ 1525380 w 1892858"/>
              <a:gd name="connsiteY4" fmla="*/ 1434319 h 1629266"/>
              <a:gd name="connsiteX5" fmla="*/ 1804780 w 1892858"/>
              <a:gd name="connsiteY5" fmla="*/ 1548619 h 1629266"/>
              <a:gd name="connsiteX6" fmla="*/ 1861930 w 1892858"/>
              <a:gd name="connsiteY6" fmla="*/ 1624819 h 1629266"/>
              <a:gd name="connsiteX7" fmla="*/ 1360280 w 1892858"/>
              <a:gd name="connsiteY7" fmla="*/ 1415269 h 1629266"/>
              <a:gd name="connsiteX8" fmla="*/ 369680 w 1892858"/>
              <a:gd name="connsiteY8" fmla="*/ 1072369 h 1629266"/>
              <a:gd name="connsiteX9" fmla="*/ 1380 w 1892858"/>
              <a:gd name="connsiteY9" fmla="*/ 1008869 h 1629266"/>
              <a:gd name="connsiteX10" fmla="*/ 477630 w 1892858"/>
              <a:gd name="connsiteY10" fmla="*/ 431019 h 1629266"/>
              <a:gd name="connsiteX11" fmla="*/ 884030 w 1892858"/>
              <a:gd name="connsiteY11" fmla="*/ 5569 h 1629266"/>
              <a:gd name="connsiteX12" fmla="*/ 363330 w 1892858"/>
              <a:gd name="connsiteY12" fmla="*/ 735819 h 1629266"/>
              <a:gd name="connsiteX13" fmla="*/ 890380 w 1892858"/>
              <a:gd name="connsiteY13" fmla="*/ 418319 h 1629266"/>
              <a:gd name="connsiteX14" fmla="*/ 903080 w 1892858"/>
              <a:gd name="connsiteY14" fmla="*/ 361169 h 162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2858" h="1629266">
                <a:moveTo>
                  <a:pt x="903080" y="361169"/>
                </a:moveTo>
                <a:cubicBezTo>
                  <a:pt x="849105" y="420436"/>
                  <a:pt x="565472" y="647977"/>
                  <a:pt x="566530" y="773919"/>
                </a:cubicBezTo>
                <a:cubicBezTo>
                  <a:pt x="567588" y="899861"/>
                  <a:pt x="949647" y="1100944"/>
                  <a:pt x="909430" y="1116819"/>
                </a:cubicBezTo>
                <a:cubicBezTo>
                  <a:pt x="869213" y="1132694"/>
                  <a:pt x="222572" y="816252"/>
                  <a:pt x="325230" y="869169"/>
                </a:cubicBezTo>
                <a:cubicBezTo>
                  <a:pt x="427888" y="922086"/>
                  <a:pt x="1278788" y="1321077"/>
                  <a:pt x="1525380" y="1434319"/>
                </a:cubicBezTo>
                <a:cubicBezTo>
                  <a:pt x="1771972" y="1547561"/>
                  <a:pt x="1748688" y="1516869"/>
                  <a:pt x="1804780" y="1548619"/>
                </a:cubicBezTo>
                <a:cubicBezTo>
                  <a:pt x="1860872" y="1580369"/>
                  <a:pt x="1936013" y="1647044"/>
                  <a:pt x="1861930" y="1624819"/>
                </a:cubicBezTo>
                <a:cubicBezTo>
                  <a:pt x="1787847" y="1602594"/>
                  <a:pt x="1608988" y="1507344"/>
                  <a:pt x="1360280" y="1415269"/>
                </a:cubicBezTo>
                <a:cubicBezTo>
                  <a:pt x="1111572" y="1323194"/>
                  <a:pt x="596163" y="1140102"/>
                  <a:pt x="369680" y="1072369"/>
                </a:cubicBezTo>
                <a:cubicBezTo>
                  <a:pt x="143197" y="1004636"/>
                  <a:pt x="-16612" y="1115761"/>
                  <a:pt x="1380" y="1008869"/>
                </a:cubicBezTo>
                <a:cubicBezTo>
                  <a:pt x="19372" y="901977"/>
                  <a:pt x="330522" y="598236"/>
                  <a:pt x="477630" y="431019"/>
                </a:cubicBezTo>
                <a:cubicBezTo>
                  <a:pt x="624738" y="263802"/>
                  <a:pt x="903080" y="-45231"/>
                  <a:pt x="884030" y="5569"/>
                </a:cubicBezTo>
                <a:cubicBezTo>
                  <a:pt x="864980" y="56369"/>
                  <a:pt x="362272" y="667027"/>
                  <a:pt x="363330" y="735819"/>
                </a:cubicBezTo>
                <a:cubicBezTo>
                  <a:pt x="364388" y="804611"/>
                  <a:pt x="795130" y="479702"/>
                  <a:pt x="890380" y="418319"/>
                </a:cubicBezTo>
                <a:cubicBezTo>
                  <a:pt x="985630" y="356936"/>
                  <a:pt x="957055" y="301902"/>
                  <a:pt x="903080" y="36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B0609AE4-FCE2-4C42-9347-D42F12E8A52F}"/>
              </a:ext>
            </a:extLst>
          </p:cNvPr>
          <p:cNvSpPr/>
          <p:nvPr/>
        </p:nvSpPr>
        <p:spPr>
          <a:xfrm>
            <a:off x="5352441" y="7003513"/>
            <a:ext cx="481092" cy="817257"/>
          </a:xfrm>
          <a:custGeom>
            <a:avLst/>
            <a:gdLst>
              <a:gd name="connsiteX0" fmla="*/ 34476 w 481092"/>
              <a:gd name="connsiteY0" fmla="*/ 540287 h 817257"/>
              <a:gd name="connsiteX1" fmla="*/ 2726 w 481092"/>
              <a:gd name="connsiteY1" fmla="*/ 9004 h 817257"/>
              <a:gd name="connsiteX2" fmla="*/ 110676 w 481092"/>
              <a:gd name="connsiteY2" fmla="*/ 243954 h 817257"/>
              <a:gd name="connsiteX3" fmla="*/ 341392 w 481092"/>
              <a:gd name="connsiteY3" fmla="*/ 728670 h 817257"/>
              <a:gd name="connsiteX4" fmla="*/ 167826 w 481092"/>
              <a:gd name="connsiteY4" fmla="*/ 237604 h 817257"/>
              <a:gd name="connsiteX5" fmla="*/ 459926 w 481092"/>
              <a:gd name="connsiteY5" fmla="*/ 603787 h 817257"/>
              <a:gd name="connsiteX6" fmla="*/ 140309 w 481092"/>
              <a:gd name="connsiteY6" fmla="*/ 354020 h 817257"/>
              <a:gd name="connsiteX7" fmla="*/ 481092 w 481092"/>
              <a:gd name="connsiteY7" fmla="*/ 815454 h 817257"/>
              <a:gd name="connsiteX8" fmla="*/ 142426 w 481092"/>
              <a:gd name="connsiteY8" fmla="*/ 521237 h 817257"/>
              <a:gd name="connsiteX9" fmla="*/ 339276 w 481092"/>
              <a:gd name="connsiteY9" fmla="*/ 707504 h 817257"/>
              <a:gd name="connsiteX10" fmla="*/ 57759 w 481092"/>
              <a:gd name="connsiteY10" fmla="*/ 237604 h 817257"/>
              <a:gd name="connsiteX11" fmla="*/ 34476 w 481092"/>
              <a:gd name="connsiteY11" fmla="*/ 540287 h 8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1092" h="817257">
                <a:moveTo>
                  <a:pt x="34476" y="540287"/>
                </a:moveTo>
                <a:cubicBezTo>
                  <a:pt x="25304" y="502187"/>
                  <a:pt x="-9974" y="58393"/>
                  <a:pt x="2726" y="9004"/>
                </a:cubicBezTo>
                <a:cubicBezTo>
                  <a:pt x="15426" y="-40385"/>
                  <a:pt x="54232" y="124010"/>
                  <a:pt x="110676" y="243954"/>
                </a:cubicBezTo>
                <a:cubicBezTo>
                  <a:pt x="167120" y="363898"/>
                  <a:pt x="331867" y="729728"/>
                  <a:pt x="341392" y="728670"/>
                </a:cubicBezTo>
                <a:cubicBezTo>
                  <a:pt x="350917" y="727612"/>
                  <a:pt x="148070" y="258418"/>
                  <a:pt x="167826" y="237604"/>
                </a:cubicBezTo>
                <a:cubicBezTo>
                  <a:pt x="187582" y="216790"/>
                  <a:pt x="464512" y="584384"/>
                  <a:pt x="459926" y="603787"/>
                </a:cubicBezTo>
                <a:cubicBezTo>
                  <a:pt x="455340" y="623190"/>
                  <a:pt x="136781" y="318742"/>
                  <a:pt x="140309" y="354020"/>
                </a:cubicBezTo>
                <a:cubicBezTo>
                  <a:pt x="143837" y="389298"/>
                  <a:pt x="480739" y="787585"/>
                  <a:pt x="481092" y="815454"/>
                </a:cubicBezTo>
                <a:cubicBezTo>
                  <a:pt x="481445" y="843323"/>
                  <a:pt x="166062" y="539229"/>
                  <a:pt x="142426" y="521237"/>
                </a:cubicBezTo>
                <a:cubicBezTo>
                  <a:pt x="118790" y="503245"/>
                  <a:pt x="353387" y="754776"/>
                  <a:pt x="339276" y="707504"/>
                </a:cubicBezTo>
                <a:cubicBezTo>
                  <a:pt x="325165" y="660232"/>
                  <a:pt x="106795" y="269707"/>
                  <a:pt x="57759" y="237604"/>
                </a:cubicBezTo>
                <a:cubicBezTo>
                  <a:pt x="8723" y="205501"/>
                  <a:pt x="43648" y="578387"/>
                  <a:pt x="34476" y="54028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40B1DFF3-CFC4-49D4-A179-D8408EE15B36}"/>
              </a:ext>
            </a:extLst>
          </p:cNvPr>
          <p:cNvSpPr/>
          <p:nvPr/>
        </p:nvSpPr>
        <p:spPr>
          <a:xfrm>
            <a:off x="5370413" y="7158567"/>
            <a:ext cx="317372" cy="528318"/>
          </a:xfrm>
          <a:custGeom>
            <a:avLst/>
            <a:gdLst>
              <a:gd name="connsiteX0" fmla="*/ 65187 w 317372"/>
              <a:gd name="connsiteY0" fmla="*/ 84666 h 528318"/>
              <a:gd name="connsiteX1" fmla="*/ 266270 w 317372"/>
              <a:gd name="connsiteY1" fmla="*/ 457200 h 528318"/>
              <a:gd name="connsiteX2" fmla="*/ 304370 w 317372"/>
              <a:gd name="connsiteY2" fmla="*/ 516466 h 528318"/>
              <a:gd name="connsiteX3" fmla="*/ 80004 w 317372"/>
              <a:gd name="connsiteY3" fmla="*/ 306916 h 528318"/>
              <a:gd name="connsiteX4" fmla="*/ 190070 w 317372"/>
              <a:gd name="connsiteY4" fmla="*/ 381000 h 528318"/>
              <a:gd name="connsiteX5" fmla="*/ 1687 w 317372"/>
              <a:gd name="connsiteY5" fmla="*/ 0 h 528318"/>
              <a:gd name="connsiteX6" fmla="*/ 96937 w 317372"/>
              <a:gd name="connsiteY6" fmla="*/ 381000 h 528318"/>
              <a:gd name="connsiteX7" fmla="*/ 65187 w 317372"/>
              <a:gd name="connsiteY7" fmla="*/ 84666 h 52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372" h="528318">
                <a:moveTo>
                  <a:pt x="65187" y="84666"/>
                </a:moveTo>
                <a:cubicBezTo>
                  <a:pt x="93409" y="97366"/>
                  <a:pt x="226406" y="385233"/>
                  <a:pt x="266270" y="457200"/>
                </a:cubicBezTo>
                <a:cubicBezTo>
                  <a:pt x="306134" y="529167"/>
                  <a:pt x="335414" y="541513"/>
                  <a:pt x="304370" y="516466"/>
                </a:cubicBezTo>
                <a:cubicBezTo>
                  <a:pt x="273326" y="491419"/>
                  <a:pt x="99054" y="329494"/>
                  <a:pt x="80004" y="306916"/>
                </a:cubicBezTo>
                <a:cubicBezTo>
                  <a:pt x="60954" y="284338"/>
                  <a:pt x="203123" y="432153"/>
                  <a:pt x="190070" y="381000"/>
                </a:cubicBezTo>
                <a:cubicBezTo>
                  <a:pt x="177017" y="329847"/>
                  <a:pt x="17209" y="0"/>
                  <a:pt x="1687" y="0"/>
                </a:cubicBezTo>
                <a:cubicBezTo>
                  <a:pt x="-13835" y="0"/>
                  <a:pt x="82473" y="364420"/>
                  <a:pt x="96937" y="381000"/>
                </a:cubicBezTo>
                <a:cubicBezTo>
                  <a:pt x="111401" y="397580"/>
                  <a:pt x="36965" y="71966"/>
                  <a:pt x="65187" y="8466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E49F6E27-3764-4E75-8D4C-79091227C34B}"/>
              </a:ext>
            </a:extLst>
          </p:cNvPr>
          <p:cNvSpPr/>
          <p:nvPr/>
        </p:nvSpPr>
        <p:spPr>
          <a:xfrm>
            <a:off x="2705959" y="6487668"/>
            <a:ext cx="1139609" cy="2324356"/>
          </a:xfrm>
          <a:custGeom>
            <a:avLst/>
            <a:gdLst>
              <a:gd name="connsiteX0" fmla="*/ 154081 w 1139609"/>
              <a:gd name="connsiteY0" fmla="*/ 355092 h 2324356"/>
              <a:gd name="connsiteX1" fmla="*/ 682401 w 1139609"/>
              <a:gd name="connsiteY1" fmla="*/ 1609852 h 2324356"/>
              <a:gd name="connsiteX2" fmla="*/ 463961 w 1139609"/>
              <a:gd name="connsiteY2" fmla="*/ 878332 h 2324356"/>
              <a:gd name="connsiteX3" fmla="*/ 1139601 w 1139609"/>
              <a:gd name="connsiteY3" fmla="*/ 2321052 h 2324356"/>
              <a:gd name="connsiteX4" fmla="*/ 448721 w 1139609"/>
              <a:gd name="connsiteY4" fmla="*/ 1299972 h 2324356"/>
              <a:gd name="connsiteX5" fmla="*/ 890681 w 1139609"/>
              <a:gd name="connsiteY5" fmla="*/ 2214372 h 2324356"/>
              <a:gd name="connsiteX6" fmla="*/ 98201 w 1139609"/>
              <a:gd name="connsiteY6" fmla="*/ 736092 h 2324356"/>
              <a:gd name="connsiteX7" fmla="*/ 662081 w 1139609"/>
              <a:gd name="connsiteY7" fmla="*/ 1975612 h 2324356"/>
              <a:gd name="connsiteX8" fmla="*/ 301401 w 1139609"/>
              <a:gd name="connsiteY8" fmla="*/ 863092 h 2324356"/>
              <a:gd name="connsiteX9" fmla="*/ 662081 w 1139609"/>
              <a:gd name="connsiteY9" fmla="*/ 1909572 h 2324356"/>
              <a:gd name="connsiteX10" fmla="*/ 199801 w 1139609"/>
              <a:gd name="connsiteY10" fmla="*/ 710692 h 2324356"/>
              <a:gd name="connsiteX11" fmla="*/ 1681 w 1139609"/>
              <a:gd name="connsiteY11" fmla="*/ 14732 h 2324356"/>
              <a:gd name="connsiteX12" fmla="*/ 154081 w 1139609"/>
              <a:gd name="connsiteY12" fmla="*/ 355092 h 232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9609" h="2324356">
                <a:moveTo>
                  <a:pt x="154081" y="355092"/>
                </a:moveTo>
                <a:cubicBezTo>
                  <a:pt x="267534" y="620945"/>
                  <a:pt x="630754" y="1522645"/>
                  <a:pt x="682401" y="1609852"/>
                </a:cubicBezTo>
                <a:cubicBezTo>
                  <a:pt x="734048" y="1697059"/>
                  <a:pt x="387761" y="759799"/>
                  <a:pt x="463961" y="878332"/>
                </a:cubicBezTo>
                <a:cubicBezTo>
                  <a:pt x="540161" y="996865"/>
                  <a:pt x="1142141" y="2250779"/>
                  <a:pt x="1139601" y="2321052"/>
                </a:cubicBezTo>
                <a:cubicBezTo>
                  <a:pt x="1137061" y="2391325"/>
                  <a:pt x="490208" y="1317752"/>
                  <a:pt x="448721" y="1299972"/>
                </a:cubicBezTo>
                <a:cubicBezTo>
                  <a:pt x="407234" y="1282192"/>
                  <a:pt x="949101" y="2308352"/>
                  <a:pt x="890681" y="2214372"/>
                </a:cubicBezTo>
                <a:cubicBezTo>
                  <a:pt x="832261" y="2120392"/>
                  <a:pt x="136301" y="775885"/>
                  <a:pt x="98201" y="736092"/>
                </a:cubicBezTo>
                <a:cubicBezTo>
                  <a:pt x="60101" y="696299"/>
                  <a:pt x="628214" y="1954445"/>
                  <a:pt x="662081" y="1975612"/>
                </a:cubicBezTo>
                <a:cubicBezTo>
                  <a:pt x="695948" y="1996779"/>
                  <a:pt x="301401" y="874099"/>
                  <a:pt x="301401" y="863092"/>
                </a:cubicBezTo>
                <a:cubicBezTo>
                  <a:pt x="301401" y="852085"/>
                  <a:pt x="679014" y="1934972"/>
                  <a:pt x="662081" y="1909572"/>
                </a:cubicBezTo>
                <a:cubicBezTo>
                  <a:pt x="645148" y="1884172"/>
                  <a:pt x="309868" y="1026499"/>
                  <a:pt x="199801" y="710692"/>
                </a:cubicBezTo>
                <a:cubicBezTo>
                  <a:pt x="89734" y="394885"/>
                  <a:pt x="13534" y="76539"/>
                  <a:pt x="1681" y="14732"/>
                </a:cubicBezTo>
                <a:cubicBezTo>
                  <a:pt x="-10172" y="-47075"/>
                  <a:pt x="40628" y="89239"/>
                  <a:pt x="154081" y="35509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A555DC91-5D7B-470B-B106-B95387BE24AE}"/>
              </a:ext>
            </a:extLst>
          </p:cNvPr>
          <p:cNvSpPr/>
          <p:nvPr/>
        </p:nvSpPr>
        <p:spPr>
          <a:xfrm>
            <a:off x="2781832" y="8184347"/>
            <a:ext cx="264345" cy="1473206"/>
          </a:xfrm>
          <a:custGeom>
            <a:avLst/>
            <a:gdLst>
              <a:gd name="connsiteX0" fmla="*/ 253468 w 264345"/>
              <a:gd name="connsiteY0" fmla="*/ 803 h 1473206"/>
              <a:gd name="connsiteX1" fmla="*/ 234418 w 264345"/>
              <a:gd name="connsiteY1" fmla="*/ 978703 h 1473206"/>
              <a:gd name="connsiteX2" fmla="*/ 5818 w 264345"/>
              <a:gd name="connsiteY2" fmla="*/ 1461303 h 1473206"/>
              <a:gd name="connsiteX3" fmla="*/ 75668 w 264345"/>
              <a:gd name="connsiteY3" fmla="*/ 1283503 h 1473206"/>
              <a:gd name="connsiteX4" fmla="*/ 158218 w 264345"/>
              <a:gd name="connsiteY4" fmla="*/ 819953 h 1473206"/>
              <a:gd name="connsiteX5" fmla="*/ 253468 w 264345"/>
              <a:gd name="connsiteY5" fmla="*/ 803 h 14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345" h="1473206">
                <a:moveTo>
                  <a:pt x="253468" y="803"/>
                </a:moveTo>
                <a:cubicBezTo>
                  <a:pt x="266168" y="27261"/>
                  <a:pt x="275693" y="735286"/>
                  <a:pt x="234418" y="978703"/>
                </a:cubicBezTo>
                <a:cubicBezTo>
                  <a:pt x="193143" y="1222120"/>
                  <a:pt x="32276" y="1410503"/>
                  <a:pt x="5818" y="1461303"/>
                </a:cubicBezTo>
                <a:cubicBezTo>
                  <a:pt x="-20640" y="1512103"/>
                  <a:pt x="50268" y="1390395"/>
                  <a:pt x="75668" y="1283503"/>
                </a:cubicBezTo>
                <a:cubicBezTo>
                  <a:pt x="101068" y="1176611"/>
                  <a:pt x="127526" y="1031620"/>
                  <a:pt x="158218" y="819953"/>
                </a:cubicBezTo>
                <a:cubicBezTo>
                  <a:pt x="188910" y="608286"/>
                  <a:pt x="240768" y="-25655"/>
                  <a:pt x="253468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E314A524-54BA-4586-8355-EC4F139D46B1}"/>
              </a:ext>
            </a:extLst>
          </p:cNvPr>
          <p:cNvSpPr/>
          <p:nvPr/>
        </p:nvSpPr>
        <p:spPr>
          <a:xfrm>
            <a:off x="6327968" y="8296943"/>
            <a:ext cx="98437" cy="1099889"/>
          </a:xfrm>
          <a:custGeom>
            <a:avLst/>
            <a:gdLst>
              <a:gd name="connsiteX0" fmla="*/ 2982 w 98437"/>
              <a:gd name="connsiteY0" fmla="*/ 2507 h 1099889"/>
              <a:gd name="connsiteX1" fmla="*/ 98232 w 98437"/>
              <a:gd name="connsiteY1" fmla="*/ 1062957 h 1099889"/>
              <a:gd name="connsiteX2" fmla="*/ 28382 w 98437"/>
              <a:gd name="connsiteY2" fmla="*/ 777207 h 1099889"/>
              <a:gd name="connsiteX3" fmla="*/ 2982 w 98437"/>
              <a:gd name="connsiteY3" fmla="*/ 2507 h 109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37" h="1099889">
                <a:moveTo>
                  <a:pt x="2982" y="2507"/>
                </a:moveTo>
                <a:cubicBezTo>
                  <a:pt x="14624" y="50132"/>
                  <a:pt x="93999" y="933840"/>
                  <a:pt x="98232" y="1062957"/>
                </a:cubicBezTo>
                <a:cubicBezTo>
                  <a:pt x="102465" y="1192074"/>
                  <a:pt x="40024" y="955007"/>
                  <a:pt x="28382" y="777207"/>
                </a:cubicBezTo>
                <a:cubicBezTo>
                  <a:pt x="16740" y="599407"/>
                  <a:pt x="-8660" y="-45118"/>
                  <a:pt x="2982" y="2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3A576FF4-960E-42DD-8FF6-47C8CD0E682D}"/>
              </a:ext>
            </a:extLst>
          </p:cNvPr>
          <p:cNvSpPr/>
          <p:nvPr/>
        </p:nvSpPr>
        <p:spPr>
          <a:xfrm>
            <a:off x="2542507" y="8317875"/>
            <a:ext cx="2861533" cy="1786674"/>
          </a:xfrm>
          <a:custGeom>
            <a:avLst/>
            <a:gdLst>
              <a:gd name="connsiteX0" fmla="*/ 613443 w 2861533"/>
              <a:gd name="connsiteY0" fmla="*/ 6975 h 1786674"/>
              <a:gd name="connsiteX1" fmla="*/ 689643 w 2861533"/>
              <a:gd name="connsiteY1" fmla="*/ 737225 h 1786674"/>
              <a:gd name="connsiteX2" fmla="*/ 638843 w 2861533"/>
              <a:gd name="connsiteY2" fmla="*/ 1042025 h 1786674"/>
              <a:gd name="connsiteX3" fmla="*/ 372143 w 2861533"/>
              <a:gd name="connsiteY3" fmla="*/ 1594475 h 1786674"/>
              <a:gd name="connsiteX4" fmla="*/ 645193 w 2861533"/>
              <a:gd name="connsiteY4" fmla="*/ 1264275 h 1786674"/>
              <a:gd name="connsiteX5" fmla="*/ 22893 w 2861533"/>
              <a:gd name="connsiteY5" fmla="*/ 1778625 h 1786674"/>
              <a:gd name="connsiteX6" fmla="*/ 321343 w 2861533"/>
              <a:gd name="connsiteY6" fmla="*/ 1581775 h 1786674"/>
              <a:gd name="connsiteX7" fmla="*/ 2016793 w 2861533"/>
              <a:gd name="connsiteY7" fmla="*/ 1626225 h 1786674"/>
              <a:gd name="connsiteX8" fmla="*/ 2861343 w 2861533"/>
              <a:gd name="connsiteY8" fmla="*/ 1105525 h 1786674"/>
              <a:gd name="connsiteX9" fmla="*/ 1953293 w 2861533"/>
              <a:gd name="connsiteY9" fmla="*/ 1327775 h 1786674"/>
              <a:gd name="connsiteX10" fmla="*/ 1553243 w 2861533"/>
              <a:gd name="connsiteY10" fmla="*/ 1003925 h 1786674"/>
              <a:gd name="connsiteX11" fmla="*/ 2734343 w 2861533"/>
              <a:gd name="connsiteY11" fmla="*/ 1130925 h 1786674"/>
              <a:gd name="connsiteX12" fmla="*/ 1102393 w 2861533"/>
              <a:gd name="connsiteY12" fmla="*/ 603875 h 1786674"/>
              <a:gd name="connsiteX13" fmla="*/ 1946943 w 2861533"/>
              <a:gd name="connsiteY13" fmla="*/ 1219825 h 1786674"/>
              <a:gd name="connsiteX14" fmla="*/ 613443 w 2861533"/>
              <a:gd name="connsiteY14" fmla="*/ 6975 h 178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61533" h="1786674">
                <a:moveTo>
                  <a:pt x="613443" y="6975"/>
                </a:moveTo>
                <a:cubicBezTo>
                  <a:pt x="403893" y="-73458"/>
                  <a:pt x="685410" y="564717"/>
                  <a:pt x="689643" y="737225"/>
                </a:cubicBezTo>
                <a:cubicBezTo>
                  <a:pt x="693876" y="909733"/>
                  <a:pt x="691760" y="899150"/>
                  <a:pt x="638843" y="1042025"/>
                </a:cubicBezTo>
                <a:cubicBezTo>
                  <a:pt x="585926" y="1184900"/>
                  <a:pt x="371085" y="1557433"/>
                  <a:pt x="372143" y="1594475"/>
                </a:cubicBezTo>
                <a:cubicBezTo>
                  <a:pt x="373201" y="1631517"/>
                  <a:pt x="703401" y="1233583"/>
                  <a:pt x="645193" y="1264275"/>
                </a:cubicBezTo>
                <a:cubicBezTo>
                  <a:pt x="586985" y="1294967"/>
                  <a:pt x="76868" y="1725708"/>
                  <a:pt x="22893" y="1778625"/>
                </a:cubicBezTo>
                <a:cubicBezTo>
                  <a:pt x="-31082" y="1831542"/>
                  <a:pt x="-10974" y="1607175"/>
                  <a:pt x="321343" y="1581775"/>
                </a:cubicBezTo>
                <a:cubicBezTo>
                  <a:pt x="653660" y="1556375"/>
                  <a:pt x="1593460" y="1705600"/>
                  <a:pt x="2016793" y="1626225"/>
                </a:cubicBezTo>
                <a:cubicBezTo>
                  <a:pt x="2440126" y="1546850"/>
                  <a:pt x="2871926" y="1155267"/>
                  <a:pt x="2861343" y="1105525"/>
                </a:cubicBezTo>
                <a:cubicBezTo>
                  <a:pt x="2850760" y="1055783"/>
                  <a:pt x="2171310" y="1344708"/>
                  <a:pt x="1953293" y="1327775"/>
                </a:cubicBezTo>
                <a:cubicBezTo>
                  <a:pt x="1735276" y="1310842"/>
                  <a:pt x="1423068" y="1036733"/>
                  <a:pt x="1553243" y="1003925"/>
                </a:cubicBezTo>
                <a:cubicBezTo>
                  <a:pt x="1683418" y="971117"/>
                  <a:pt x="2809485" y="1197600"/>
                  <a:pt x="2734343" y="1130925"/>
                </a:cubicBezTo>
                <a:cubicBezTo>
                  <a:pt x="2659201" y="1064250"/>
                  <a:pt x="1233626" y="589058"/>
                  <a:pt x="1102393" y="603875"/>
                </a:cubicBezTo>
                <a:cubicBezTo>
                  <a:pt x="971160" y="618692"/>
                  <a:pt x="2034785" y="1316133"/>
                  <a:pt x="1946943" y="1219825"/>
                </a:cubicBezTo>
                <a:cubicBezTo>
                  <a:pt x="1859101" y="1123517"/>
                  <a:pt x="822993" y="87408"/>
                  <a:pt x="613443" y="6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7D2E1D72-BEE9-4B0D-B343-4B1044721F4D}"/>
              </a:ext>
            </a:extLst>
          </p:cNvPr>
          <p:cNvSpPr/>
          <p:nvPr/>
        </p:nvSpPr>
        <p:spPr>
          <a:xfrm>
            <a:off x="4107212" y="8511188"/>
            <a:ext cx="2120613" cy="1327191"/>
          </a:xfrm>
          <a:custGeom>
            <a:avLst/>
            <a:gdLst>
              <a:gd name="connsiteX0" fmla="*/ 2045938 w 2120613"/>
              <a:gd name="connsiteY0" fmla="*/ 4162 h 1327191"/>
              <a:gd name="connsiteX1" fmla="*/ 2071338 w 2120613"/>
              <a:gd name="connsiteY1" fmla="*/ 505812 h 1327191"/>
              <a:gd name="connsiteX2" fmla="*/ 1734788 w 2120613"/>
              <a:gd name="connsiteY2" fmla="*/ 747112 h 1327191"/>
              <a:gd name="connsiteX3" fmla="*/ 820388 w 2120613"/>
              <a:gd name="connsiteY3" fmla="*/ 1312262 h 1327191"/>
              <a:gd name="connsiteX4" fmla="*/ 1855438 w 2120613"/>
              <a:gd name="connsiteY4" fmla="*/ 575662 h 1327191"/>
              <a:gd name="connsiteX5" fmla="*/ 331438 w 2120613"/>
              <a:gd name="connsiteY5" fmla="*/ 1280512 h 1327191"/>
              <a:gd name="connsiteX6" fmla="*/ 1709388 w 2120613"/>
              <a:gd name="connsiteY6" fmla="*/ 467712 h 1327191"/>
              <a:gd name="connsiteX7" fmla="*/ 7588 w 2120613"/>
              <a:gd name="connsiteY7" fmla="*/ 1324962 h 1327191"/>
              <a:gd name="connsiteX8" fmla="*/ 1042638 w 2120613"/>
              <a:gd name="connsiteY8" fmla="*/ 734412 h 1327191"/>
              <a:gd name="connsiteX9" fmla="*/ 1810988 w 2120613"/>
              <a:gd name="connsiteY9" fmla="*/ 296262 h 1327191"/>
              <a:gd name="connsiteX10" fmla="*/ 1804638 w 2120613"/>
              <a:gd name="connsiteY10" fmla="*/ 315312 h 1327191"/>
              <a:gd name="connsiteX11" fmla="*/ 1391888 w 2120613"/>
              <a:gd name="connsiteY11" fmla="*/ 810612 h 1327191"/>
              <a:gd name="connsiteX12" fmla="*/ 2045938 w 2120613"/>
              <a:gd name="connsiteY12" fmla="*/ 4162 h 132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0613" h="1327191">
                <a:moveTo>
                  <a:pt x="2045938" y="4162"/>
                </a:moveTo>
                <a:cubicBezTo>
                  <a:pt x="2159180" y="-46638"/>
                  <a:pt x="2123196" y="381987"/>
                  <a:pt x="2071338" y="505812"/>
                </a:cubicBezTo>
                <a:cubicBezTo>
                  <a:pt x="2019480" y="629637"/>
                  <a:pt x="1943280" y="612704"/>
                  <a:pt x="1734788" y="747112"/>
                </a:cubicBezTo>
                <a:cubicBezTo>
                  <a:pt x="1526296" y="881520"/>
                  <a:pt x="800280" y="1340837"/>
                  <a:pt x="820388" y="1312262"/>
                </a:cubicBezTo>
                <a:cubicBezTo>
                  <a:pt x="840496" y="1283687"/>
                  <a:pt x="1936930" y="580954"/>
                  <a:pt x="1855438" y="575662"/>
                </a:cubicBezTo>
                <a:cubicBezTo>
                  <a:pt x="1773946" y="570370"/>
                  <a:pt x="355780" y="1298504"/>
                  <a:pt x="331438" y="1280512"/>
                </a:cubicBezTo>
                <a:cubicBezTo>
                  <a:pt x="307096" y="1262520"/>
                  <a:pt x="1763363" y="460304"/>
                  <a:pt x="1709388" y="467712"/>
                </a:cubicBezTo>
                <a:cubicBezTo>
                  <a:pt x="1655413" y="475120"/>
                  <a:pt x="118713" y="1280512"/>
                  <a:pt x="7588" y="1324962"/>
                </a:cubicBezTo>
                <a:cubicBezTo>
                  <a:pt x="-103537" y="1369412"/>
                  <a:pt x="1042638" y="734412"/>
                  <a:pt x="1042638" y="734412"/>
                </a:cubicBezTo>
                <a:lnTo>
                  <a:pt x="1810988" y="296262"/>
                </a:lnTo>
                <a:cubicBezTo>
                  <a:pt x="1937988" y="226412"/>
                  <a:pt x="1874488" y="229587"/>
                  <a:pt x="1804638" y="315312"/>
                </a:cubicBezTo>
                <a:cubicBezTo>
                  <a:pt x="1734788" y="401037"/>
                  <a:pt x="1347438" y="860354"/>
                  <a:pt x="1391888" y="810612"/>
                </a:cubicBezTo>
                <a:cubicBezTo>
                  <a:pt x="1436338" y="760870"/>
                  <a:pt x="1932696" y="54962"/>
                  <a:pt x="2045938" y="416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80DB9559-DC04-4C52-A2BC-9264A2FF600D}"/>
              </a:ext>
            </a:extLst>
          </p:cNvPr>
          <p:cNvSpPr/>
          <p:nvPr/>
        </p:nvSpPr>
        <p:spPr>
          <a:xfrm>
            <a:off x="2381529" y="5248687"/>
            <a:ext cx="1513682" cy="1072341"/>
          </a:xfrm>
          <a:custGeom>
            <a:avLst/>
            <a:gdLst>
              <a:gd name="connsiteX0" fmla="*/ 285471 w 1513682"/>
              <a:gd name="connsiteY0" fmla="*/ 1071680 h 1072341"/>
              <a:gd name="connsiteX1" fmla="*/ 323571 w 1513682"/>
              <a:gd name="connsiteY1" fmla="*/ 250413 h 1072341"/>
              <a:gd name="connsiteX2" fmla="*/ 243138 w 1513682"/>
              <a:gd name="connsiteY2" fmla="*/ 517113 h 1072341"/>
              <a:gd name="connsiteX3" fmla="*/ 370138 w 1513682"/>
              <a:gd name="connsiteY3" fmla="*/ 335080 h 1072341"/>
              <a:gd name="connsiteX4" fmla="*/ 1513138 w 1513682"/>
              <a:gd name="connsiteY4" fmla="*/ 339313 h 1072341"/>
              <a:gd name="connsiteX5" fmla="*/ 518304 w 1513682"/>
              <a:gd name="connsiteY5" fmla="*/ 250413 h 1072341"/>
              <a:gd name="connsiteX6" fmla="*/ 327804 w 1513682"/>
              <a:gd name="connsiteY6" fmla="*/ 203846 h 1072341"/>
              <a:gd name="connsiteX7" fmla="*/ 1500438 w 1513682"/>
              <a:gd name="connsiteY7" fmla="*/ 339313 h 1072341"/>
              <a:gd name="connsiteX8" fmla="*/ 602971 w 1513682"/>
              <a:gd name="connsiteY8" fmla="*/ 68380 h 1072341"/>
              <a:gd name="connsiteX9" fmla="*/ 179638 w 1513682"/>
              <a:gd name="connsiteY9" fmla="*/ 89546 h 1072341"/>
              <a:gd name="connsiteX10" fmla="*/ 243138 w 1513682"/>
              <a:gd name="connsiteY10" fmla="*/ 466313 h 1072341"/>
              <a:gd name="connsiteX11" fmla="*/ 90738 w 1513682"/>
              <a:gd name="connsiteY11" fmla="*/ 85313 h 1072341"/>
              <a:gd name="connsiteX12" fmla="*/ 6071 w 1513682"/>
              <a:gd name="connsiteY12" fmla="*/ 93780 h 1072341"/>
              <a:gd name="connsiteX13" fmla="*/ 285471 w 1513682"/>
              <a:gd name="connsiteY13" fmla="*/ 1071680 h 107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3682" h="1072341">
                <a:moveTo>
                  <a:pt x="285471" y="1071680"/>
                </a:moveTo>
                <a:cubicBezTo>
                  <a:pt x="338388" y="1097785"/>
                  <a:pt x="330627" y="342841"/>
                  <a:pt x="323571" y="250413"/>
                </a:cubicBezTo>
                <a:cubicBezTo>
                  <a:pt x="316516" y="157985"/>
                  <a:pt x="235377" y="503002"/>
                  <a:pt x="243138" y="517113"/>
                </a:cubicBezTo>
                <a:cubicBezTo>
                  <a:pt x="250899" y="531224"/>
                  <a:pt x="158471" y="364713"/>
                  <a:pt x="370138" y="335080"/>
                </a:cubicBezTo>
                <a:cubicBezTo>
                  <a:pt x="581805" y="305447"/>
                  <a:pt x="1488444" y="353424"/>
                  <a:pt x="1513138" y="339313"/>
                </a:cubicBezTo>
                <a:cubicBezTo>
                  <a:pt x="1537832" y="325202"/>
                  <a:pt x="715860" y="272991"/>
                  <a:pt x="518304" y="250413"/>
                </a:cubicBezTo>
                <a:cubicBezTo>
                  <a:pt x="320748" y="227835"/>
                  <a:pt x="164115" y="189029"/>
                  <a:pt x="327804" y="203846"/>
                </a:cubicBezTo>
                <a:cubicBezTo>
                  <a:pt x="491493" y="218663"/>
                  <a:pt x="1454577" y="361891"/>
                  <a:pt x="1500438" y="339313"/>
                </a:cubicBezTo>
                <a:cubicBezTo>
                  <a:pt x="1546299" y="316735"/>
                  <a:pt x="823104" y="110008"/>
                  <a:pt x="602971" y="68380"/>
                </a:cubicBezTo>
                <a:cubicBezTo>
                  <a:pt x="382838" y="26752"/>
                  <a:pt x="239610" y="23224"/>
                  <a:pt x="179638" y="89546"/>
                </a:cubicBezTo>
                <a:cubicBezTo>
                  <a:pt x="119666" y="155868"/>
                  <a:pt x="257955" y="467018"/>
                  <a:pt x="243138" y="466313"/>
                </a:cubicBezTo>
                <a:cubicBezTo>
                  <a:pt x="228321" y="465608"/>
                  <a:pt x="130249" y="147402"/>
                  <a:pt x="90738" y="85313"/>
                </a:cubicBezTo>
                <a:cubicBezTo>
                  <a:pt x="51227" y="23224"/>
                  <a:pt x="-21446" y="-74848"/>
                  <a:pt x="6071" y="93780"/>
                </a:cubicBezTo>
                <a:cubicBezTo>
                  <a:pt x="33588" y="262408"/>
                  <a:pt x="232554" y="1045575"/>
                  <a:pt x="285471" y="1071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9DBEB235-1C1D-477C-9B13-C645EF0CE346}"/>
              </a:ext>
            </a:extLst>
          </p:cNvPr>
          <p:cNvSpPr/>
          <p:nvPr/>
        </p:nvSpPr>
        <p:spPr>
          <a:xfrm>
            <a:off x="4384693" y="5486193"/>
            <a:ext cx="1417981" cy="1430667"/>
          </a:xfrm>
          <a:custGeom>
            <a:avLst/>
            <a:gdLst>
              <a:gd name="connsiteX0" fmla="*/ 1040 w 1417981"/>
              <a:gd name="connsiteY0" fmla="*/ 279607 h 1430667"/>
              <a:gd name="connsiteX1" fmla="*/ 314307 w 1417981"/>
              <a:gd name="connsiteY1" fmla="*/ 423540 h 1430667"/>
              <a:gd name="connsiteX2" fmla="*/ 496340 w 1417981"/>
              <a:gd name="connsiteY2" fmla="*/ 389674 h 1430667"/>
              <a:gd name="connsiteX3" fmla="*/ 1414974 w 1417981"/>
              <a:gd name="connsiteY3" fmla="*/ 207 h 1430667"/>
              <a:gd name="connsiteX4" fmla="*/ 788440 w 1417981"/>
              <a:gd name="connsiteY4" fmla="*/ 338874 h 1430667"/>
              <a:gd name="connsiteX5" fmla="*/ 703774 w 1417981"/>
              <a:gd name="connsiteY5" fmla="*/ 563240 h 1430667"/>
              <a:gd name="connsiteX6" fmla="*/ 750340 w 1417981"/>
              <a:gd name="connsiteY6" fmla="*/ 813007 h 1430667"/>
              <a:gd name="connsiteX7" fmla="*/ 1389574 w 1417981"/>
              <a:gd name="connsiteY7" fmla="*/ 1418374 h 1430667"/>
              <a:gd name="connsiteX8" fmla="*/ 1084774 w 1417981"/>
              <a:gd name="connsiteY8" fmla="*/ 1164374 h 1430667"/>
              <a:gd name="connsiteX9" fmla="*/ 513274 w 1417981"/>
              <a:gd name="connsiteY9" fmla="*/ 512440 h 1430667"/>
              <a:gd name="connsiteX10" fmla="*/ 911207 w 1417981"/>
              <a:gd name="connsiteY10" fmla="*/ 990807 h 1430667"/>
              <a:gd name="connsiteX11" fmla="*/ 589474 w 1417981"/>
              <a:gd name="connsiteY11" fmla="*/ 622507 h 1430667"/>
              <a:gd name="connsiteX12" fmla="*/ 225407 w 1417981"/>
              <a:gd name="connsiteY12" fmla="*/ 478574 h 1430667"/>
              <a:gd name="connsiteX13" fmla="*/ 1040 w 1417981"/>
              <a:gd name="connsiteY13" fmla="*/ 279607 h 143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7981" h="1430667">
                <a:moveTo>
                  <a:pt x="1040" y="279607"/>
                </a:moveTo>
                <a:cubicBezTo>
                  <a:pt x="15857" y="270435"/>
                  <a:pt x="231757" y="405196"/>
                  <a:pt x="314307" y="423540"/>
                </a:cubicBezTo>
                <a:cubicBezTo>
                  <a:pt x="396857" y="441885"/>
                  <a:pt x="312896" y="460230"/>
                  <a:pt x="496340" y="389674"/>
                </a:cubicBezTo>
                <a:cubicBezTo>
                  <a:pt x="679785" y="319119"/>
                  <a:pt x="1366291" y="8674"/>
                  <a:pt x="1414974" y="207"/>
                </a:cubicBezTo>
                <a:cubicBezTo>
                  <a:pt x="1463657" y="-8260"/>
                  <a:pt x="906973" y="245035"/>
                  <a:pt x="788440" y="338874"/>
                </a:cubicBezTo>
                <a:cubicBezTo>
                  <a:pt x="669907" y="432713"/>
                  <a:pt x="710124" y="484218"/>
                  <a:pt x="703774" y="563240"/>
                </a:cubicBezTo>
                <a:cubicBezTo>
                  <a:pt x="697424" y="642262"/>
                  <a:pt x="636040" y="670485"/>
                  <a:pt x="750340" y="813007"/>
                </a:cubicBezTo>
                <a:cubicBezTo>
                  <a:pt x="864640" y="955529"/>
                  <a:pt x="1333835" y="1359813"/>
                  <a:pt x="1389574" y="1418374"/>
                </a:cubicBezTo>
                <a:cubicBezTo>
                  <a:pt x="1445313" y="1476935"/>
                  <a:pt x="1230824" y="1315363"/>
                  <a:pt x="1084774" y="1164374"/>
                </a:cubicBezTo>
                <a:cubicBezTo>
                  <a:pt x="938724" y="1013385"/>
                  <a:pt x="542202" y="541368"/>
                  <a:pt x="513274" y="512440"/>
                </a:cubicBezTo>
                <a:cubicBezTo>
                  <a:pt x="484346" y="483512"/>
                  <a:pt x="898507" y="972462"/>
                  <a:pt x="911207" y="990807"/>
                </a:cubicBezTo>
                <a:cubicBezTo>
                  <a:pt x="923907" y="1009152"/>
                  <a:pt x="703774" y="707879"/>
                  <a:pt x="589474" y="622507"/>
                </a:cubicBezTo>
                <a:cubicBezTo>
                  <a:pt x="475174" y="537135"/>
                  <a:pt x="317835" y="534313"/>
                  <a:pt x="225407" y="478574"/>
                </a:cubicBezTo>
                <a:cubicBezTo>
                  <a:pt x="132979" y="422835"/>
                  <a:pt x="-13777" y="288779"/>
                  <a:pt x="1040" y="279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D7EA7706-C036-4649-B7B9-592851FB002D}"/>
              </a:ext>
            </a:extLst>
          </p:cNvPr>
          <p:cNvSpPr/>
          <p:nvPr/>
        </p:nvSpPr>
        <p:spPr>
          <a:xfrm>
            <a:off x="6756171" y="5359265"/>
            <a:ext cx="440532" cy="541733"/>
          </a:xfrm>
          <a:custGeom>
            <a:avLst/>
            <a:gdLst>
              <a:gd name="connsiteX0" fmla="*/ 229 w 440532"/>
              <a:gd name="connsiteY0" fmla="*/ 105968 h 541733"/>
              <a:gd name="connsiteX1" fmla="*/ 313496 w 440532"/>
              <a:gd name="connsiteY1" fmla="*/ 80568 h 541733"/>
              <a:gd name="connsiteX2" fmla="*/ 440496 w 440532"/>
              <a:gd name="connsiteY2" fmla="*/ 135 h 541733"/>
              <a:gd name="connsiteX3" fmla="*/ 326196 w 440532"/>
              <a:gd name="connsiteY3" fmla="*/ 101735 h 541733"/>
              <a:gd name="connsiteX4" fmla="*/ 288096 w 440532"/>
              <a:gd name="connsiteY4" fmla="*/ 224502 h 541733"/>
              <a:gd name="connsiteX5" fmla="*/ 305029 w 440532"/>
              <a:gd name="connsiteY5" fmla="*/ 440402 h 541733"/>
              <a:gd name="connsiteX6" fmla="*/ 271162 w 440532"/>
              <a:gd name="connsiteY6" fmla="*/ 533535 h 541733"/>
              <a:gd name="connsiteX7" fmla="*/ 271162 w 440532"/>
              <a:gd name="connsiteY7" fmla="*/ 241435 h 541733"/>
              <a:gd name="connsiteX8" fmla="*/ 262696 w 440532"/>
              <a:gd name="connsiteY8" fmla="*/ 127135 h 541733"/>
              <a:gd name="connsiteX9" fmla="*/ 229 w 440532"/>
              <a:gd name="connsiteY9" fmla="*/ 105968 h 54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532" h="541733">
                <a:moveTo>
                  <a:pt x="229" y="105968"/>
                </a:moveTo>
                <a:cubicBezTo>
                  <a:pt x="8696" y="98207"/>
                  <a:pt x="240118" y="98207"/>
                  <a:pt x="313496" y="80568"/>
                </a:cubicBezTo>
                <a:cubicBezTo>
                  <a:pt x="386874" y="62929"/>
                  <a:pt x="438379" y="-3393"/>
                  <a:pt x="440496" y="135"/>
                </a:cubicBezTo>
                <a:cubicBezTo>
                  <a:pt x="442613" y="3663"/>
                  <a:pt x="351596" y="64340"/>
                  <a:pt x="326196" y="101735"/>
                </a:cubicBezTo>
                <a:cubicBezTo>
                  <a:pt x="300796" y="139130"/>
                  <a:pt x="291624" y="168058"/>
                  <a:pt x="288096" y="224502"/>
                </a:cubicBezTo>
                <a:cubicBezTo>
                  <a:pt x="284568" y="280946"/>
                  <a:pt x="307851" y="388897"/>
                  <a:pt x="305029" y="440402"/>
                </a:cubicBezTo>
                <a:cubicBezTo>
                  <a:pt x="302207" y="491908"/>
                  <a:pt x="276806" y="566696"/>
                  <a:pt x="271162" y="533535"/>
                </a:cubicBezTo>
                <a:cubicBezTo>
                  <a:pt x="265518" y="500374"/>
                  <a:pt x="272573" y="309168"/>
                  <a:pt x="271162" y="241435"/>
                </a:cubicBezTo>
                <a:cubicBezTo>
                  <a:pt x="269751" y="173702"/>
                  <a:pt x="305735" y="149713"/>
                  <a:pt x="262696" y="127135"/>
                </a:cubicBezTo>
                <a:cubicBezTo>
                  <a:pt x="219657" y="104557"/>
                  <a:pt x="-8238" y="113729"/>
                  <a:pt x="229" y="105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A6ECFA0A-9145-4962-A004-1B8D8EE11469}"/>
              </a:ext>
            </a:extLst>
          </p:cNvPr>
          <p:cNvSpPr/>
          <p:nvPr/>
        </p:nvSpPr>
        <p:spPr>
          <a:xfrm>
            <a:off x="5078632" y="6211331"/>
            <a:ext cx="331678" cy="513294"/>
          </a:xfrm>
          <a:custGeom>
            <a:avLst/>
            <a:gdLst>
              <a:gd name="connsiteX0" fmla="*/ 5601 w 331678"/>
              <a:gd name="connsiteY0" fmla="*/ 24369 h 513294"/>
              <a:gd name="connsiteX1" fmla="*/ 60635 w 331678"/>
              <a:gd name="connsiteY1" fmla="*/ 70936 h 513294"/>
              <a:gd name="connsiteX2" fmla="*/ 331568 w 331678"/>
              <a:gd name="connsiteY2" fmla="*/ 511202 h 513294"/>
              <a:gd name="connsiteX3" fmla="*/ 94501 w 331678"/>
              <a:gd name="connsiteY3" fmla="*/ 240269 h 513294"/>
              <a:gd name="connsiteX4" fmla="*/ 153768 w 331678"/>
              <a:gd name="connsiteY4" fmla="*/ 312236 h 513294"/>
              <a:gd name="connsiteX5" fmla="*/ 5601 w 331678"/>
              <a:gd name="connsiteY5" fmla="*/ 24369 h 51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678" h="513294">
                <a:moveTo>
                  <a:pt x="5601" y="24369"/>
                </a:moveTo>
                <a:cubicBezTo>
                  <a:pt x="-9921" y="-15848"/>
                  <a:pt x="6307" y="-10203"/>
                  <a:pt x="60635" y="70936"/>
                </a:cubicBezTo>
                <a:cubicBezTo>
                  <a:pt x="114963" y="152075"/>
                  <a:pt x="325924" y="482980"/>
                  <a:pt x="331568" y="511202"/>
                </a:cubicBezTo>
                <a:cubicBezTo>
                  <a:pt x="337212" y="539424"/>
                  <a:pt x="124134" y="273430"/>
                  <a:pt x="94501" y="240269"/>
                </a:cubicBezTo>
                <a:cubicBezTo>
                  <a:pt x="64868" y="207108"/>
                  <a:pt x="170701" y="347514"/>
                  <a:pt x="153768" y="312236"/>
                </a:cubicBezTo>
                <a:cubicBezTo>
                  <a:pt x="136835" y="276958"/>
                  <a:pt x="21123" y="64586"/>
                  <a:pt x="5601" y="24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A4839CF4-1AB9-4AC4-9CFF-F09D3596A07E}"/>
              </a:ext>
            </a:extLst>
          </p:cNvPr>
          <p:cNvSpPr/>
          <p:nvPr/>
        </p:nvSpPr>
        <p:spPr>
          <a:xfrm>
            <a:off x="6628950" y="6146706"/>
            <a:ext cx="352549" cy="690135"/>
          </a:xfrm>
          <a:custGeom>
            <a:avLst/>
            <a:gdLst>
              <a:gd name="connsiteX0" fmla="*/ 351817 w 352549"/>
              <a:gd name="connsiteY0" fmla="*/ 94 h 690135"/>
              <a:gd name="connsiteX1" fmla="*/ 258683 w 352549"/>
              <a:gd name="connsiteY1" fmla="*/ 224461 h 690135"/>
              <a:gd name="connsiteX2" fmla="*/ 144383 w 352549"/>
              <a:gd name="connsiteY2" fmla="*/ 512327 h 690135"/>
              <a:gd name="connsiteX3" fmla="*/ 267150 w 352549"/>
              <a:gd name="connsiteY3" fmla="*/ 190594 h 690135"/>
              <a:gd name="connsiteX4" fmla="*/ 450 w 352549"/>
              <a:gd name="connsiteY4" fmla="*/ 690127 h 690135"/>
              <a:gd name="connsiteX5" fmla="*/ 207883 w 352549"/>
              <a:gd name="connsiteY5" fmla="*/ 203294 h 690135"/>
              <a:gd name="connsiteX6" fmla="*/ 351817 w 352549"/>
              <a:gd name="connsiteY6" fmla="*/ 94 h 69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549" h="690135">
                <a:moveTo>
                  <a:pt x="351817" y="94"/>
                </a:moveTo>
                <a:cubicBezTo>
                  <a:pt x="360284" y="3622"/>
                  <a:pt x="293255" y="139089"/>
                  <a:pt x="258683" y="224461"/>
                </a:cubicBezTo>
                <a:cubicBezTo>
                  <a:pt x="224111" y="309833"/>
                  <a:pt x="142972" y="517972"/>
                  <a:pt x="144383" y="512327"/>
                </a:cubicBezTo>
                <a:cubicBezTo>
                  <a:pt x="145794" y="506682"/>
                  <a:pt x="291139" y="160961"/>
                  <a:pt x="267150" y="190594"/>
                </a:cubicBezTo>
                <a:cubicBezTo>
                  <a:pt x="243161" y="220227"/>
                  <a:pt x="10328" y="688010"/>
                  <a:pt x="450" y="690127"/>
                </a:cubicBezTo>
                <a:cubicBezTo>
                  <a:pt x="-9428" y="692244"/>
                  <a:pt x="145794" y="314772"/>
                  <a:pt x="207883" y="203294"/>
                </a:cubicBezTo>
                <a:cubicBezTo>
                  <a:pt x="269972" y="91816"/>
                  <a:pt x="343350" y="-3434"/>
                  <a:pt x="351817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560EDD95-1EF9-4EE2-9C6D-3CB242C76555}"/>
              </a:ext>
            </a:extLst>
          </p:cNvPr>
          <p:cNvSpPr/>
          <p:nvPr/>
        </p:nvSpPr>
        <p:spPr>
          <a:xfrm>
            <a:off x="6722226" y="5515988"/>
            <a:ext cx="266085" cy="331728"/>
          </a:xfrm>
          <a:custGeom>
            <a:avLst/>
            <a:gdLst>
              <a:gd name="connsiteX0" fmla="*/ 307 w 266085"/>
              <a:gd name="connsiteY0" fmla="*/ 45 h 331728"/>
              <a:gd name="connsiteX1" fmla="*/ 199274 w 266085"/>
              <a:gd name="connsiteY1" fmla="*/ 67779 h 331728"/>
              <a:gd name="connsiteX2" fmla="*/ 233141 w 266085"/>
              <a:gd name="connsiteY2" fmla="*/ 330245 h 331728"/>
              <a:gd name="connsiteX3" fmla="*/ 250074 w 266085"/>
              <a:gd name="connsiteY3" fmla="*/ 169379 h 331728"/>
              <a:gd name="connsiteX4" fmla="*/ 250074 w 266085"/>
              <a:gd name="connsiteY4" fmla="*/ 59312 h 331728"/>
              <a:gd name="connsiteX5" fmla="*/ 307 w 266085"/>
              <a:gd name="connsiteY5" fmla="*/ 45 h 33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085" h="331728">
                <a:moveTo>
                  <a:pt x="307" y="45"/>
                </a:moveTo>
                <a:cubicBezTo>
                  <a:pt x="-8160" y="1456"/>
                  <a:pt x="160468" y="12746"/>
                  <a:pt x="199274" y="67779"/>
                </a:cubicBezTo>
                <a:cubicBezTo>
                  <a:pt x="238080" y="122812"/>
                  <a:pt x="224674" y="313312"/>
                  <a:pt x="233141" y="330245"/>
                </a:cubicBezTo>
                <a:cubicBezTo>
                  <a:pt x="241608" y="347178"/>
                  <a:pt x="247252" y="214534"/>
                  <a:pt x="250074" y="169379"/>
                </a:cubicBezTo>
                <a:cubicBezTo>
                  <a:pt x="252896" y="124224"/>
                  <a:pt x="284646" y="88240"/>
                  <a:pt x="250074" y="59312"/>
                </a:cubicBezTo>
                <a:cubicBezTo>
                  <a:pt x="215502" y="30384"/>
                  <a:pt x="8774" y="-1366"/>
                  <a:pt x="307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B1614E65-0FA5-4486-85B2-7893A326E554}"/>
              </a:ext>
            </a:extLst>
          </p:cNvPr>
          <p:cNvSpPr/>
          <p:nvPr/>
        </p:nvSpPr>
        <p:spPr>
          <a:xfrm>
            <a:off x="3043722" y="4368689"/>
            <a:ext cx="1139138" cy="877036"/>
          </a:xfrm>
          <a:custGeom>
            <a:avLst/>
            <a:gdLst>
              <a:gd name="connsiteX0" fmla="*/ 973711 w 1139138"/>
              <a:gd name="connsiteY0" fmla="*/ 111 h 877036"/>
              <a:gd name="connsiteX1" fmla="*/ 808611 w 1139138"/>
              <a:gd name="connsiteY1" fmla="*/ 203311 h 877036"/>
              <a:gd name="connsiteX2" fmla="*/ 1028745 w 1139138"/>
              <a:gd name="connsiteY2" fmla="*/ 757878 h 877036"/>
              <a:gd name="connsiteX3" fmla="*/ 745111 w 1139138"/>
              <a:gd name="connsiteY3" fmla="*/ 372644 h 877036"/>
              <a:gd name="connsiteX4" fmla="*/ 1134578 w 1139138"/>
              <a:gd name="connsiteY4" fmla="*/ 876411 h 877036"/>
              <a:gd name="connsiteX5" fmla="*/ 427611 w 1139138"/>
              <a:gd name="connsiteY5" fmla="*/ 482711 h 877036"/>
              <a:gd name="connsiteX6" fmla="*/ 956778 w 1139138"/>
              <a:gd name="connsiteY6" fmla="*/ 749411 h 877036"/>
              <a:gd name="connsiteX7" fmla="*/ 275211 w 1139138"/>
              <a:gd name="connsiteY7" fmla="*/ 393811 h 877036"/>
              <a:gd name="connsiteX8" fmla="*/ 567311 w 1139138"/>
              <a:gd name="connsiteY8" fmla="*/ 275278 h 877036"/>
              <a:gd name="connsiteX9" fmla="*/ 45 w 1139138"/>
              <a:gd name="connsiteY9" fmla="*/ 402278 h 877036"/>
              <a:gd name="connsiteX10" fmla="*/ 601178 w 1139138"/>
              <a:gd name="connsiteY10" fmla="*/ 177911 h 877036"/>
              <a:gd name="connsiteX11" fmla="*/ 973711 w 1139138"/>
              <a:gd name="connsiteY11" fmla="*/ 111 h 87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9138" h="877036">
                <a:moveTo>
                  <a:pt x="973711" y="111"/>
                </a:moveTo>
                <a:cubicBezTo>
                  <a:pt x="1008283" y="4344"/>
                  <a:pt x="799439" y="77017"/>
                  <a:pt x="808611" y="203311"/>
                </a:cubicBezTo>
                <a:cubicBezTo>
                  <a:pt x="817783" y="329605"/>
                  <a:pt x="1039328" y="729656"/>
                  <a:pt x="1028745" y="757878"/>
                </a:cubicBezTo>
                <a:cubicBezTo>
                  <a:pt x="1018162" y="786100"/>
                  <a:pt x="727472" y="352888"/>
                  <a:pt x="745111" y="372644"/>
                </a:cubicBezTo>
                <a:cubicBezTo>
                  <a:pt x="762750" y="392400"/>
                  <a:pt x="1187495" y="858067"/>
                  <a:pt x="1134578" y="876411"/>
                </a:cubicBezTo>
                <a:cubicBezTo>
                  <a:pt x="1081661" y="894755"/>
                  <a:pt x="457244" y="503878"/>
                  <a:pt x="427611" y="482711"/>
                </a:cubicBezTo>
                <a:cubicBezTo>
                  <a:pt x="397978" y="461544"/>
                  <a:pt x="982178" y="764228"/>
                  <a:pt x="956778" y="749411"/>
                </a:cubicBezTo>
                <a:cubicBezTo>
                  <a:pt x="931378" y="734594"/>
                  <a:pt x="340122" y="472833"/>
                  <a:pt x="275211" y="393811"/>
                </a:cubicBezTo>
                <a:cubicBezTo>
                  <a:pt x="210300" y="314789"/>
                  <a:pt x="613172" y="273867"/>
                  <a:pt x="567311" y="275278"/>
                </a:cubicBezTo>
                <a:cubicBezTo>
                  <a:pt x="521450" y="276689"/>
                  <a:pt x="-5600" y="418506"/>
                  <a:pt x="45" y="402278"/>
                </a:cubicBezTo>
                <a:cubicBezTo>
                  <a:pt x="5689" y="386050"/>
                  <a:pt x="439606" y="242117"/>
                  <a:pt x="601178" y="177911"/>
                </a:cubicBezTo>
                <a:cubicBezTo>
                  <a:pt x="762750" y="113705"/>
                  <a:pt x="939139" y="-4122"/>
                  <a:pt x="973711" y="11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47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マトリックス レザレクションズ』公式サイト｜大ヒット上映中！" hidden="1">
            <a:extLst>
              <a:ext uri="{FF2B5EF4-FFF2-40B4-BE49-F238E27FC236}">
                <a16:creationId xmlns:a16="http://schemas.microsoft.com/office/drawing/2014/main" id="{738A16C7-ACED-427D-A9FE-C0F2E08B9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0" t="50000"/>
          <a:stretch/>
        </p:blipFill>
        <p:spPr bwMode="auto">
          <a:xfrm>
            <a:off x="409575" y="-5474"/>
            <a:ext cx="8782050" cy="126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99D01CAE-DF60-4DE2-B278-DCD77D9B8133}"/>
              </a:ext>
            </a:extLst>
          </p:cNvPr>
          <p:cNvSpPr/>
          <p:nvPr/>
        </p:nvSpPr>
        <p:spPr>
          <a:xfrm>
            <a:off x="4853548" y="5368680"/>
            <a:ext cx="855249" cy="530061"/>
          </a:xfrm>
          <a:custGeom>
            <a:avLst/>
            <a:gdLst>
              <a:gd name="connsiteX0" fmla="*/ 10552 w 855249"/>
              <a:gd name="connsiteY0" fmla="*/ 511420 h 530061"/>
              <a:gd name="connsiteX1" fmla="*/ 147077 w 855249"/>
              <a:gd name="connsiteY1" fmla="*/ 444745 h 530061"/>
              <a:gd name="connsiteX2" fmla="*/ 289952 w 855249"/>
              <a:gd name="connsiteY2" fmla="*/ 273295 h 530061"/>
              <a:gd name="connsiteX3" fmla="*/ 594752 w 855249"/>
              <a:gd name="connsiteY3" fmla="*/ 54220 h 530061"/>
              <a:gd name="connsiteX4" fmla="*/ 851927 w 855249"/>
              <a:gd name="connsiteY4" fmla="*/ 3420 h 530061"/>
              <a:gd name="connsiteX5" fmla="*/ 731277 w 855249"/>
              <a:gd name="connsiteY5" fmla="*/ 6595 h 530061"/>
              <a:gd name="connsiteX6" fmla="*/ 591577 w 855249"/>
              <a:gd name="connsiteY6" fmla="*/ 22470 h 530061"/>
              <a:gd name="connsiteX7" fmla="*/ 445527 w 855249"/>
              <a:gd name="connsiteY7" fmla="*/ 111370 h 530061"/>
              <a:gd name="connsiteX8" fmla="*/ 10552 w 855249"/>
              <a:gd name="connsiteY8" fmla="*/ 511420 h 53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5249" h="530061">
                <a:moveTo>
                  <a:pt x="10552" y="511420"/>
                </a:moveTo>
                <a:cubicBezTo>
                  <a:pt x="-39190" y="566983"/>
                  <a:pt x="100510" y="484433"/>
                  <a:pt x="147077" y="444745"/>
                </a:cubicBezTo>
                <a:cubicBezTo>
                  <a:pt x="193644" y="405057"/>
                  <a:pt x="215340" y="338382"/>
                  <a:pt x="289952" y="273295"/>
                </a:cubicBezTo>
                <a:cubicBezTo>
                  <a:pt x="364565" y="208207"/>
                  <a:pt x="501090" y="99199"/>
                  <a:pt x="594752" y="54220"/>
                </a:cubicBezTo>
                <a:cubicBezTo>
                  <a:pt x="688414" y="9241"/>
                  <a:pt x="829173" y="11357"/>
                  <a:pt x="851927" y="3420"/>
                </a:cubicBezTo>
                <a:cubicBezTo>
                  <a:pt x="874681" y="-4518"/>
                  <a:pt x="774669" y="3420"/>
                  <a:pt x="731277" y="6595"/>
                </a:cubicBezTo>
                <a:cubicBezTo>
                  <a:pt x="687885" y="9770"/>
                  <a:pt x="639202" y="5007"/>
                  <a:pt x="591577" y="22470"/>
                </a:cubicBezTo>
                <a:cubicBezTo>
                  <a:pt x="543952" y="39932"/>
                  <a:pt x="539719" y="30937"/>
                  <a:pt x="445527" y="111370"/>
                </a:cubicBezTo>
                <a:cubicBezTo>
                  <a:pt x="351335" y="191803"/>
                  <a:pt x="60294" y="455857"/>
                  <a:pt x="10552" y="511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FDED7AF6-A994-40A4-8ECA-5AE592F99FB8}"/>
              </a:ext>
            </a:extLst>
          </p:cNvPr>
          <p:cNvSpPr/>
          <p:nvPr/>
        </p:nvSpPr>
        <p:spPr>
          <a:xfrm>
            <a:off x="5088153" y="5247302"/>
            <a:ext cx="1073340" cy="477353"/>
          </a:xfrm>
          <a:custGeom>
            <a:avLst/>
            <a:gdLst>
              <a:gd name="connsiteX0" fmla="*/ 1372 w 1073340"/>
              <a:gd name="connsiteY0" fmla="*/ 477223 h 477353"/>
              <a:gd name="connsiteX1" fmla="*/ 766547 w 1073340"/>
              <a:gd name="connsiteY1" fmla="*/ 112098 h 477353"/>
              <a:gd name="connsiteX2" fmla="*/ 1071347 w 1073340"/>
              <a:gd name="connsiteY2" fmla="*/ 973 h 477353"/>
              <a:gd name="connsiteX3" fmla="*/ 906247 w 1073340"/>
              <a:gd name="connsiteY3" fmla="*/ 54948 h 477353"/>
              <a:gd name="connsiteX4" fmla="*/ 725272 w 1073340"/>
              <a:gd name="connsiteY4" fmla="*/ 108923 h 477353"/>
              <a:gd name="connsiteX5" fmla="*/ 582397 w 1073340"/>
              <a:gd name="connsiteY5" fmla="*/ 153373 h 477353"/>
              <a:gd name="connsiteX6" fmla="*/ 1372 w 1073340"/>
              <a:gd name="connsiteY6" fmla="*/ 477223 h 47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3340" h="477353">
                <a:moveTo>
                  <a:pt x="1372" y="477223"/>
                </a:moveTo>
                <a:cubicBezTo>
                  <a:pt x="32064" y="470344"/>
                  <a:pt x="588218" y="191473"/>
                  <a:pt x="766547" y="112098"/>
                </a:cubicBezTo>
                <a:cubicBezTo>
                  <a:pt x="944876" y="32723"/>
                  <a:pt x="1048064" y="10498"/>
                  <a:pt x="1071347" y="973"/>
                </a:cubicBezTo>
                <a:cubicBezTo>
                  <a:pt x="1094630" y="-8552"/>
                  <a:pt x="906247" y="54948"/>
                  <a:pt x="906247" y="54948"/>
                </a:cubicBezTo>
                <a:cubicBezTo>
                  <a:pt x="848568" y="72940"/>
                  <a:pt x="725272" y="108923"/>
                  <a:pt x="725272" y="108923"/>
                </a:cubicBezTo>
                <a:cubicBezTo>
                  <a:pt x="671297" y="125327"/>
                  <a:pt x="700930" y="89873"/>
                  <a:pt x="582397" y="153373"/>
                </a:cubicBezTo>
                <a:cubicBezTo>
                  <a:pt x="463864" y="216873"/>
                  <a:pt x="-29320" y="484102"/>
                  <a:pt x="1372" y="477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FB626B50-E2D2-4943-8A0A-EA5758E913F0}"/>
              </a:ext>
            </a:extLst>
          </p:cNvPr>
          <p:cNvSpPr/>
          <p:nvPr/>
        </p:nvSpPr>
        <p:spPr>
          <a:xfrm>
            <a:off x="5873646" y="5105147"/>
            <a:ext cx="1428948" cy="238516"/>
          </a:xfrm>
          <a:custGeom>
            <a:avLst/>
            <a:gdLst>
              <a:gd name="connsiteX0" fmla="*/ 104 w 1428948"/>
              <a:gd name="connsiteY0" fmla="*/ 238378 h 238516"/>
              <a:gd name="connsiteX1" fmla="*/ 476354 w 1428948"/>
              <a:gd name="connsiteY1" fmla="*/ 89153 h 238516"/>
              <a:gd name="connsiteX2" fmla="*/ 1184379 w 1428948"/>
              <a:gd name="connsiteY2" fmla="*/ 19303 h 238516"/>
              <a:gd name="connsiteX3" fmla="*/ 1428854 w 1428948"/>
              <a:gd name="connsiteY3" fmla="*/ 253 h 238516"/>
              <a:gd name="connsiteX4" fmla="*/ 1216129 w 1428948"/>
              <a:gd name="connsiteY4" fmla="*/ 28828 h 238516"/>
              <a:gd name="connsiteX5" fmla="*/ 514454 w 1428948"/>
              <a:gd name="connsiteY5" fmla="*/ 114553 h 238516"/>
              <a:gd name="connsiteX6" fmla="*/ 104 w 1428948"/>
              <a:gd name="connsiteY6" fmla="*/ 238378 h 2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948" h="238516">
                <a:moveTo>
                  <a:pt x="104" y="238378"/>
                </a:moveTo>
                <a:cubicBezTo>
                  <a:pt x="-6246" y="234145"/>
                  <a:pt x="278975" y="125665"/>
                  <a:pt x="476354" y="89153"/>
                </a:cubicBezTo>
                <a:cubicBezTo>
                  <a:pt x="673733" y="52641"/>
                  <a:pt x="1025629" y="34120"/>
                  <a:pt x="1184379" y="19303"/>
                </a:cubicBezTo>
                <a:cubicBezTo>
                  <a:pt x="1343129" y="4486"/>
                  <a:pt x="1423562" y="-1334"/>
                  <a:pt x="1428854" y="253"/>
                </a:cubicBezTo>
                <a:cubicBezTo>
                  <a:pt x="1434146" y="1840"/>
                  <a:pt x="1216129" y="28828"/>
                  <a:pt x="1216129" y="28828"/>
                </a:cubicBezTo>
                <a:cubicBezTo>
                  <a:pt x="1063729" y="47878"/>
                  <a:pt x="717125" y="80157"/>
                  <a:pt x="514454" y="114553"/>
                </a:cubicBezTo>
                <a:cubicBezTo>
                  <a:pt x="311783" y="148949"/>
                  <a:pt x="6454" y="242611"/>
                  <a:pt x="104" y="238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A95D658F-E404-4F51-837F-F734A39F8B90}"/>
              </a:ext>
            </a:extLst>
          </p:cNvPr>
          <p:cNvSpPr/>
          <p:nvPr/>
        </p:nvSpPr>
        <p:spPr>
          <a:xfrm>
            <a:off x="5094337" y="5227689"/>
            <a:ext cx="1684408" cy="548334"/>
          </a:xfrm>
          <a:custGeom>
            <a:avLst/>
            <a:gdLst>
              <a:gd name="connsiteX0" fmla="*/ 1538 w 1684408"/>
              <a:gd name="connsiteY0" fmla="*/ 547636 h 548334"/>
              <a:gd name="connsiteX1" fmla="*/ 646063 w 1684408"/>
              <a:gd name="connsiteY1" fmla="*/ 223786 h 548334"/>
              <a:gd name="connsiteX2" fmla="*/ 1157238 w 1684408"/>
              <a:gd name="connsiteY2" fmla="*/ 65036 h 548334"/>
              <a:gd name="connsiteX3" fmla="*/ 1681113 w 1684408"/>
              <a:gd name="connsiteY3" fmla="*/ 11061 h 548334"/>
              <a:gd name="connsiteX4" fmla="*/ 1354088 w 1684408"/>
              <a:gd name="connsiteY4" fmla="*/ 11061 h 548334"/>
              <a:gd name="connsiteX5" fmla="*/ 839738 w 1684408"/>
              <a:gd name="connsiteY5" fmla="*/ 128536 h 548334"/>
              <a:gd name="connsiteX6" fmla="*/ 1538 w 1684408"/>
              <a:gd name="connsiteY6" fmla="*/ 547636 h 54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4408" h="548334">
                <a:moveTo>
                  <a:pt x="1538" y="547636"/>
                </a:moveTo>
                <a:cubicBezTo>
                  <a:pt x="-30741" y="563511"/>
                  <a:pt x="453446" y="304219"/>
                  <a:pt x="646063" y="223786"/>
                </a:cubicBezTo>
                <a:cubicBezTo>
                  <a:pt x="838680" y="143353"/>
                  <a:pt x="984730" y="100490"/>
                  <a:pt x="1157238" y="65036"/>
                </a:cubicBezTo>
                <a:cubicBezTo>
                  <a:pt x="1329746" y="29582"/>
                  <a:pt x="1648305" y="20057"/>
                  <a:pt x="1681113" y="11061"/>
                </a:cubicBezTo>
                <a:cubicBezTo>
                  <a:pt x="1713921" y="2065"/>
                  <a:pt x="1494317" y="-8518"/>
                  <a:pt x="1354088" y="11061"/>
                </a:cubicBezTo>
                <a:cubicBezTo>
                  <a:pt x="1213859" y="30640"/>
                  <a:pt x="1063046" y="42811"/>
                  <a:pt x="839738" y="128536"/>
                </a:cubicBezTo>
                <a:cubicBezTo>
                  <a:pt x="616430" y="214261"/>
                  <a:pt x="33817" y="531761"/>
                  <a:pt x="1538" y="547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6AFBA4C4-6DEB-4078-B856-925D733E8D87}"/>
              </a:ext>
            </a:extLst>
          </p:cNvPr>
          <p:cNvSpPr/>
          <p:nvPr/>
        </p:nvSpPr>
        <p:spPr>
          <a:xfrm>
            <a:off x="6445035" y="5172031"/>
            <a:ext cx="743795" cy="54390"/>
          </a:xfrm>
          <a:custGeom>
            <a:avLst/>
            <a:gdLst>
              <a:gd name="connsiteX0" fmla="*/ 215 w 743795"/>
              <a:gd name="connsiteY0" fmla="*/ 54019 h 54390"/>
              <a:gd name="connsiteX1" fmla="*/ 517740 w 743795"/>
              <a:gd name="connsiteY1" fmla="*/ 44 h 54390"/>
              <a:gd name="connsiteX2" fmla="*/ 743165 w 743795"/>
              <a:gd name="connsiteY2" fmla="*/ 44494 h 54390"/>
              <a:gd name="connsiteX3" fmla="*/ 457415 w 743795"/>
              <a:gd name="connsiteY3" fmla="*/ 25444 h 54390"/>
              <a:gd name="connsiteX4" fmla="*/ 215 w 743795"/>
              <a:gd name="connsiteY4" fmla="*/ 54019 h 5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795" h="54390">
                <a:moveTo>
                  <a:pt x="215" y="54019"/>
                </a:moveTo>
                <a:cubicBezTo>
                  <a:pt x="10269" y="49786"/>
                  <a:pt x="393915" y="1631"/>
                  <a:pt x="517740" y="44"/>
                </a:cubicBezTo>
                <a:cubicBezTo>
                  <a:pt x="641565" y="-1543"/>
                  <a:pt x="753219" y="40261"/>
                  <a:pt x="743165" y="44494"/>
                </a:cubicBezTo>
                <a:cubicBezTo>
                  <a:pt x="733111" y="48727"/>
                  <a:pt x="580711" y="25973"/>
                  <a:pt x="457415" y="25444"/>
                </a:cubicBezTo>
                <a:cubicBezTo>
                  <a:pt x="334119" y="24915"/>
                  <a:pt x="-9839" y="58252"/>
                  <a:pt x="215" y="54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99A3A84-CD95-4A9A-9AF8-9DD8761EA2D6}"/>
              </a:ext>
            </a:extLst>
          </p:cNvPr>
          <p:cNvSpPr/>
          <p:nvPr/>
        </p:nvSpPr>
        <p:spPr>
          <a:xfrm>
            <a:off x="7115141" y="5092683"/>
            <a:ext cx="273084" cy="105197"/>
          </a:xfrm>
          <a:custGeom>
            <a:avLst/>
            <a:gdLst>
              <a:gd name="connsiteX0" fmla="*/ 34 w 273084"/>
              <a:gd name="connsiteY0" fmla="*/ 73042 h 105197"/>
              <a:gd name="connsiteX1" fmla="*/ 196884 w 273084"/>
              <a:gd name="connsiteY1" fmla="*/ 69867 h 105197"/>
              <a:gd name="connsiteX2" fmla="*/ 273084 w 273084"/>
              <a:gd name="connsiteY2" fmla="*/ 17 h 105197"/>
              <a:gd name="connsiteX3" fmla="*/ 196884 w 273084"/>
              <a:gd name="connsiteY3" fmla="*/ 63517 h 105197"/>
              <a:gd name="connsiteX4" fmla="*/ 181009 w 273084"/>
              <a:gd name="connsiteY4" fmla="*/ 104792 h 105197"/>
              <a:gd name="connsiteX5" fmla="*/ 34 w 273084"/>
              <a:gd name="connsiteY5" fmla="*/ 73042 h 10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84" h="105197">
                <a:moveTo>
                  <a:pt x="34" y="73042"/>
                </a:moveTo>
                <a:cubicBezTo>
                  <a:pt x="2680" y="67221"/>
                  <a:pt x="151376" y="82038"/>
                  <a:pt x="196884" y="69867"/>
                </a:cubicBezTo>
                <a:cubicBezTo>
                  <a:pt x="242392" y="57696"/>
                  <a:pt x="273084" y="1075"/>
                  <a:pt x="273084" y="17"/>
                </a:cubicBezTo>
                <a:cubicBezTo>
                  <a:pt x="273084" y="-1041"/>
                  <a:pt x="212230" y="46055"/>
                  <a:pt x="196884" y="63517"/>
                </a:cubicBezTo>
                <a:cubicBezTo>
                  <a:pt x="181538" y="80979"/>
                  <a:pt x="213288" y="100559"/>
                  <a:pt x="181009" y="104792"/>
                </a:cubicBezTo>
                <a:cubicBezTo>
                  <a:pt x="148730" y="109025"/>
                  <a:pt x="-2612" y="78863"/>
                  <a:pt x="34" y="73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F749E6A-325B-458A-9026-E44E6DA35D4A}"/>
              </a:ext>
            </a:extLst>
          </p:cNvPr>
          <p:cNvSpPr/>
          <p:nvPr/>
        </p:nvSpPr>
        <p:spPr>
          <a:xfrm>
            <a:off x="6843049" y="5216709"/>
            <a:ext cx="421429" cy="139693"/>
          </a:xfrm>
          <a:custGeom>
            <a:avLst/>
            <a:gdLst>
              <a:gd name="connsiteX0" fmla="*/ 2251 w 421429"/>
              <a:gd name="connsiteY0" fmla="*/ 2991 h 139693"/>
              <a:gd name="connsiteX1" fmla="*/ 192751 w 421429"/>
              <a:gd name="connsiteY1" fmla="*/ 15691 h 139693"/>
              <a:gd name="connsiteX2" fmla="*/ 256251 w 421429"/>
              <a:gd name="connsiteY2" fmla="*/ 88716 h 139693"/>
              <a:gd name="connsiteX3" fmla="*/ 326101 w 421429"/>
              <a:gd name="connsiteY3" fmla="*/ 79191 h 139693"/>
              <a:gd name="connsiteX4" fmla="*/ 421351 w 421429"/>
              <a:gd name="connsiteY4" fmla="*/ 139516 h 139693"/>
              <a:gd name="connsiteX5" fmla="*/ 335626 w 421429"/>
              <a:gd name="connsiteY5" fmla="*/ 56966 h 139693"/>
              <a:gd name="connsiteX6" fmla="*/ 2251 w 421429"/>
              <a:gd name="connsiteY6" fmla="*/ 2991 h 13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429" h="139693">
                <a:moveTo>
                  <a:pt x="2251" y="2991"/>
                </a:moveTo>
                <a:cubicBezTo>
                  <a:pt x="-21561" y="-3888"/>
                  <a:pt x="150418" y="1404"/>
                  <a:pt x="192751" y="15691"/>
                </a:cubicBezTo>
                <a:cubicBezTo>
                  <a:pt x="235084" y="29978"/>
                  <a:pt x="234026" y="78133"/>
                  <a:pt x="256251" y="88716"/>
                </a:cubicBezTo>
                <a:cubicBezTo>
                  <a:pt x="278476" y="99299"/>
                  <a:pt x="298584" y="70724"/>
                  <a:pt x="326101" y="79191"/>
                </a:cubicBezTo>
                <a:cubicBezTo>
                  <a:pt x="353618" y="87658"/>
                  <a:pt x="419764" y="143220"/>
                  <a:pt x="421351" y="139516"/>
                </a:cubicBezTo>
                <a:cubicBezTo>
                  <a:pt x="422938" y="135812"/>
                  <a:pt x="400713" y="76545"/>
                  <a:pt x="335626" y="56966"/>
                </a:cubicBezTo>
                <a:cubicBezTo>
                  <a:pt x="270539" y="37387"/>
                  <a:pt x="26063" y="9870"/>
                  <a:pt x="2251" y="2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56E9CBB7-62A5-4F04-BD72-4A2F72E07E4B}"/>
              </a:ext>
            </a:extLst>
          </p:cNvPr>
          <p:cNvSpPr/>
          <p:nvPr/>
        </p:nvSpPr>
        <p:spPr>
          <a:xfrm>
            <a:off x="5791049" y="5386994"/>
            <a:ext cx="1270200" cy="141220"/>
          </a:xfrm>
          <a:custGeom>
            <a:avLst/>
            <a:gdLst>
              <a:gd name="connsiteX0" fmla="*/ 151 w 1270200"/>
              <a:gd name="connsiteY0" fmla="*/ 140681 h 141220"/>
              <a:gd name="connsiteX1" fmla="*/ 885976 w 1270200"/>
              <a:gd name="connsiteY1" fmla="*/ 54956 h 141220"/>
              <a:gd name="connsiteX2" fmla="*/ 978051 w 1270200"/>
              <a:gd name="connsiteY2" fmla="*/ 7331 h 141220"/>
              <a:gd name="connsiteX3" fmla="*/ 1270151 w 1270200"/>
              <a:gd name="connsiteY3" fmla="*/ 4156 h 141220"/>
              <a:gd name="connsiteX4" fmla="*/ 1003451 w 1270200"/>
              <a:gd name="connsiteY4" fmla="*/ 7331 h 141220"/>
              <a:gd name="connsiteX5" fmla="*/ 816126 w 1270200"/>
              <a:gd name="connsiteY5" fmla="*/ 10506 h 141220"/>
              <a:gd name="connsiteX6" fmla="*/ 151 w 1270200"/>
              <a:gd name="connsiteY6" fmla="*/ 140681 h 14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200" h="141220">
                <a:moveTo>
                  <a:pt x="151" y="140681"/>
                </a:moveTo>
                <a:cubicBezTo>
                  <a:pt x="11793" y="148089"/>
                  <a:pt x="722993" y="77181"/>
                  <a:pt x="885976" y="54956"/>
                </a:cubicBezTo>
                <a:cubicBezTo>
                  <a:pt x="1048959" y="32731"/>
                  <a:pt x="914022" y="15798"/>
                  <a:pt x="978051" y="7331"/>
                </a:cubicBezTo>
                <a:cubicBezTo>
                  <a:pt x="1042080" y="-1136"/>
                  <a:pt x="1265918" y="4156"/>
                  <a:pt x="1270151" y="4156"/>
                </a:cubicBezTo>
                <a:cubicBezTo>
                  <a:pt x="1274384" y="4156"/>
                  <a:pt x="1003451" y="7331"/>
                  <a:pt x="1003451" y="7331"/>
                </a:cubicBezTo>
                <a:cubicBezTo>
                  <a:pt x="927780" y="8389"/>
                  <a:pt x="979109" y="-11719"/>
                  <a:pt x="816126" y="10506"/>
                </a:cubicBezTo>
                <a:cubicBezTo>
                  <a:pt x="653143" y="32731"/>
                  <a:pt x="-11491" y="133273"/>
                  <a:pt x="151" y="140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E5D611B3-B5A4-4DC4-8212-1CE85DB807DB}"/>
              </a:ext>
            </a:extLst>
          </p:cNvPr>
          <p:cNvSpPr/>
          <p:nvPr/>
        </p:nvSpPr>
        <p:spPr>
          <a:xfrm>
            <a:off x="5839631" y="5379900"/>
            <a:ext cx="1156575" cy="95102"/>
          </a:xfrm>
          <a:custGeom>
            <a:avLst/>
            <a:gdLst>
              <a:gd name="connsiteX0" fmla="*/ 5544 w 1156575"/>
              <a:gd name="connsiteY0" fmla="*/ 93800 h 95102"/>
              <a:gd name="connsiteX1" fmla="*/ 640544 w 1156575"/>
              <a:gd name="connsiteY1" fmla="*/ 4900 h 95102"/>
              <a:gd name="connsiteX2" fmla="*/ 1154894 w 1156575"/>
              <a:gd name="connsiteY2" fmla="*/ 11250 h 95102"/>
              <a:gd name="connsiteX3" fmla="*/ 789769 w 1156575"/>
              <a:gd name="connsiteY3" fmla="*/ 1725 h 95102"/>
              <a:gd name="connsiteX4" fmla="*/ 357969 w 1156575"/>
              <a:gd name="connsiteY4" fmla="*/ 52525 h 95102"/>
              <a:gd name="connsiteX5" fmla="*/ 5544 w 1156575"/>
              <a:gd name="connsiteY5" fmla="*/ 93800 h 9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6575" h="95102">
                <a:moveTo>
                  <a:pt x="5544" y="93800"/>
                </a:moveTo>
                <a:cubicBezTo>
                  <a:pt x="52640" y="85863"/>
                  <a:pt x="448986" y="18658"/>
                  <a:pt x="640544" y="4900"/>
                </a:cubicBezTo>
                <a:cubicBezTo>
                  <a:pt x="832102" y="-8858"/>
                  <a:pt x="1130023" y="11779"/>
                  <a:pt x="1154894" y="11250"/>
                </a:cubicBezTo>
                <a:cubicBezTo>
                  <a:pt x="1179765" y="10721"/>
                  <a:pt x="922590" y="-5154"/>
                  <a:pt x="789769" y="1725"/>
                </a:cubicBezTo>
                <a:cubicBezTo>
                  <a:pt x="656948" y="8604"/>
                  <a:pt x="492907" y="33475"/>
                  <a:pt x="357969" y="52525"/>
                </a:cubicBezTo>
                <a:cubicBezTo>
                  <a:pt x="223032" y="71575"/>
                  <a:pt x="-41552" y="101737"/>
                  <a:pt x="5544" y="93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6D774D9E-4782-4734-8F6A-A85465C7888D}"/>
              </a:ext>
            </a:extLst>
          </p:cNvPr>
          <p:cNvSpPr/>
          <p:nvPr/>
        </p:nvSpPr>
        <p:spPr>
          <a:xfrm>
            <a:off x="7130172" y="5169602"/>
            <a:ext cx="281924" cy="733963"/>
          </a:xfrm>
          <a:custGeom>
            <a:avLst/>
            <a:gdLst>
              <a:gd name="connsiteX0" fmla="*/ 280278 w 281924"/>
              <a:gd name="connsiteY0" fmla="*/ 8823 h 733963"/>
              <a:gd name="connsiteX1" fmla="*/ 45328 w 281924"/>
              <a:gd name="connsiteY1" fmla="*/ 567623 h 733963"/>
              <a:gd name="connsiteX2" fmla="*/ 878 w 281924"/>
              <a:gd name="connsiteY2" fmla="*/ 732723 h 733963"/>
              <a:gd name="connsiteX3" fmla="*/ 26278 w 281924"/>
              <a:gd name="connsiteY3" fmla="*/ 621598 h 733963"/>
              <a:gd name="connsiteX4" fmla="*/ 143753 w 281924"/>
              <a:gd name="connsiteY4" fmla="*/ 253298 h 733963"/>
              <a:gd name="connsiteX5" fmla="*/ 280278 w 281924"/>
              <a:gd name="connsiteY5" fmla="*/ 8823 h 73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924" h="733963">
                <a:moveTo>
                  <a:pt x="280278" y="8823"/>
                </a:moveTo>
                <a:cubicBezTo>
                  <a:pt x="263874" y="61211"/>
                  <a:pt x="91895" y="446973"/>
                  <a:pt x="45328" y="567623"/>
                </a:cubicBezTo>
                <a:cubicBezTo>
                  <a:pt x="-1239" y="688273"/>
                  <a:pt x="4053" y="723727"/>
                  <a:pt x="878" y="732723"/>
                </a:cubicBezTo>
                <a:cubicBezTo>
                  <a:pt x="-2297" y="741719"/>
                  <a:pt x="2466" y="701502"/>
                  <a:pt x="26278" y="621598"/>
                </a:cubicBezTo>
                <a:cubicBezTo>
                  <a:pt x="50090" y="541694"/>
                  <a:pt x="101420" y="356486"/>
                  <a:pt x="143753" y="253298"/>
                </a:cubicBezTo>
                <a:cubicBezTo>
                  <a:pt x="186086" y="150111"/>
                  <a:pt x="296682" y="-43565"/>
                  <a:pt x="280278" y="8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3DD731E8-6D83-4DAD-A8C1-E6554A91A771}"/>
              </a:ext>
            </a:extLst>
          </p:cNvPr>
          <p:cNvSpPr/>
          <p:nvPr/>
        </p:nvSpPr>
        <p:spPr>
          <a:xfrm>
            <a:off x="7096808" y="5327424"/>
            <a:ext cx="173053" cy="574545"/>
          </a:xfrm>
          <a:custGeom>
            <a:avLst/>
            <a:gdLst>
              <a:gd name="connsiteX0" fmla="*/ 170767 w 173053"/>
              <a:gd name="connsiteY0" fmla="*/ 3401 h 574545"/>
              <a:gd name="connsiteX1" fmla="*/ 24717 w 173053"/>
              <a:gd name="connsiteY1" fmla="*/ 466951 h 574545"/>
              <a:gd name="connsiteX2" fmla="*/ 5667 w 173053"/>
              <a:gd name="connsiteY2" fmla="*/ 568551 h 574545"/>
              <a:gd name="connsiteX3" fmla="*/ 85042 w 173053"/>
              <a:gd name="connsiteY3" fmla="*/ 349476 h 574545"/>
              <a:gd name="connsiteX4" fmla="*/ 110442 w 173053"/>
              <a:gd name="connsiteY4" fmla="*/ 260576 h 574545"/>
              <a:gd name="connsiteX5" fmla="*/ 170767 w 173053"/>
              <a:gd name="connsiteY5" fmla="*/ 3401 h 57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53" h="574545">
                <a:moveTo>
                  <a:pt x="170767" y="3401"/>
                </a:moveTo>
                <a:cubicBezTo>
                  <a:pt x="156479" y="37797"/>
                  <a:pt x="52234" y="372759"/>
                  <a:pt x="24717" y="466951"/>
                </a:cubicBezTo>
                <a:cubicBezTo>
                  <a:pt x="-2800" y="561143"/>
                  <a:pt x="-4387" y="588130"/>
                  <a:pt x="5667" y="568551"/>
                </a:cubicBezTo>
                <a:cubicBezTo>
                  <a:pt x="15721" y="548972"/>
                  <a:pt x="67580" y="400805"/>
                  <a:pt x="85042" y="349476"/>
                </a:cubicBezTo>
                <a:cubicBezTo>
                  <a:pt x="102504" y="298147"/>
                  <a:pt x="92450" y="315609"/>
                  <a:pt x="110442" y="260576"/>
                </a:cubicBezTo>
                <a:cubicBezTo>
                  <a:pt x="128434" y="205543"/>
                  <a:pt x="185055" y="-30995"/>
                  <a:pt x="170767" y="3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2BB7EB53-3271-41CC-9E74-C83F050E535B}"/>
              </a:ext>
            </a:extLst>
          </p:cNvPr>
          <p:cNvSpPr/>
          <p:nvPr/>
        </p:nvSpPr>
        <p:spPr>
          <a:xfrm>
            <a:off x="5482370" y="5531966"/>
            <a:ext cx="404974" cy="126519"/>
          </a:xfrm>
          <a:custGeom>
            <a:avLst/>
            <a:gdLst>
              <a:gd name="connsiteX0" fmla="*/ 404080 w 404974"/>
              <a:gd name="connsiteY0" fmla="*/ 2059 h 126519"/>
              <a:gd name="connsiteX1" fmla="*/ 115155 w 404974"/>
              <a:gd name="connsiteY1" fmla="*/ 68734 h 126519"/>
              <a:gd name="connsiteX2" fmla="*/ 855 w 404974"/>
              <a:gd name="connsiteY2" fmla="*/ 125884 h 126519"/>
              <a:gd name="connsiteX3" fmla="*/ 165955 w 404974"/>
              <a:gd name="connsiteY3" fmla="*/ 30634 h 126519"/>
              <a:gd name="connsiteX4" fmla="*/ 204055 w 404974"/>
              <a:gd name="connsiteY4" fmla="*/ 17934 h 126519"/>
              <a:gd name="connsiteX5" fmla="*/ 404080 w 404974"/>
              <a:gd name="connsiteY5" fmla="*/ 2059 h 12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974" h="126519">
                <a:moveTo>
                  <a:pt x="404080" y="2059"/>
                </a:moveTo>
                <a:cubicBezTo>
                  <a:pt x="389263" y="10526"/>
                  <a:pt x="182359" y="48097"/>
                  <a:pt x="115155" y="68734"/>
                </a:cubicBezTo>
                <a:cubicBezTo>
                  <a:pt x="47951" y="89372"/>
                  <a:pt x="-7612" y="132234"/>
                  <a:pt x="855" y="125884"/>
                </a:cubicBezTo>
                <a:cubicBezTo>
                  <a:pt x="9322" y="119534"/>
                  <a:pt x="132088" y="48626"/>
                  <a:pt x="165955" y="30634"/>
                </a:cubicBezTo>
                <a:cubicBezTo>
                  <a:pt x="199822" y="12642"/>
                  <a:pt x="162780" y="22167"/>
                  <a:pt x="204055" y="17934"/>
                </a:cubicBezTo>
                <a:cubicBezTo>
                  <a:pt x="245330" y="13701"/>
                  <a:pt x="418897" y="-6408"/>
                  <a:pt x="404080" y="2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147DDB3A-FAED-49C2-8360-1700006716FB}"/>
              </a:ext>
            </a:extLst>
          </p:cNvPr>
          <p:cNvSpPr/>
          <p:nvPr/>
        </p:nvSpPr>
        <p:spPr>
          <a:xfrm>
            <a:off x="6774949" y="5954266"/>
            <a:ext cx="276911" cy="748310"/>
          </a:xfrm>
          <a:custGeom>
            <a:avLst/>
            <a:gdLst>
              <a:gd name="connsiteX0" fmla="*/ 276726 w 276911"/>
              <a:gd name="connsiteY0" fmla="*/ 2034 h 748310"/>
              <a:gd name="connsiteX1" fmla="*/ 159251 w 276911"/>
              <a:gd name="connsiteY1" fmla="*/ 484634 h 748310"/>
              <a:gd name="connsiteX2" fmla="*/ 501 w 276911"/>
              <a:gd name="connsiteY2" fmla="*/ 748159 h 748310"/>
              <a:gd name="connsiteX3" fmla="*/ 111626 w 276911"/>
              <a:gd name="connsiteY3" fmla="*/ 519559 h 748310"/>
              <a:gd name="connsiteX4" fmla="*/ 184651 w 276911"/>
              <a:gd name="connsiteY4" fmla="*/ 319534 h 748310"/>
              <a:gd name="connsiteX5" fmla="*/ 276726 w 276911"/>
              <a:gd name="connsiteY5" fmla="*/ 2034 h 74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11" h="748310">
                <a:moveTo>
                  <a:pt x="276726" y="2034"/>
                </a:moveTo>
                <a:cubicBezTo>
                  <a:pt x="272493" y="29551"/>
                  <a:pt x="205288" y="360280"/>
                  <a:pt x="159251" y="484634"/>
                </a:cubicBezTo>
                <a:cubicBezTo>
                  <a:pt x="113213" y="608988"/>
                  <a:pt x="8438" y="742338"/>
                  <a:pt x="501" y="748159"/>
                </a:cubicBezTo>
                <a:cubicBezTo>
                  <a:pt x="-7436" y="753980"/>
                  <a:pt x="80934" y="590997"/>
                  <a:pt x="111626" y="519559"/>
                </a:cubicBezTo>
                <a:cubicBezTo>
                  <a:pt x="142318" y="448121"/>
                  <a:pt x="157663" y="405259"/>
                  <a:pt x="184651" y="319534"/>
                </a:cubicBezTo>
                <a:cubicBezTo>
                  <a:pt x="211638" y="233809"/>
                  <a:pt x="280959" y="-25483"/>
                  <a:pt x="276726" y="2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51710291-8027-4F34-9859-2D6739A085C3}"/>
              </a:ext>
            </a:extLst>
          </p:cNvPr>
          <p:cNvSpPr/>
          <p:nvPr/>
        </p:nvSpPr>
        <p:spPr>
          <a:xfrm>
            <a:off x="6210474" y="5490202"/>
            <a:ext cx="646543" cy="299758"/>
          </a:xfrm>
          <a:custGeom>
            <a:avLst/>
            <a:gdLst>
              <a:gd name="connsiteX0" fmla="*/ 1414 w 646543"/>
              <a:gd name="connsiteY0" fmla="*/ 2548 h 299758"/>
              <a:gd name="connsiteX1" fmla="*/ 301451 w 646543"/>
              <a:gd name="connsiteY1" fmla="*/ 32711 h 299758"/>
              <a:gd name="connsiteX2" fmla="*/ 495126 w 646543"/>
              <a:gd name="connsiteY2" fmla="*/ 113673 h 299758"/>
              <a:gd name="connsiteX3" fmla="*/ 641176 w 646543"/>
              <a:gd name="connsiteY3" fmla="*/ 293061 h 299758"/>
              <a:gd name="connsiteX4" fmla="*/ 617364 w 646543"/>
              <a:gd name="connsiteY4" fmla="*/ 264486 h 299758"/>
              <a:gd name="connsiteX5" fmla="*/ 507826 w 646543"/>
              <a:gd name="connsiteY5" fmla="*/ 135898 h 299758"/>
              <a:gd name="connsiteX6" fmla="*/ 433214 w 646543"/>
              <a:gd name="connsiteY6" fmla="*/ 93036 h 299758"/>
              <a:gd name="connsiteX7" fmla="*/ 1414 w 646543"/>
              <a:gd name="connsiteY7" fmla="*/ 2548 h 29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543" h="299758">
                <a:moveTo>
                  <a:pt x="1414" y="2548"/>
                </a:moveTo>
                <a:cubicBezTo>
                  <a:pt x="-20546" y="-7506"/>
                  <a:pt x="219166" y="14190"/>
                  <a:pt x="301451" y="32711"/>
                </a:cubicBezTo>
                <a:cubicBezTo>
                  <a:pt x="383736" y="51232"/>
                  <a:pt x="438505" y="70281"/>
                  <a:pt x="495126" y="113673"/>
                </a:cubicBezTo>
                <a:cubicBezTo>
                  <a:pt x="551747" y="157065"/>
                  <a:pt x="620803" y="267925"/>
                  <a:pt x="641176" y="293061"/>
                </a:cubicBezTo>
                <a:cubicBezTo>
                  <a:pt x="661549" y="318197"/>
                  <a:pt x="617364" y="264486"/>
                  <a:pt x="617364" y="264486"/>
                </a:cubicBezTo>
                <a:cubicBezTo>
                  <a:pt x="595139" y="238292"/>
                  <a:pt x="538518" y="164473"/>
                  <a:pt x="507826" y="135898"/>
                </a:cubicBezTo>
                <a:cubicBezTo>
                  <a:pt x="477134" y="107323"/>
                  <a:pt x="514970" y="115261"/>
                  <a:pt x="433214" y="93036"/>
                </a:cubicBezTo>
                <a:cubicBezTo>
                  <a:pt x="351458" y="70811"/>
                  <a:pt x="23374" y="12602"/>
                  <a:pt x="1414" y="2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C6A48E7-591E-4AEF-9CB5-610A78CECB8E}"/>
              </a:ext>
            </a:extLst>
          </p:cNvPr>
          <p:cNvSpPr/>
          <p:nvPr/>
        </p:nvSpPr>
        <p:spPr>
          <a:xfrm>
            <a:off x="6520358" y="5505081"/>
            <a:ext cx="403266" cy="325709"/>
          </a:xfrm>
          <a:custGeom>
            <a:avLst/>
            <a:gdLst>
              <a:gd name="connsiteX0" fmla="*/ 1092 w 403266"/>
              <a:gd name="connsiteY0" fmla="*/ 1957 h 325709"/>
              <a:gd name="connsiteX1" fmla="*/ 186830 w 403266"/>
              <a:gd name="connsiteY1" fmla="*/ 68632 h 325709"/>
              <a:gd name="connsiteX2" fmla="*/ 396380 w 403266"/>
              <a:gd name="connsiteY2" fmla="*/ 314694 h 325709"/>
              <a:gd name="connsiteX3" fmla="*/ 345580 w 403266"/>
              <a:gd name="connsiteY3" fmla="*/ 267069 h 325709"/>
              <a:gd name="connsiteX4" fmla="*/ 274142 w 403266"/>
              <a:gd name="connsiteY4" fmla="*/ 124194 h 325709"/>
              <a:gd name="connsiteX5" fmla="*/ 1092 w 403266"/>
              <a:gd name="connsiteY5" fmla="*/ 1957 h 32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266" h="325709">
                <a:moveTo>
                  <a:pt x="1092" y="1957"/>
                </a:moveTo>
                <a:cubicBezTo>
                  <a:pt x="-13460" y="-7303"/>
                  <a:pt x="120949" y="16509"/>
                  <a:pt x="186830" y="68632"/>
                </a:cubicBezTo>
                <a:cubicBezTo>
                  <a:pt x="252711" y="120755"/>
                  <a:pt x="369922" y="281621"/>
                  <a:pt x="396380" y="314694"/>
                </a:cubicBezTo>
                <a:cubicBezTo>
                  <a:pt x="422838" y="347767"/>
                  <a:pt x="365953" y="298819"/>
                  <a:pt x="345580" y="267069"/>
                </a:cubicBezTo>
                <a:cubicBezTo>
                  <a:pt x="325207" y="235319"/>
                  <a:pt x="325471" y="168909"/>
                  <a:pt x="274142" y="124194"/>
                </a:cubicBezTo>
                <a:cubicBezTo>
                  <a:pt x="222813" y="79479"/>
                  <a:pt x="15644" y="11217"/>
                  <a:pt x="1092" y="1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867D0298-D69C-4988-87BA-88C7824D68F6}"/>
              </a:ext>
            </a:extLst>
          </p:cNvPr>
          <p:cNvSpPr/>
          <p:nvPr/>
        </p:nvSpPr>
        <p:spPr>
          <a:xfrm>
            <a:off x="6914946" y="5850562"/>
            <a:ext cx="48174" cy="326155"/>
          </a:xfrm>
          <a:custGeom>
            <a:avLst/>
            <a:gdLst>
              <a:gd name="connsiteX0" fmla="*/ 204 w 48174"/>
              <a:gd name="connsiteY0" fmla="*/ 963 h 326155"/>
              <a:gd name="connsiteX1" fmla="*/ 30367 w 48174"/>
              <a:gd name="connsiteY1" fmla="*/ 151776 h 326155"/>
              <a:gd name="connsiteX2" fmla="*/ 24017 w 48174"/>
              <a:gd name="connsiteY2" fmla="*/ 324813 h 326155"/>
              <a:gd name="connsiteX3" fmla="*/ 24017 w 48174"/>
              <a:gd name="connsiteY3" fmla="*/ 224801 h 326155"/>
              <a:gd name="connsiteX4" fmla="*/ 47829 w 48174"/>
              <a:gd name="connsiteY4" fmla="*/ 93038 h 326155"/>
              <a:gd name="connsiteX5" fmla="*/ 204 w 48174"/>
              <a:gd name="connsiteY5" fmla="*/ 963 h 32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74" h="326155">
                <a:moveTo>
                  <a:pt x="204" y="963"/>
                </a:moveTo>
                <a:cubicBezTo>
                  <a:pt x="-2706" y="10753"/>
                  <a:pt x="26398" y="97801"/>
                  <a:pt x="30367" y="151776"/>
                </a:cubicBezTo>
                <a:cubicBezTo>
                  <a:pt x="34336" y="205751"/>
                  <a:pt x="25075" y="312642"/>
                  <a:pt x="24017" y="324813"/>
                </a:cubicBezTo>
                <a:cubicBezTo>
                  <a:pt x="22959" y="336984"/>
                  <a:pt x="20048" y="263430"/>
                  <a:pt x="24017" y="224801"/>
                </a:cubicBezTo>
                <a:cubicBezTo>
                  <a:pt x="27986" y="186172"/>
                  <a:pt x="51269" y="127698"/>
                  <a:pt x="47829" y="93038"/>
                </a:cubicBezTo>
                <a:cubicBezTo>
                  <a:pt x="44389" y="58378"/>
                  <a:pt x="3114" y="-8827"/>
                  <a:pt x="204" y="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0FBAE79C-06B1-4EA8-BB7D-17D6E3B188B5}"/>
              </a:ext>
            </a:extLst>
          </p:cNvPr>
          <p:cNvSpPr/>
          <p:nvPr/>
        </p:nvSpPr>
        <p:spPr>
          <a:xfrm>
            <a:off x="6861002" y="5826937"/>
            <a:ext cx="59034" cy="439480"/>
          </a:xfrm>
          <a:custGeom>
            <a:avLst/>
            <a:gdLst>
              <a:gd name="connsiteX0" fmla="*/ 9698 w 59034"/>
              <a:gd name="connsiteY0" fmla="*/ 776 h 439480"/>
              <a:gd name="connsiteX1" fmla="*/ 38273 w 59034"/>
              <a:gd name="connsiteY1" fmla="*/ 245251 h 439480"/>
              <a:gd name="connsiteX2" fmla="*/ 173 w 59034"/>
              <a:gd name="connsiteY2" fmla="*/ 435751 h 439480"/>
              <a:gd name="connsiteX3" fmla="*/ 25573 w 59034"/>
              <a:gd name="connsiteY3" fmla="*/ 356376 h 439480"/>
              <a:gd name="connsiteX4" fmla="*/ 58911 w 59034"/>
              <a:gd name="connsiteY4" fmla="*/ 173813 h 439480"/>
              <a:gd name="connsiteX5" fmla="*/ 9698 w 59034"/>
              <a:gd name="connsiteY5" fmla="*/ 776 h 4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34" h="439480">
                <a:moveTo>
                  <a:pt x="9698" y="776"/>
                </a:moveTo>
                <a:cubicBezTo>
                  <a:pt x="6258" y="12682"/>
                  <a:pt x="39860" y="172755"/>
                  <a:pt x="38273" y="245251"/>
                </a:cubicBezTo>
                <a:cubicBezTo>
                  <a:pt x="36686" y="317747"/>
                  <a:pt x="2290" y="417230"/>
                  <a:pt x="173" y="435751"/>
                </a:cubicBezTo>
                <a:cubicBezTo>
                  <a:pt x="-1944" y="454272"/>
                  <a:pt x="15783" y="400032"/>
                  <a:pt x="25573" y="356376"/>
                </a:cubicBezTo>
                <a:cubicBezTo>
                  <a:pt x="35363" y="312720"/>
                  <a:pt x="61028" y="230698"/>
                  <a:pt x="58911" y="173813"/>
                </a:cubicBezTo>
                <a:cubicBezTo>
                  <a:pt x="56794" y="116928"/>
                  <a:pt x="13138" y="-11130"/>
                  <a:pt x="9698" y="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C9D1DF9F-8C79-4293-B2F1-5EA1FF713A49}"/>
              </a:ext>
            </a:extLst>
          </p:cNvPr>
          <p:cNvSpPr/>
          <p:nvPr/>
        </p:nvSpPr>
        <p:spPr>
          <a:xfrm>
            <a:off x="6322821" y="6288087"/>
            <a:ext cx="546323" cy="635750"/>
          </a:xfrm>
          <a:custGeom>
            <a:avLst/>
            <a:gdLst>
              <a:gd name="connsiteX0" fmla="*/ 546292 w 546323"/>
              <a:gd name="connsiteY0" fmla="*/ 1 h 635750"/>
              <a:gd name="connsiteX1" fmla="*/ 465329 w 546323"/>
              <a:gd name="connsiteY1" fmla="*/ 206376 h 635750"/>
              <a:gd name="connsiteX2" fmla="*/ 409767 w 546323"/>
              <a:gd name="connsiteY2" fmla="*/ 300038 h 635750"/>
              <a:gd name="connsiteX3" fmla="*/ 190692 w 546323"/>
              <a:gd name="connsiteY3" fmla="*/ 503238 h 635750"/>
              <a:gd name="connsiteX4" fmla="*/ 144654 w 546323"/>
              <a:gd name="connsiteY4" fmla="*/ 534988 h 635750"/>
              <a:gd name="connsiteX5" fmla="*/ 244667 w 546323"/>
              <a:gd name="connsiteY5" fmla="*/ 504826 h 635750"/>
              <a:gd name="connsiteX6" fmla="*/ 192 w 546323"/>
              <a:gd name="connsiteY6" fmla="*/ 635001 h 635750"/>
              <a:gd name="connsiteX7" fmla="*/ 204979 w 546323"/>
              <a:gd name="connsiteY7" fmla="*/ 555626 h 635750"/>
              <a:gd name="connsiteX8" fmla="*/ 274829 w 546323"/>
              <a:gd name="connsiteY8" fmla="*/ 501651 h 635750"/>
              <a:gd name="connsiteX9" fmla="*/ 270067 w 546323"/>
              <a:gd name="connsiteY9" fmla="*/ 468313 h 635750"/>
              <a:gd name="connsiteX10" fmla="*/ 447867 w 546323"/>
              <a:gd name="connsiteY10" fmla="*/ 292101 h 635750"/>
              <a:gd name="connsiteX11" fmla="*/ 474854 w 546323"/>
              <a:gd name="connsiteY11" fmla="*/ 203201 h 635750"/>
              <a:gd name="connsiteX12" fmla="*/ 546292 w 546323"/>
              <a:gd name="connsiteY12" fmla="*/ 1 h 63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6323" h="635750">
                <a:moveTo>
                  <a:pt x="546292" y="1"/>
                </a:moveTo>
                <a:cubicBezTo>
                  <a:pt x="544705" y="530"/>
                  <a:pt x="488083" y="156370"/>
                  <a:pt x="465329" y="206376"/>
                </a:cubicBezTo>
                <a:cubicBezTo>
                  <a:pt x="442575" y="256382"/>
                  <a:pt x="455540" y="250561"/>
                  <a:pt x="409767" y="300038"/>
                </a:cubicBezTo>
                <a:cubicBezTo>
                  <a:pt x="363994" y="349515"/>
                  <a:pt x="234877" y="464080"/>
                  <a:pt x="190692" y="503238"/>
                </a:cubicBezTo>
                <a:cubicBezTo>
                  <a:pt x="146506" y="542396"/>
                  <a:pt x="135658" y="534723"/>
                  <a:pt x="144654" y="534988"/>
                </a:cubicBezTo>
                <a:cubicBezTo>
                  <a:pt x="153650" y="535253"/>
                  <a:pt x="268744" y="488157"/>
                  <a:pt x="244667" y="504826"/>
                </a:cubicBezTo>
                <a:cubicBezTo>
                  <a:pt x="220590" y="521495"/>
                  <a:pt x="6807" y="626534"/>
                  <a:pt x="192" y="635001"/>
                </a:cubicBezTo>
                <a:cubicBezTo>
                  <a:pt x="-6423" y="643468"/>
                  <a:pt x="159206" y="577851"/>
                  <a:pt x="204979" y="555626"/>
                </a:cubicBezTo>
                <a:cubicBezTo>
                  <a:pt x="250752" y="533401"/>
                  <a:pt x="263981" y="516203"/>
                  <a:pt x="274829" y="501651"/>
                </a:cubicBezTo>
                <a:cubicBezTo>
                  <a:pt x="285677" y="487099"/>
                  <a:pt x="241227" y="503238"/>
                  <a:pt x="270067" y="468313"/>
                </a:cubicBezTo>
                <a:cubicBezTo>
                  <a:pt x="298907" y="433388"/>
                  <a:pt x="413736" y="336286"/>
                  <a:pt x="447867" y="292101"/>
                </a:cubicBezTo>
                <a:cubicBezTo>
                  <a:pt x="481998" y="247916"/>
                  <a:pt x="460831" y="250032"/>
                  <a:pt x="474854" y="203201"/>
                </a:cubicBezTo>
                <a:cubicBezTo>
                  <a:pt x="488877" y="156370"/>
                  <a:pt x="547879" y="-528"/>
                  <a:pt x="54629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00FF77BF-415C-464C-9640-D7586AD6C5C0}"/>
              </a:ext>
            </a:extLst>
          </p:cNvPr>
          <p:cNvSpPr/>
          <p:nvPr/>
        </p:nvSpPr>
        <p:spPr>
          <a:xfrm>
            <a:off x="6182538" y="6734666"/>
            <a:ext cx="595199" cy="288667"/>
          </a:xfrm>
          <a:custGeom>
            <a:avLst/>
            <a:gdLst>
              <a:gd name="connsiteX0" fmla="*/ 595029 w 595199"/>
              <a:gd name="connsiteY0" fmla="*/ 567 h 288667"/>
              <a:gd name="connsiteX1" fmla="*/ 415112 w 595199"/>
              <a:gd name="connsiteY1" fmla="*/ 144501 h 288667"/>
              <a:gd name="connsiteX2" fmla="*/ 199212 w 595199"/>
              <a:gd name="connsiteY2" fmla="*/ 243984 h 288667"/>
              <a:gd name="connsiteX3" fmla="*/ 245 w 595199"/>
              <a:gd name="connsiteY3" fmla="*/ 288434 h 288667"/>
              <a:gd name="connsiteX4" fmla="*/ 163229 w 595199"/>
              <a:gd name="connsiteY4" fmla="*/ 258801 h 288667"/>
              <a:gd name="connsiteX5" fmla="*/ 383362 w 595199"/>
              <a:gd name="connsiteY5" fmla="*/ 201651 h 288667"/>
              <a:gd name="connsiteX6" fmla="*/ 595029 w 595199"/>
              <a:gd name="connsiteY6" fmla="*/ 567 h 28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199" h="288667">
                <a:moveTo>
                  <a:pt x="595029" y="567"/>
                </a:moveTo>
                <a:cubicBezTo>
                  <a:pt x="600321" y="-8958"/>
                  <a:pt x="481081" y="103932"/>
                  <a:pt x="415112" y="144501"/>
                </a:cubicBezTo>
                <a:cubicBezTo>
                  <a:pt x="349143" y="185070"/>
                  <a:pt x="268356" y="219995"/>
                  <a:pt x="199212" y="243984"/>
                </a:cubicBezTo>
                <a:cubicBezTo>
                  <a:pt x="130068" y="267973"/>
                  <a:pt x="6242" y="285965"/>
                  <a:pt x="245" y="288434"/>
                </a:cubicBezTo>
                <a:cubicBezTo>
                  <a:pt x="-5752" y="290904"/>
                  <a:pt x="99376" y="273265"/>
                  <a:pt x="163229" y="258801"/>
                </a:cubicBezTo>
                <a:cubicBezTo>
                  <a:pt x="227082" y="244337"/>
                  <a:pt x="310337" y="245043"/>
                  <a:pt x="383362" y="201651"/>
                </a:cubicBezTo>
                <a:cubicBezTo>
                  <a:pt x="456387" y="158259"/>
                  <a:pt x="589737" y="10092"/>
                  <a:pt x="595029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815A0532-1DCD-4181-8045-138FFFEFB696}"/>
              </a:ext>
            </a:extLst>
          </p:cNvPr>
          <p:cNvSpPr/>
          <p:nvPr/>
        </p:nvSpPr>
        <p:spPr>
          <a:xfrm>
            <a:off x="6273774" y="6288339"/>
            <a:ext cx="575767" cy="573918"/>
          </a:xfrm>
          <a:custGeom>
            <a:avLst/>
            <a:gdLst>
              <a:gd name="connsiteX0" fmla="*/ 575759 w 575767"/>
              <a:gd name="connsiteY0" fmla="*/ 278 h 573918"/>
              <a:gd name="connsiteX1" fmla="*/ 429709 w 575767"/>
              <a:gd name="connsiteY1" fmla="*/ 288144 h 573918"/>
              <a:gd name="connsiteX2" fmla="*/ 260376 w 575767"/>
              <a:gd name="connsiteY2" fmla="*/ 463828 h 573918"/>
              <a:gd name="connsiteX3" fmla="*/ 127026 w 575767"/>
              <a:gd name="connsiteY3" fmla="*/ 523094 h 573918"/>
              <a:gd name="connsiteX4" fmla="*/ 26 w 575767"/>
              <a:gd name="connsiteY4" fmla="*/ 573894 h 573918"/>
              <a:gd name="connsiteX5" fmla="*/ 137609 w 575767"/>
              <a:gd name="connsiteY5" fmla="*/ 516744 h 573918"/>
              <a:gd name="connsiteX6" fmla="*/ 423359 w 575767"/>
              <a:gd name="connsiteY6" fmla="*/ 343178 h 573918"/>
              <a:gd name="connsiteX7" fmla="*/ 575759 w 575767"/>
              <a:gd name="connsiteY7" fmla="*/ 278 h 57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767" h="573918">
                <a:moveTo>
                  <a:pt x="575759" y="278"/>
                </a:moveTo>
                <a:cubicBezTo>
                  <a:pt x="576817" y="-8894"/>
                  <a:pt x="482273" y="210886"/>
                  <a:pt x="429709" y="288144"/>
                </a:cubicBezTo>
                <a:cubicBezTo>
                  <a:pt x="377145" y="365402"/>
                  <a:pt x="310823" y="424670"/>
                  <a:pt x="260376" y="463828"/>
                </a:cubicBezTo>
                <a:cubicBezTo>
                  <a:pt x="209929" y="502986"/>
                  <a:pt x="170418" y="504750"/>
                  <a:pt x="127026" y="523094"/>
                </a:cubicBezTo>
                <a:cubicBezTo>
                  <a:pt x="83634" y="541438"/>
                  <a:pt x="-1738" y="574952"/>
                  <a:pt x="26" y="573894"/>
                </a:cubicBezTo>
                <a:cubicBezTo>
                  <a:pt x="1790" y="572836"/>
                  <a:pt x="67054" y="555197"/>
                  <a:pt x="137609" y="516744"/>
                </a:cubicBezTo>
                <a:cubicBezTo>
                  <a:pt x="208164" y="478291"/>
                  <a:pt x="351745" y="426786"/>
                  <a:pt x="423359" y="343178"/>
                </a:cubicBezTo>
                <a:cubicBezTo>
                  <a:pt x="494973" y="259570"/>
                  <a:pt x="574701" y="9450"/>
                  <a:pt x="575759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745B1953-8762-43AC-8AA0-BDBF90F79382}"/>
              </a:ext>
            </a:extLst>
          </p:cNvPr>
          <p:cNvSpPr/>
          <p:nvPr/>
        </p:nvSpPr>
        <p:spPr>
          <a:xfrm>
            <a:off x="5800924" y="6849816"/>
            <a:ext cx="627554" cy="83277"/>
          </a:xfrm>
          <a:custGeom>
            <a:avLst/>
            <a:gdLst>
              <a:gd name="connsiteX0" fmla="*/ 1389 w 627554"/>
              <a:gd name="connsiteY0" fmla="*/ 28822 h 83277"/>
              <a:gd name="connsiteX1" fmla="*/ 317301 w 627554"/>
              <a:gd name="connsiteY1" fmla="*/ 78034 h 83277"/>
              <a:gd name="connsiteX2" fmla="*/ 453826 w 627554"/>
              <a:gd name="connsiteY2" fmla="*/ 73272 h 83277"/>
              <a:gd name="connsiteX3" fmla="*/ 625276 w 627554"/>
              <a:gd name="connsiteY3" fmla="*/ 1834 h 83277"/>
              <a:gd name="connsiteX4" fmla="*/ 545901 w 627554"/>
              <a:gd name="connsiteY4" fmla="*/ 24059 h 83277"/>
              <a:gd name="connsiteX5" fmla="*/ 453826 w 627554"/>
              <a:gd name="connsiteY5" fmla="*/ 55809 h 83277"/>
              <a:gd name="connsiteX6" fmla="*/ 1389 w 627554"/>
              <a:gd name="connsiteY6" fmla="*/ 28822 h 8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554" h="83277">
                <a:moveTo>
                  <a:pt x="1389" y="28822"/>
                </a:moveTo>
                <a:cubicBezTo>
                  <a:pt x="-21365" y="32526"/>
                  <a:pt x="241895" y="70626"/>
                  <a:pt x="317301" y="78034"/>
                </a:cubicBezTo>
                <a:cubicBezTo>
                  <a:pt x="392707" y="85442"/>
                  <a:pt x="402497" y="85972"/>
                  <a:pt x="453826" y="73272"/>
                </a:cubicBezTo>
                <a:cubicBezTo>
                  <a:pt x="505155" y="60572"/>
                  <a:pt x="609930" y="10036"/>
                  <a:pt x="625276" y="1834"/>
                </a:cubicBezTo>
                <a:cubicBezTo>
                  <a:pt x="640622" y="-6368"/>
                  <a:pt x="574476" y="15063"/>
                  <a:pt x="545901" y="24059"/>
                </a:cubicBezTo>
                <a:cubicBezTo>
                  <a:pt x="517326" y="33055"/>
                  <a:pt x="539551" y="53428"/>
                  <a:pt x="453826" y="55809"/>
                </a:cubicBezTo>
                <a:cubicBezTo>
                  <a:pt x="368101" y="58190"/>
                  <a:pt x="24143" y="25118"/>
                  <a:pt x="1389" y="28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796147B7-2026-4573-B661-A38366981F66}"/>
              </a:ext>
            </a:extLst>
          </p:cNvPr>
          <p:cNvSpPr/>
          <p:nvPr/>
        </p:nvSpPr>
        <p:spPr>
          <a:xfrm>
            <a:off x="5491835" y="6665019"/>
            <a:ext cx="448260" cy="231293"/>
          </a:xfrm>
          <a:custGeom>
            <a:avLst/>
            <a:gdLst>
              <a:gd name="connsiteX0" fmla="*/ 915 w 448260"/>
              <a:gd name="connsiteY0" fmla="*/ 894 h 231293"/>
              <a:gd name="connsiteX1" fmla="*/ 134265 w 448260"/>
              <a:gd name="connsiteY1" fmla="*/ 105669 h 231293"/>
              <a:gd name="connsiteX2" fmla="*/ 437478 w 448260"/>
              <a:gd name="connsiteY2" fmla="*/ 226319 h 231293"/>
              <a:gd name="connsiteX3" fmla="*/ 362865 w 448260"/>
              <a:gd name="connsiteY3" fmla="*/ 204094 h 231293"/>
              <a:gd name="connsiteX4" fmla="*/ 193003 w 448260"/>
              <a:gd name="connsiteY4" fmla="*/ 165994 h 231293"/>
              <a:gd name="connsiteX5" fmla="*/ 915 w 448260"/>
              <a:gd name="connsiteY5" fmla="*/ 894 h 2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260" h="231293">
                <a:moveTo>
                  <a:pt x="915" y="894"/>
                </a:moveTo>
                <a:cubicBezTo>
                  <a:pt x="-8875" y="-9160"/>
                  <a:pt x="61505" y="68098"/>
                  <a:pt x="134265" y="105669"/>
                </a:cubicBezTo>
                <a:cubicBezTo>
                  <a:pt x="207026" y="143240"/>
                  <a:pt x="399378" y="209915"/>
                  <a:pt x="437478" y="226319"/>
                </a:cubicBezTo>
                <a:cubicBezTo>
                  <a:pt x="475578" y="242723"/>
                  <a:pt x="403611" y="214148"/>
                  <a:pt x="362865" y="204094"/>
                </a:cubicBezTo>
                <a:cubicBezTo>
                  <a:pt x="322119" y="194040"/>
                  <a:pt x="251476" y="197215"/>
                  <a:pt x="193003" y="165994"/>
                </a:cubicBezTo>
                <a:cubicBezTo>
                  <a:pt x="134530" y="134773"/>
                  <a:pt x="10705" y="10948"/>
                  <a:pt x="915" y="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0B1E08F6-B5BF-4F86-ACB6-65AEB71312B6}"/>
              </a:ext>
            </a:extLst>
          </p:cNvPr>
          <p:cNvSpPr/>
          <p:nvPr/>
        </p:nvSpPr>
        <p:spPr>
          <a:xfrm>
            <a:off x="5376611" y="6789677"/>
            <a:ext cx="832134" cy="226034"/>
          </a:xfrm>
          <a:custGeom>
            <a:avLst/>
            <a:gdLst>
              <a:gd name="connsiteX0" fmla="*/ 3427 w 832134"/>
              <a:gd name="connsiteY0" fmla="*/ 61 h 226034"/>
              <a:gd name="connsiteX1" fmla="*/ 374902 w 832134"/>
              <a:gd name="connsiteY1" fmla="*/ 176273 h 226034"/>
              <a:gd name="connsiteX2" fmla="*/ 624139 w 832134"/>
              <a:gd name="connsiteY2" fmla="*/ 222311 h 226034"/>
              <a:gd name="connsiteX3" fmla="*/ 830514 w 832134"/>
              <a:gd name="connsiteY3" fmla="*/ 222311 h 226034"/>
              <a:gd name="connsiteX4" fmla="*/ 714627 w 832134"/>
              <a:gd name="connsiteY4" fmla="*/ 214373 h 226034"/>
              <a:gd name="connsiteX5" fmla="*/ 609852 w 832134"/>
              <a:gd name="connsiteY5" fmla="*/ 196911 h 226034"/>
              <a:gd name="connsiteX6" fmla="*/ 3427 w 832134"/>
              <a:gd name="connsiteY6" fmla="*/ 61 h 22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2134" h="226034">
                <a:moveTo>
                  <a:pt x="3427" y="61"/>
                </a:moveTo>
                <a:cubicBezTo>
                  <a:pt x="-35731" y="-3379"/>
                  <a:pt x="271450" y="139231"/>
                  <a:pt x="374902" y="176273"/>
                </a:cubicBezTo>
                <a:cubicBezTo>
                  <a:pt x="478354" y="213315"/>
                  <a:pt x="548204" y="214638"/>
                  <a:pt x="624139" y="222311"/>
                </a:cubicBezTo>
                <a:cubicBezTo>
                  <a:pt x="700074" y="229984"/>
                  <a:pt x="815433" y="223634"/>
                  <a:pt x="830514" y="222311"/>
                </a:cubicBezTo>
                <a:cubicBezTo>
                  <a:pt x="845595" y="220988"/>
                  <a:pt x="751404" y="218606"/>
                  <a:pt x="714627" y="214373"/>
                </a:cubicBezTo>
                <a:cubicBezTo>
                  <a:pt x="677850" y="210140"/>
                  <a:pt x="726533" y="229719"/>
                  <a:pt x="609852" y="196911"/>
                </a:cubicBezTo>
                <a:cubicBezTo>
                  <a:pt x="493171" y="164103"/>
                  <a:pt x="42585" y="3501"/>
                  <a:pt x="3427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3C15AAE1-A18B-470A-A7D0-7E40087D1C02}"/>
              </a:ext>
            </a:extLst>
          </p:cNvPr>
          <p:cNvSpPr/>
          <p:nvPr/>
        </p:nvSpPr>
        <p:spPr>
          <a:xfrm>
            <a:off x="4998525" y="6191209"/>
            <a:ext cx="425252" cy="625080"/>
          </a:xfrm>
          <a:custGeom>
            <a:avLst/>
            <a:gdLst>
              <a:gd name="connsiteX0" fmla="*/ 513 w 425252"/>
              <a:gd name="connsiteY0" fmla="*/ 41 h 625080"/>
              <a:gd name="connsiteX1" fmla="*/ 91000 w 425252"/>
              <a:gd name="connsiteY1" fmla="*/ 228641 h 625080"/>
              <a:gd name="connsiteX2" fmla="*/ 138625 w 425252"/>
              <a:gd name="connsiteY2" fmla="*/ 312779 h 625080"/>
              <a:gd name="connsiteX3" fmla="*/ 414850 w 425252"/>
              <a:gd name="connsiteY3" fmla="*/ 614404 h 625080"/>
              <a:gd name="connsiteX4" fmla="*/ 356113 w 425252"/>
              <a:gd name="connsiteY4" fmla="*/ 544554 h 625080"/>
              <a:gd name="connsiteX5" fmla="*/ 252925 w 425252"/>
              <a:gd name="connsiteY5" fmla="*/ 420729 h 625080"/>
              <a:gd name="connsiteX6" fmla="*/ 135450 w 425252"/>
              <a:gd name="connsiteY6" fmla="*/ 247691 h 625080"/>
              <a:gd name="connsiteX7" fmla="*/ 513 w 425252"/>
              <a:gd name="connsiteY7" fmla="*/ 41 h 62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252" h="625080">
                <a:moveTo>
                  <a:pt x="513" y="41"/>
                </a:moveTo>
                <a:cubicBezTo>
                  <a:pt x="-6895" y="-3134"/>
                  <a:pt x="67981" y="176518"/>
                  <a:pt x="91000" y="228641"/>
                </a:cubicBezTo>
                <a:cubicBezTo>
                  <a:pt x="114019" y="280764"/>
                  <a:pt x="84650" y="248485"/>
                  <a:pt x="138625" y="312779"/>
                </a:cubicBezTo>
                <a:cubicBezTo>
                  <a:pt x="192600" y="377073"/>
                  <a:pt x="378602" y="575775"/>
                  <a:pt x="414850" y="614404"/>
                </a:cubicBezTo>
                <a:cubicBezTo>
                  <a:pt x="451098" y="653033"/>
                  <a:pt x="383100" y="576833"/>
                  <a:pt x="356113" y="544554"/>
                </a:cubicBezTo>
                <a:cubicBezTo>
                  <a:pt x="329126" y="512275"/>
                  <a:pt x="289702" y="470206"/>
                  <a:pt x="252925" y="420729"/>
                </a:cubicBezTo>
                <a:cubicBezTo>
                  <a:pt x="216148" y="371252"/>
                  <a:pt x="176725" y="312249"/>
                  <a:pt x="135450" y="247691"/>
                </a:cubicBezTo>
                <a:cubicBezTo>
                  <a:pt x="94175" y="183133"/>
                  <a:pt x="7921" y="3216"/>
                  <a:pt x="513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7E4DCFEF-E4EC-41E7-9FFA-49D5ED3B3938}"/>
              </a:ext>
            </a:extLst>
          </p:cNvPr>
          <p:cNvSpPr/>
          <p:nvPr/>
        </p:nvSpPr>
        <p:spPr>
          <a:xfrm>
            <a:off x="5094288" y="6108700"/>
            <a:ext cx="732517" cy="787529"/>
          </a:xfrm>
          <a:custGeom>
            <a:avLst/>
            <a:gdLst>
              <a:gd name="connsiteX0" fmla="*/ 0 w 732517"/>
              <a:gd name="connsiteY0" fmla="*/ 0 h 787529"/>
              <a:gd name="connsiteX1" fmla="*/ 98425 w 732517"/>
              <a:gd name="connsiteY1" fmla="*/ 231775 h 787529"/>
              <a:gd name="connsiteX2" fmla="*/ 300037 w 732517"/>
              <a:gd name="connsiteY2" fmla="*/ 520700 h 787529"/>
              <a:gd name="connsiteX3" fmla="*/ 558800 w 732517"/>
              <a:gd name="connsiteY3" fmla="*/ 731838 h 787529"/>
              <a:gd name="connsiteX4" fmla="*/ 731837 w 732517"/>
              <a:gd name="connsiteY4" fmla="*/ 787400 h 787529"/>
              <a:gd name="connsiteX5" fmla="*/ 606425 w 732517"/>
              <a:gd name="connsiteY5" fmla="*/ 722313 h 787529"/>
              <a:gd name="connsiteX6" fmla="*/ 307975 w 732517"/>
              <a:gd name="connsiteY6" fmla="*/ 522288 h 787529"/>
              <a:gd name="connsiteX7" fmla="*/ 176212 w 732517"/>
              <a:gd name="connsiteY7" fmla="*/ 306388 h 787529"/>
              <a:gd name="connsiteX8" fmla="*/ 0 w 732517"/>
              <a:gd name="connsiteY8" fmla="*/ 0 h 78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517" h="787529">
                <a:moveTo>
                  <a:pt x="0" y="0"/>
                </a:moveTo>
                <a:cubicBezTo>
                  <a:pt x="24209" y="72496"/>
                  <a:pt x="48419" y="144992"/>
                  <a:pt x="98425" y="231775"/>
                </a:cubicBezTo>
                <a:cubicBezTo>
                  <a:pt x="148431" y="318558"/>
                  <a:pt x="223308" y="437356"/>
                  <a:pt x="300037" y="520700"/>
                </a:cubicBezTo>
                <a:cubicBezTo>
                  <a:pt x="376766" y="604044"/>
                  <a:pt x="486833" y="687388"/>
                  <a:pt x="558800" y="731838"/>
                </a:cubicBezTo>
                <a:cubicBezTo>
                  <a:pt x="630767" y="776288"/>
                  <a:pt x="723899" y="788988"/>
                  <a:pt x="731837" y="787400"/>
                </a:cubicBezTo>
                <a:cubicBezTo>
                  <a:pt x="739775" y="785812"/>
                  <a:pt x="677069" y="766498"/>
                  <a:pt x="606425" y="722313"/>
                </a:cubicBezTo>
                <a:cubicBezTo>
                  <a:pt x="535781" y="678128"/>
                  <a:pt x="379677" y="591609"/>
                  <a:pt x="307975" y="522288"/>
                </a:cubicBezTo>
                <a:cubicBezTo>
                  <a:pt x="236273" y="452967"/>
                  <a:pt x="176212" y="306388"/>
                  <a:pt x="176212" y="3063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ACD2079A-96C5-45AC-8A7E-45CB8607A043}"/>
              </a:ext>
            </a:extLst>
          </p:cNvPr>
          <p:cNvSpPr/>
          <p:nvPr/>
        </p:nvSpPr>
        <p:spPr>
          <a:xfrm>
            <a:off x="5207035" y="6239118"/>
            <a:ext cx="288085" cy="429658"/>
          </a:xfrm>
          <a:custGeom>
            <a:avLst/>
            <a:gdLst>
              <a:gd name="connsiteX0" fmla="*/ 1553 w 288085"/>
              <a:gd name="connsiteY0" fmla="*/ 1345 h 429658"/>
              <a:gd name="connsiteX1" fmla="*/ 57115 w 288085"/>
              <a:gd name="connsiteY1" fmla="*/ 148982 h 429658"/>
              <a:gd name="connsiteX2" fmla="*/ 187290 w 288085"/>
              <a:gd name="connsiteY2" fmla="*/ 307732 h 429658"/>
              <a:gd name="connsiteX3" fmla="*/ 287303 w 288085"/>
              <a:gd name="connsiteY3" fmla="*/ 428382 h 429658"/>
              <a:gd name="connsiteX4" fmla="*/ 236503 w 288085"/>
              <a:gd name="connsiteY4" fmla="*/ 374407 h 429658"/>
              <a:gd name="connsiteX5" fmla="*/ 152365 w 288085"/>
              <a:gd name="connsiteY5" fmla="*/ 291857 h 429658"/>
              <a:gd name="connsiteX6" fmla="*/ 112678 w 288085"/>
              <a:gd name="connsiteY6" fmla="*/ 237882 h 429658"/>
              <a:gd name="connsiteX7" fmla="*/ 1553 w 288085"/>
              <a:gd name="connsiteY7" fmla="*/ 1345 h 42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085" h="429658">
                <a:moveTo>
                  <a:pt x="1553" y="1345"/>
                </a:moveTo>
                <a:cubicBezTo>
                  <a:pt x="-7707" y="-13472"/>
                  <a:pt x="26159" y="97918"/>
                  <a:pt x="57115" y="148982"/>
                </a:cubicBezTo>
                <a:cubicBezTo>
                  <a:pt x="88071" y="200046"/>
                  <a:pt x="187290" y="307732"/>
                  <a:pt x="187290" y="307732"/>
                </a:cubicBezTo>
                <a:cubicBezTo>
                  <a:pt x="225655" y="354299"/>
                  <a:pt x="279101" y="417270"/>
                  <a:pt x="287303" y="428382"/>
                </a:cubicBezTo>
                <a:cubicBezTo>
                  <a:pt x="295505" y="439495"/>
                  <a:pt x="236503" y="374407"/>
                  <a:pt x="236503" y="374407"/>
                </a:cubicBezTo>
                <a:cubicBezTo>
                  <a:pt x="214013" y="351653"/>
                  <a:pt x="173002" y="314611"/>
                  <a:pt x="152365" y="291857"/>
                </a:cubicBezTo>
                <a:cubicBezTo>
                  <a:pt x="131728" y="269103"/>
                  <a:pt x="140724" y="282332"/>
                  <a:pt x="112678" y="237882"/>
                </a:cubicBezTo>
                <a:cubicBezTo>
                  <a:pt x="84632" y="193432"/>
                  <a:pt x="10813" y="16162"/>
                  <a:pt x="1553" y="1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8A2CE68F-ADC7-43E3-B22E-04AC0AC12C95}"/>
              </a:ext>
            </a:extLst>
          </p:cNvPr>
          <p:cNvSpPr/>
          <p:nvPr/>
        </p:nvSpPr>
        <p:spPr>
          <a:xfrm>
            <a:off x="5582085" y="5088811"/>
            <a:ext cx="1081040" cy="247454"/>
          </a:xfrm>
          <a:custGeom>
            <a:avLst/>
            <a:gdLst>
              <a:gd name="connsiteX0" fmla="*/ 2740 w 1081040"/>
              <a:gd name="connsiteY0" fmla="*/ 226139 h 247454"/>
              <a:gd name="connsiteX1" fmla="*/ 126565 w 1081040"/>
              <a:gd name="connsiteY1" fmla="*/ 242014 h 247454"/>
              <a:gd name="connsiteX2" fmla="*/ 196415 w 1081040"/>
              <a:gd name="connsiteY2" fmla="*/ 124539 h 247454"/>
              <a:gd name="connsiteX3" fmla="*/ 212290 w 1081040"/>
              <a:gd name="connsiteY3" fmla="*/ 191214 h 247454"/>
              <a:gd name="connsiteX4" fmla="*/ 266265 w 1081040"/>
              <a:gd name="connsiteY4" fmla="*/ 130889 h 247454"/>
              <a:gd name="connsiteX5" fmla="*/ 364690 w 1081040"/>
              <a:gd name="connsiteY5" fmla="*/ 156289 h 247454"/>
              <a:gd name="connsiteX6" fmla="*/ 529790 w 1081040"/>
              <a:gd name="connsiteY6" fmla="*/ 137239 h 247454"/>
              <a:gd name="connsiteX7" fmla="*/ 1075890 w 1081040"/>
              <a:gd name="connsiteY7" fmla="*/ 714 h 247454"/>
              <a:gd name="connsiteX8" fmla="*/ 818715 w 1081040"/>
              <a:gd name="connsiteY8" fmla="*/ 80089 h 247454"/>
              <a:gd name="connsiteX9" fmla="*/ 355165 w 1081040"/>
              <a:gd name="connsiteY9" fmla="*/ 210264 h 247454"/>
              <a:gd name="connsiteX10" fmla="*/ 256740 w 1081040"/>
              <a:gd name="connsiteY10" fmla="*/ 210264 h 247454"/>
              <a:gd name="connsiteX11" fmla="*/ 2740 w 1081040"/>
              <a:gd name="connsiteY11" fmla="*/ 226139 h 24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1040" h="247454">
                <a:moveTo>
                  <a:pt x="2740" y="226139"/>
                </a:moveTo>
                <a:cubicBezTo>
                  <a:pt x="-18956" y="231431"/>
                  <a:pt x="94286" y="258947"/>
                  <a:pt x="126565" y="242014"/>
                </a:cubicBezTo>
                <a:cubicBezTo>
                  <a:pt x="158844" y="225081"/>
                  <a:pt x="182127" y="133006"/>
                  <a:pt x="196415" y="124539"/>
                </a:cubicBezTo>
                <a:cubicBezTo>
                  <a:pt x="210703" y="116072"/>
                  <a:pt x="200648" y="190156"/>
                  <a:pt x="212290" y="191214"/>
                </a:cubicBezTo>
                <a:cubicBezTo>
                  <a:pt x="223932" y="192272"/>
                  <a:pt x="240865" y="136710"/>
                  <a:pt x="266265" y="130889"/>
                </a:cubicBezTo>
                <a:cubicBezTo>
                  <a:pt x="291665" y="125068"/>
                  <a:pt x="320769" y="155231"/>
                  <a:pt x="364690" y="156289"/>
                </a:cubicBezTo>
                <a:cubicBezTo>
                  <a:pt x="408611" y="157347"/>
                  <a:pt x="411257" y="163168"/>
                  <a:pt x="529790" y="137239"/>
                </a:cubicBezTo>
                <a:cubicBezTo>
                  <a:pt x="648323" y="111310"/>
                  <a:pt x="1027736" y="10239"/>
                  <a:pt x="1075890" y="714"/>
                </a:cubicBezTo>
                <a:cubicBezTo>
                  <a:pt x="1124044" y="-8811"/>
                  <a:pt x="818715" y="80089"/>
                  <a:pt x="818715" y="80089"/>
                </a:cubicBezTo>
                <a:cubicBezTo>
                  <a:pt x="698594" y="115014"/>
                  <a:pt x="448828" y="188568"/>
                  <a:pt x="355165" y="210264"/>
                </a:cubicBezTo>
                <a:cubicBezTo>
                  <a:pt x="261503" y="231960"/>
                  <a:pt x="308069" y="204972"/>
                  <a:pt x="256740" y="210264"/>
                </a:cubicBezTo>
                <a:cubicBezTo>
                  <a:pt x="205411" y="215556"/>
                  <a:pt x="24436" y="220847"/>
                  <a:pt x="2740" y="226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2B37EEAA-B22A-4A54-8C37-5D9E185A4B1A}"/>
              </a:ext>
            </a:extLst>
          </p:cNvPr>
          <p:cNvSpPr/>
          <p:nvPr/>
        </p:nvSpPr>
        <p:spPr>
          <a:xfrm>
            <a:off x="6625598" y="5103279"/>
            <a:ext cx="322178" cy="38117"/>
          </a:xfrm>
          <a:custGeom>
            <a:avLst/>
            <a:gdLst>
              <a:gd name="connsiteX0" fmla="*/ 3802 w 322178"/>
              <a:gd name="connsiteY0" fmla="*/ 14821 h 38117"/>
              <a:gd name="connsiteX1" fmla="*/ 160435 w 322178"/>
              <a:gd name="connsiteY1" fmla="*/ 23288 h 38117"/>
              <a:gd name="connsiteX2" fmla="*/ 321302 w 322178"/>
              <a:gd name="connsiteY2" fmla="*/ 4 h 38117"/>
              <a:gd name="connsiteX3" fmla="*/ 221819 w 322178"/>
              <a:gd name="connsiteY3" fmla="*/ 25404 h 38117"/>
              <a:gd name="connsiteX4" fmla="*/ 156202 w 322178"/>
              <a:gd name="connsiteY4" fmla="*/ 38104 h 38117"/>
              <a:gd name="connsiteX5" fmla="*/ 54602 w 322178"/>
              <a:gd name="connsiteY5" fmla="*/ 23288 h 38117"/>
              <a:gd name="connsiteX6" fmla="*/ 3802 w 322178"/>
              <a:gd name="connsiteY6" fmla="*/ 14821 h 3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178" h="38117">
                <a:moveTo>
                  <a:pt x="3802" y="14821"/>
                </a:moveTo>
                <a:cubicBezTo>
                  <a:pt x="21441" y="14821"/>
                  <a:pt x="107518" y="25757"/>
                  <a:pt x="160435" y="23288"/>
                </a:cubicBezTo>
                <a:cubicBezTo>
                  <a:pt x="213352" y="20819"/>
                  <a:pt x="311071" y="-349"/>
                  <a:pt x="321302" y="4"/>
                </a:cubicBezTo>
                <a:cubicBezTo>
                  <a:pt x="331533" y="357"/>
                  <a:pt x="249336" y="19054"/>
                  <a:pt x="221819" y="25404"/>
                </a:cubicBezTo>
                <a:cubicBezTo>
                  <a:pt x="194302" y="31754"/>
                  <a:pt x="184071" y="38457"/>
                  <a:pt x="156202" y="38104"/>
                </a:cubicBezTo>
                <a:cubicBezTo>
                  <a:pt x="128333" y="37751"/>
                  <a:pt x="74710" y="26816"/>
                  <a:pt x="54602" y="23288"/>
                </a:cubicBezTo>
                <a:cubicBezTo>
                  <a:pt x="34494" y="19760"/>
                  <a:pt x="-13837" y="14821"/>
                  <a:pt x="3802" y="14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4282C88-830E-4F86-AB53-E327BA5C5F5F}"/>
              </a:ext>
            </a:extLst>
          </p:cNvPr>
          <p:cNvSpPr/>
          <p:nvPr/>
        </p:nvSpPr>
        <p:spPr>
          <a:xfrm>
            <a:off x="6705600" y="5054549"/>
            <a:ext cx="694874" cy="119525"/>
          </a:xfrm>
          <a:custGeom>
            <a:avLst/>
            <a:gdLst>
              <a:gd name="connsiteX0" fmla="*/ 0 w 694874"/>
              <a:gd name="connsiteY0" fmla="*/ 42384 h 119525"/>
              <a:gd name="connsiteX1" fmla="*/ 421217 w 694874"/>
              <a:gd name="connsiteY1" fmla="*/ 51 h 119525"/>
              <a:gd name="connsiteX2" fmla="*/ 683683 w 694874"/>
              <a:gd name="connsiteY2" fmla="*/ 33918 h 119525"/>
              <a:gd name="connsiteX3" fmla="*/ 626533 w 694874"/>
              <a:gd name="connsiteY3" fmla="*/ 44501 h 119525"/>
              <a:gd name="connsiteX4" fmla="*/ 444500 w 694874"/>
              <a:gd name="connsiteY4" fmla="*/ 114351 h 119525"/>
              <a:gd name="connsiteX5" fmla="*/ 431800 w 694874"/>
              <a:gd name="connsiteY5" fmla="*/ 114351 h 119525"/>
              <a:gd name="connsiteX6" fmla="*/ 596900 w 694874"/>
              <a:gd name="connsiteY6" fmla="*/ 97418 h 119525"/>
              <a:gd name="connsiteX7" fmla="*/ 556683 w 694874"/>
              <a:gd name="connsiteY7" fmla="*/ 23334 h 119525"/>
              <a:gd name="connsiteX8" fmla="*/ 389467 w 694874"/>
              <a:gd name="connsiteY8" fmla="*/ 21218 h 119525"/>
              <a:gd name="connsiteX9" fmla="*/ 0 w 694874"/>
              <a:gd name="connsiteY9" fmla="*/ 42384 h 11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4874" h="119525">
                <a:moveTo>
                  <a:pt x="0" y="42384"/>
                </a:moveTo>
                <a:cubicBezTo>
                  <a:pt x="5292" y="38856"/>
                  <a:pt x="307270" y="1462"/>
                  <a:pt x="421217" y="51"/>
                </a:cubicBezTo>
                <a:cubicBezTo>
                  <a:pt x="535164" y="-1360"/>
                  <a:pt x="649464" y="26510"/>
                  <a:pt x="683683" y="33918"/>
                </a:cubicBezTo>
                <a:cubicBezTo>
                  <a:pt x="717902" y="41326"/>
                  <a:pt x="666397" y="31095"/>
                  <a:pt x="626533" y="44501"/>
                </a:cubicBezTo>
                <a:cubicBezTo>
                  <a:pt x="586669" y="57907"/>
                  <a:pt x="476956" y="102709"/>
                  <a:pt x="444500" y="114351"/>
                </a:cubicBezTo>
                <a:cubicBezTo>
                  <a:pt x="412045" y="125993"/>
                  <a:pt x="431800" y="114351"/>
                  <a:pt x="431800" y="114351"/>
                </a:cubicBezTo>
                <a:cubicBezTo>
                  <a:pt x="457200" y="111529"/>
                  <a:pt x="576086" y="112587"/>
                  <a:pt x="596900" y="97418"/>
                </a:cubicBezTo>
                <a:cubicBezTo>
                  <a:pt x="617714" y="82249"/>
                  <a:pt x="591255" y="36034"/>
                  <a:pt x="556683" y="23334"/>
                </a:cubicBezTo>
                <a:cubicBezTo>
                  <a:pt x="522111" y="10634"/>
                  <a:pt x="481542" y="15926"/>
                  <a:pt x="389467" y="21218"/>
                </a:cubicBezTo>
                <a:lnTo>
                  <a:pt x="0" y="423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72F75979-22E8-495F-BFDF-743F033091B5}"/>
              </a:ext>
            </a:extLst>
          </p:cNvPr>
          <p:cNvSpPr/>
          <p:nvPr/>
        </p:nvSpPr>
        <p:spPr>
          <a:xfrm>
            <a:off x="4479884" y="5752932"/>
            <a:ext cx="414882" cy="156857"/>
          </a:xfrm>
          <a:custGeom>
            <a:avLst/>
            <a:gdLst>
              <a:gd name="connsiteX0" fmla="*/ 41 w 414882"/>
              <a:gd name="connsiteY0" fmla="*/ 168 h 156857"/>
              <a:gd name="connsiteX1" fmla="*/ 190541 w 414882"/>
              <a:gd name="connsiteY1" fmla="*/ 117643 h 156857"/>
              <a:gd name="connsiteX2" fmla="*/ 412791 w 414882"/>
              <a:gd name="connsiteY2" fmla="*/ 149393 h 156857"/>
              <a:gd name="connsiteX3" fmla="*/ 308016 w 414882"/>
              <a:gd name="connsiteY3" fmla="*/ 149393 h 156857"/>
              <a:gd name="connsiteX4" fmla="*/ 206416 w 414882"/>
              <a:gd name="connsiteY4" fmla="*/ 146218 h 156857"/>
              <a:gd name="connsiteX5" fmla="*/ 41 w 414882"/>
              <a:gd name="connsiteY5" fmla="*/ 168 h 15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82" h="156857">
                <a:moveTo>
                  <a:pt x="41" y="168"/>
                </a:moveTo>
                <a:cubicBezTo>
                  <a:pt x="-2605" y="-4594"/>
                  <a:pt x="121749" y="92772"/>
                  <a:pt x="190541" y="117643"/>
                </a:cubicBezTo>
                <a:cubicBezTo>
                  <a:pt x="259333" y="142514"/>
                  <a:pt x="393212" y="144101"/>
                  <a:pt x="412791" y="149393"/>
                </a:cubicBezTo>
                <a:cubicBezTo>
                  <a:pt x="432370" y="154685"/>
                  <a:pt x="308016" y="149393"/>
                  <a:pt x="308016" y="149393"/>
                </a:cubicBezTo>
                <a:cubicBezTo>
                  <a:pt x="273620" y="148864"/>
                  <a:pt x="255628" y="168443"/>
                  <a:pt x="206416" y="146218"/>
                </a:cubicBezTo>
                <a:cubicBezTo>
                  <a:pt x="157204" y="123993"/>
                  <a:pt x="2687" y="4930"/>
                  <a:pt x="41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7A90B7EF-1154-4734-B458-08785A9E8507}"/>
              </a:ext>
            </a:extLst>
          </p:cNvPr>
          <p:cNvSpPr/>
          <p:nvPr/>
        </p:nvSpPr>
        <p:spPr>
          <a:xfrm>
            <a:off x="3956048" y="5433458"/>
            <a:ext cx="582338" cy="381493"/>
          </a:xfrm>
          <a:custGeom>
            <a:avLst/>
            <a:gdLst>
              <a:gd name="connsiteX0" fmla="*/ 2 w 582338"/>
              <a:gd name="connsiteY0" fmla="*/ 25 h 381493"/>
              <a:gd name="connsiteX1" fmla="*/ 421219 w 582338"/>
              <a:gd name="connsiteY1" fmla="*/ 237092 h 381493"/>
              <a:gd name="connsiteX2" fmla="*/ 579969 w 582338"/>
              <a:gd name="connsiteY2" fmla="*/ 378909 h 381493"/>
              <a:gd name="connsiteX3" fmla="*/ 520702 w 582338"/>
              <a:gd name="connsiteY3" fmla="*/ 332342 h 381493"/>
              <a:gd name="connsiteX4" fmla="*/ 414869 w 582338"/>
              <a:gd name="connsiteY4" fmla="*/ 251909 h 381493"/>
              <a:gd name="connsiteX5" fmla="*/ 2 w 582338"/>
              <a:gd name="connsiteY5" fmla="*/ 25 h 38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38" h="381493">
                <a:moveTo>
                  <a:pt x="2" y="25"/>
                </a:moveTo>
                <a:cubicBezTo>
                  <a:pt x="1060" y="-2445"/>
                  <a:pt x="324558" y="173945"/>
                  <a:pt x="421219" y="237092"/>
                </a:cubicBezTo>
                <a:cubicBezTo>
                  <a:pt x="517880" y="300239"/>
                  <a:pt x="563389" y="363034"/>
                  <a:pt x="579969" y="378909"/>
                </a:cubicBezTo>
                <a:cubicBezTo>
                  <a:pt x="596549" y="394784"/>
                  <a:pt x="520702" y="332342"/>
                  <a:pt x="520702" y="332342"/>
                </a:cubicBezTo>
                <a:cubicBezTo>
                  <a:pt x="493185" y="311175"/>
                  <a:pt x="499536" y="307295"/>
                  <a:pt x="414869" y="251909"/>
                </a:cubicBezTo>
                <a:cubicBezTo>
                  <a:pt x="330202" y="196523"/>
                  <a:pt x="-1056" y="2495"/>
                  <a:pt x="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BB92A2C8-48C0-4571-87AE-BE878A5F1F3F}"/>
              </a:ext>
            </a:extLst>
          </p:cNvPr>
          <p:cNvSpPr/>
          <p:nvPr/>
        </p:nvSpPr>
        <p:spPr>
          <a:xfrm>
            <a:off x="3922149" y="5431236"/>
            <a:ext cx="430152" cy="260486"/>
          </a:xfrm>
          <a:custGeom>
            <a:avLst/>
            <a:gdLst>
              <a:gd name="connsiteX0" fmla="*/ 34 w 430152"/>
              <a:gd name="connsiteY0" fmla="*/ 131 h 260486"/>
              <a:gd name="connsiteX1" fmla="*/ 239218 w 430152"/>
              <a:gd name="connsiteY1" fmla="*/ 152531 h 260486"/>
              <a:gd name="connsiteX2" fmla="*/ 429718 w 430152"/>
              <a:gd name="connsiteY2" fmla="*/ 260481 h 260486"/>
              <a:gd name="connsiteX3" fmla="*/ 186301 w 430152"/>
              <a:gd name="connsiteY3" fmla="*/ 148297 h 260486"/>
              <a:gd name="connsiteX4" fmla="*/ 319651 w 430152"/>
              <a:gd name="connsiteY4" fmla="*/ 190631 h 260486"/>
              <a:gd name="connsiteX5" fmla="*/ 222284 w 430152"/>
              <a:gd name="connsiteY5" fmla="*/ 127131 h 260486"/>
              <a:gd name="connsiteX6" fmla="*/ 34 w 430152"/>
              <a:gd name="connsiteY6" fmla="*/ 131 h 2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152" h="260486">
                <a:moveTo>
                  <a:pt x="34" y="131"/>
                </a:moveTo>
                <a:cubicBezTo>
                  <a:pt x="2856" y="4364"/>
                  <a:pt x="167604" y="109139"/>
                  <a:pt x="239218" y="152531"/>
                </a:cubicBezTo>
                <a:cubicBezTo>
                  <a:pt x="310832" y="195923"/>
                  <a:pt x="438538" y="261187"/>
                  <a:pt x="429718" y="260481"/>
                </a:cubicBezTo>
                <a:cubicBezTo>
                  <a:pt x="420898" y="259775"/>
                  <a:pt x="204646" y="159939"/>
                  <a:pt x="186301" y="148297"/>
                </a:cubicBezTo>
                <a:cubicBezTo>
                  <a:pt x="167957" y="136655"/>
                  <a:pt x="313654" y="194159"/>
                  <a:pt x="319651" y="190631"/>
                </a:cubicBezTo>
                <a:cubicBezTo>
                  <a:pt x="325648" y="187103"/>
                  <a:pt x="275906" y="159234"/>
                  <a:pt x="222284" y="127131"/>
                </a:cubicBezTo>
                <a:cubicBezTo>
                  <a:pt x="168662" y="95028"/>
                  <a:pt x="-2788" y="-4102"/>
                  <a:pt x="34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BDE7992B-2139-4AE0-A5CA-BBBDF4C95B84}"/>
              </a:ext>
            </a:extLst>
          </p:cNvPr>
          <p:cNvSpPr/>
          <p:nvPr/>
        </p:nvSpPr>
        <p:spPr>
          <a:xfrm>
            <a:off x="3914870" y="5553624"/>
            <a:ext cx="626148" cy="272244"/>
          </a:xfrm>
          <a:custGeom>
            <a:avLst/>
            <a:gdLst>
              <a:gd name="connsiteX0" fmla="*/ 3080 w 626148"/>
              <a:gd name="connsiteY0" fmla="*/ 6859 h 272244"/>
              <a:gd name="connsiteX1" fmla="*/ 153363 w 626148"/>
              <a:gd name="connsiteY1" fmla="*/ 36493 h 272244"/>
              <a:gd name="connsiteX2" fmla="*/ 606330 w 626148"/>
              <a:gd name="connsiteY2" fmla="*/ 262976 h 272244"/>
              <a:gd name="connsiteX3" fmla="*/ 517430 w 626148"/>
              <a:gd name="connsiteY3" fmla="*/ 216409 h 272244"/>
              <a:gd name="connsiteX4" fmla="*/ 265547 w 626148"/>
              <a:gd name="connsiteY4" fmla="*/ 104226 h 272244"/>
              <a:gd name="connsiteX5" fmla="*/ 3080 w 626148"/>
              <a:gd name="connsiteY5" fmla="*/ 6859 h 27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148" h="272244">
                <a:moveTo>
                  <a:pt x="3080" y="6859"/>
                </a:moveTo>
                <a:cubicBezTo>
                  <a:pt x="-15617" y="-4430"/>
                  <a:pt x="52821" y="-6193"/>
                  <a:pt x="153363" y="36493"/>
                </a:cubicBezTo>
                <a:cubicBezTo>
                  <a:pt x="253905" y="79179"/>
                  <a:pt x="545652" y="232990"/>
                  <a:pt x="606330" y="262976"/>
                </a:cubicBezTo>
                <a:cubicBezTo>
                  <a:pt x="667008" y="292962"/>
                  <a:pt x="574227" y="242867"/>
                  <a:pt x="517430" y="216409"/>
                </a:cubicBezTo>
                <a:cubicBezTo>
                  <a:pt x="460633" y="189951"/>
                  <a:pt x="345275" y="137034"/>
                  <a:pt x="265547" y="104226"/>
                </a:cubicBezTo>
                <a:cubicBezTo>
                  <a:pt x="185819" y="71418"/>
                  <a:pt x="21777" y="18148"/>
                  <a:pt x="3080" y="6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218D8779-9CC3-4E0C-9A9A-EA16688F8845}"/>
              </a:ext>
            </a:extLst>
          </p:cNvPr>
          <p:cNvSpPr/>
          <p:nvPr/>
        </p:nvSpPr>
        <p:spPr>
          <a:xfrm>
            <a:off x="3350792" y="5219047"/>
            <a:ext cx="689393" cy="268844"/>
          </a:xfrm>
          <a:custGeom>
            <a:avLst/>
            <a:gdLst>
              <a:gd name="connsiteX0" fmla="*/ 2008 w 689393"/>
              <a:gd name="connsiteY0" fmla="*/ 653 h 268844"/>
              <a:gd name="connsiteX1" fmla="*/ 291991 w 689393"/>
              <a:gd name="connsiteY1" fmla="*/ 78970 h 268844"/>
              <a:gd name="connsiteX2" fmla="*/ 670875 w 689393"/>
              <a:gd name="connsiteY2" fmla="*/ 263120 h 268844"/>
              <a:gd name="connsiteX3" fmla="*/ 620075 w 689393"/>
              <a:gd name="connsiteY3" fmla="*/ 216553 h 268844"/>
              <a:gd name="connsiteX4" fmla="*/ 526941 w 689393"/>
              <a:gd name="connsiteY4" fmla="*/ 159403 h 268844"/>
              <a:gd name="connsiteX5" fmla="*/ 438041 w 689393"/>
              <a:gd name="connsiteY5" fmla="*/ 117070 h 268844"/>
              <a:gd name="connsiteX6" fmla="*/ 2008 w 689393"/>
              <a:gd name="connsiteY6" fmla="*/ 653 h 26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393" h="268844">
                <a:moveTo>
                  <a:pt x="2008" y="653"/>
                </a:moveTo>
                <a:cubicBezTo>
                  <a:pt x="-22334" y="-5697"/>
                  <a:pt x="180513" y="35226"/>
                  <a:pt x="291991" y="78970"/>
                </a:cubicBezTo>
                <a:cubicBezTo>
                  <a:pt x="403469" y="122714"/>
                  <a:pt x="616194" y="240189"/>
                  <a:pt x="670875" y="263120"/>
                </a:cubicBezTo>
                <a:cubicBezTo>
                  <a:pt x="725556" y="286051"/>
                  <a:pt x="644064" y="233839"/>
                  <a:pt x="620075" y="216553"/>
                </a:cubicBezTo>
                <a:cubicBezTo>
                  <a:pt x="596086" y="199267"/>
                  <a:pt x="557280" y="175984"/>
                  <a:pt x="526941" y="159403"/>
                </a:cubicBezTo>
                <a:cubicBezTo>
                  <a:pt x="496602" y="142823"/>
                  <a:pt x="519885" y="141412"/>
                  <a:pt x="438041" y="117070"/>
                </a:cubicBezTo>
                <a:cubicBezTo>
                  <a:pt x="356197" y="92728"/>
                  <a:pt x="26350" y="7003"/>
                  <a:pt x="2008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6C324CC8-A5C4-46B1-91A8-1FA167AF81F8}"/>
              </a:ext>
            </a:extLst>
          </p:cNvPr>
          <p:cNvSpPr/>
          <p:nvPr/>
        </p:nvSpPr>
        <p:spPr>
          <a:xfrm>
            <a:off x="3378200" y="5314950"/>
            <a:ext cx="644163" cy="244317"/>
          </a:xfrm>
          <a:custGeom>
            <a:avLst/>
            <a:gdLst>
              <a:gd name="connsiteX0" fmla="*/ 0 w 644163"/>
              <a:gd name="connsiteY0" fmla="*/ 0 h 244317"/>
              <a:gd name="connsiteX1" fmla="*/ 395817 w 644163"/>
              <a:gd name="connsiteY1" fmla="*/ 116417 h 244317"/>
              <a:gd name="connsiteX2" fmla="*/ 637117 w 644163"/>
              <a:gd name="connsiteY2" fmla="*/ 241300 h 244317"/>
              <a:gd name="connsiteX3" fmla="*/ 554567 w 644163"/>
              <a:gd name="connsiteY3" fmla="*/ 196850 h 244317"/>
              <a:gd name="connsiteX4" fmla="*/ 298450 w 644163"/>
              <a:gd name="connsiteY4" fmla="*/ 99483 h 244317"/>
              <a:gd name="connsiteX5" fmla="*/ 0 w 644163"/>
              <a:gd name="connsiteY5" fmla="*/ 0 h 24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163" h="244317">
                <a:moveTo>
                  <a:pt x="0" y="0"/>
                </a:moveTo>
                <a:cubicBezTo>
                  <a:pt x="16228" y="2822"/>
                  <a:pt x="289631" y="76200"/>
                  <a:pt x="395817" y="116417"/>
                </a:cubicBezTo>
                <a:cubicBezTo>
                  <a:pt x="502003" y="156634"/>
                  <a:pt x="610659" y="227895"/>
                  <a:pt x="637117" y="241300"/>
                </a:cubicBezTo>
                <a:cubicBezTo>
                  <a:pt x="663575" y="254705"/>
                  <a:pt x="611011" y="220486"/>
                  <a:pt x="554567" y="196850"/>
                </a:cubicBezTo>
                <a:cubicBezTo>
                  <a:pt x="498123" y="173214"/>
                  <a:pt x="386997" y="129116"/>
                  <a:pt x="298450" y="9948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364D2B9F-1412-484E-89D1-C5011229C00A}"/>
              </a:ext>
            </a:extLst>
          </p:cNvPr>
          <p:cNvSpPr/>
          <p:nvPr/>
        </p:nvSpPr>
        <p:spPr>
          <a:xfrm>
            <a:off x="2971098" y="5177336"/>
            <a:ext cx="896159" cy="253962"/>
          </a:xfrm>
          <a:custGeom>
            <a:avLst/>
            <a:gdLst>
              <a:gd name="connsiteX0" fmla="*/ 702 w 896159"/>
              <a:gd name="connsiteY0" fmla="*/ 31 h 253962"/>
              <a:gd name="connsiteX1" fmla="*/ 364769 w 896159"/>
              <a:gd name="connsiteY1" fmla="*/ 65647 h 253962"/>
              <a:gd name="connsiteX2" fmla="*/ 872769 w 896159"/>
              <a:gd name="connsiteY2" fmla="*/ 247681 h 253962"/>
              <a:gd name="connsiteX3" fmla="*/ 794452 w 896159"/>
              <a:gd name="connsiteY3" fmla="*/ 205347 h 253962"/>
              <a:gd name="connsiteX4" fmla="*/ 646285 w 896159"/>
              <a:gd name="connsiteY4" fmla="*/ 139731 h 253962"/>
              <a:gd name="connsiteX5" fmla="*/ 455785 w 896159"/>
              <a:gd name="connsiteY5" fmla="*/ 71997 h 253962"/>
              <a:gd name="connsiteX6" fmla="*/ 702 w 896159"/>
              <a:gd name="connsiteY6" fmla="*/ 31 h 25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6159" h="253962">
                <a:moveTo>
                  <a:pt x="702" y="31"/>
                </a:moveTo>
                <a:cubicBezTo>
                  <a:pt x="-14467" y="-1027"/>
                  <a:pt x="219425" y="24372"/>
                  <a:pt x="364769" y="65647"/>
                </a:cubicBezTo>
                <a:cubicBezTo>
                  <a:pt x="510113" y="106922"/>
                  <a:pt x="801155" y="224398"/>
                  <a:pt x="872769" y="247681"/>
                </a:cubicBezTo>
                <a:cubicBezTo>
                  <a:pt x="944383" y="270964"/>
                  <a:pt x="832199" y="223339"/>
                  <a:pt x="794452" y="205347"/>
                </a:cubicBezTo>
                <a:cubicBezTo>
                  <a:pt x="756705" y="187355"/>
                  <a:pt x="702729" y="161956"/>
                  <a:pt x="646285" y="139731"/>
                </a:cubicBezTo>
                <a:cubicBezTo>
                  <a:pt x="589841" y="117506"/>
                  <a:pt x="560560" y="94575"/>
                  <a:pt x="455785" y="71997"/>
                </a:cubicBezTo>
                <a:cubicBezTo>
                  <a:pt x="351010" y="49419"/>
                  <a:pt x="15871" y="1089"/>
                  <a:pt x="70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3E1E9B74-78DC-42F2-A55A-56371F62D99C}"/>
              </a:ext>
            </a:extLst>
          </p:cNvPr>
          <p:cNvSpPr/>
          <p:nvPr/>
        </p:nvSpPr>
        <p:spPr>
          <a:xfrm>
            <a:off x="2786992" y="5236623"/>
            <a:ext cx="669555" cy="97398"/>
          </a:xfrm>
          <a:custGeom>
            <a:avLst/>
            <a:gdLst>
              <a:gd name="connsiteX0" fmla="*/ 2775 w 669555"/>
              <a:gd name="connsiteY0" fmla="*/ 8477 h 97398"/>
              <a:gd name="connsiteX1" fmla="*/ 288525 w 669555"/>
              <a:gd name="connsiteY1" fmla="*/ 6360 h 97398"/>
              <a:gd name="connsiteX2" fmla="*/ 665291 w 669555"/>
              <a:gd name="connsiteY2" fmla="*/ 97377 h 97398"/>
              <a:gd name="connsiteX3" fmla="*/ 462091 w 669555"/>
              <a:gd name="connsiteY3" fmla="*/ 14827 h 97398"/>
              <a:gd name="connsiteX4" fmla="*/ 2775 w 669555"/>
              <a:gd name="connsiteY4" fmla="*/ 8477 h 9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555" h="97398">
                <a:moveTo>
                  <a:pt x="2775" y="8477"/>
                </a:moveTo>
                <a:cubicBezTo>
                  <a:pt x="-26153" y="7066"/>
                  <a:pt x="178106" y="-8457"/>
                  <a:pt x="288525" y="6360"/>
                </a:cubicBezTo>
                <a:cubicBezTo>
                  <a:pt x="398944" y="21177"/>
                  <a:pt x="636363" y="95966"/>
                  <a:pt x="665291" y="97377"/>
                </a:cubicBezTo>
                <a:cubicBezTo>
                  <a:pt x="694219" y="98788"/>
                  <a:pt x="570394" y="28938"/>
                  <a:pt x="462091" y="14827"/>
                </a:cubicBezTo>
                <a:cubicBezTo>
                  <a:pt x="353788" y="716"/>
                  <a:pt x="31703" y="9888"/>
                  <a:pt x="2775" y="8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5999A4F-B28C-4271-99CD-77EBA7F9BF1D}"/>
              </a:ext>
            </a:extLst>
          </p:cNvPr>
          <p:cNvSpPr/>
          <p:nvPr/>
        </p:nvSpPr>
        <p:spPr>
          <a:xfrm>
            <a:off x="2749503" y="5130651"/>
            <a:ext cx="715199" cy="106610"/>
          </a:xfrm>
          <a:custGeom>
            <a:avLst/>
            <a:gdLst>
              <a:gd name="connsiteX0" fmla="*/ 47 w 715199"/>
              <a:gd name="connsiteY0" fmla="*/ 149 h 106610"/>
              <a:gd name="connsiteX1" fmla="*/ 444547 w 715199"/>
              <a:gd name="connsiteY1" fmla="*/ 36132 h 106610"/>
              <a:gd name="connsiteX2" fmla="*/ 707014 w 715199"/>
              <a:gd name="connsiteY2" fmla="*/ 103866 h 106610"/>
              <a:gd name="connsiteX3" fmla="*/ 632930 w 715199"/>
              <a:gd name="connsiteY3" fmla="*/ 89049 h 106610"/>
              <a:gd name="connsiteX4" fmla="*/ 472064 w 715199"/>
              <a:gd name="connsiteY4" fmla="*/ 48832 h 106610"/>
              <a:gd name="connsiteX5" fmla="*/ 47 w 715199"/>
              <a:gd name="connsiteY5" fmla="*/ 149 h 10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199" h="106610">
                <a:moveTo>
                  <a:pt x="47" y="149"/>
                </a:moveTo>
                <a:cubicBezTo>
                  <a:pt x="-4539" y="-1968"/>
                  <a:pt x="326719" y="18846"/>
                  <a:pt x="444547" y="36132"/>
                </a:cubicBezTo>
                <a:cubicBezTo>
                  <a:pt x="562375" y="53418"/>
                  <a:pt x="675617" y="95047"/>
                  <a:pt x="707014" y="103866"/>
                </a:cubicBezTo>
                <a:cubicBezTo>
                  <a:pt x="738411" y="112686"/>
                  <a:pt x="672088" y="98221"/>
                  <a:pt x="632930" y="89049"/>
                </a:cubicBezTo>
                <a:cubicBezTo>
                  <a:pt x="593772" y="79877"/>
                  <a:pt x="575075" y="63296"/>
                  <a:pt x="472064" y="48832"/>
                </a:cubicBezTo>
                <a:cubicBezTo>
                  <a:pt x="369053" y="34368"/>
                  <a:pt x="4633" y="2266"/>
                  <a:pt x="47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04F1508D-71DA-4224-BEA9-EA49FCE74528}"/>
              </a:ext>
            </a:extLst>
          </p:cNvPr>
          <p:cNvSpPr/>
          <p:nvPr/>
        </p:nvSpPr>
        <p:spPr>
          <a:xfrm>
            <a:off x="2380455" y="5147370"/>
            <a:ext cx="780213" cy="57587"/>
          </a:xfrm>
          <a:custGeom>
            <a:avLst/>
            <a:gdLst>
              <a:gd name="connsiteX0" fmla="*/ 795 w 780213"/>
              <a:gd name="connsiteY0" fmla="*/ 57513 h 57587"/>
              <a:gd name="connsiteX1" fmla="*/ 314062 w 780213"/>
              <a:gd name="connsiteY1" fmla="*/ 15180 h 57587"/>
              <a:gd name="connsiteX2" fmla="*/ 771262 w 780213"/>
              <a:gd name="connsiteY2" fmla="*/ 53280 h 57587"/>
              <a:gd name="connsiteX3" fmla="*/ 601928 w 780213"/>
              <a:gd name="connsiteY3" fmla="*/ 23647 h 57587"/>
              <a:gd name="connsiteX4" fmla="*/ 413545 w 780213"/>
              <a:gd name="connsiteY4" fmla="*/ 8830 h 57587"/>
              <a:gd name="connsiteX5" fmla="*/ 229395 w 780213"/>
              <a:gd name="connsiteY5" fmla="*/ 2480 h 57587"/>
              <a:gd name="connsiteX6" fmla="*/ 795 w 780213"/>
              <a:gd name="connsiteY6" fmla="*/ 57513 h 5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213" h="57587">
                <a:moveTo>
                  <a:pt x="795" y="57513"/>
                </a:moveTo>
                <a:cubicBezTo>
                  <a:pt x="14906" y="59630"/>
                  <a:pt x="185651" y="15885"/>
                  <a:pt x="314062" y="15180"/>
                </a:cubicBezTo>
                <a:cubicBezTo>
                  <a:pt x="442473" y="14475"/>
                  <a:pt x="723284" y="51869"/>
                  <a:pt x="771262" y="53280"/>
                </a:cubicBezTo>
                <a:cubicBezTo>
                  <a:pt x="819240" y="54691"/>
                  <a:pt x="661547" y="31055"/>
                  <a:pt x="601928" y="23647"/>
                </a:cubicBezTo>
                <a:cubicBezTo>
                  <a:pt x="542309" y="16239"/>
                  <a:pt x="475634" y="12358"/>
                  <a:pt x="413545" y="8830"/>
                </a:cubicBezTo>
                <a:cubicBezTo>
                  <a:pt x="351456" y="5302"/>
                  <a:pt x="294659" y="-4575"/>
                  <a:pt x="229395" y="2480"/>
                </a:cubicBezTo>
                <a:cubicBezTo>
                  <a:pt x="164131" y="9535"/>
                  <a:pt x="-13316" y="55396"/>
                  <a:pt x="795" y="57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2F8D63D3-7C2F-4DF6-9447-7BF581C01DBB}"/>
              </a:ext>
            </a:extLst>
          </p:cNvPr>
          <p:cNvSpPr/>
          <p:nvPr/>
        </p:nvSpPr>
        <p:spPr>
          <a:xfrm>
            <a:off x="2446705" y="5219478"/>
            <a:ext cx="675378" cy="55352"/>
          </a:xfrm>
          <a:custGeom>
            <a:avLst/>
            <a:gdLst>
              <a:gd name="connsiteX0" fmla="*/ 162 w 675378"/>
              <a:gd name="connsiteY0" fmla="*/ 55255 h 55352"/>
              <a:gd name="connsiteX1" fmla="*/ 201245 w 675378"/>
              <a:gd name="connsiteY1" fmla="*/ 4455 h 55352"/>
              <a:gd name="connsiteX2" fmla="*/ 675378 w 675378"/>
              <a:gd name="connsiteY2" fmla="*/ 2339 h 55352"/>
              <a:gd name="connsiteX3" fmla="*/ 580128 w 675378"/>
              <a:gd name="connsiteY3" fmla="*/ 2339 h 55352"/>
              <a:gd name="connsiteX4" fmla="*/ 228762 w 675378"/>
              <a:gd name="connsiteY4" fmla="*/ 17155 h 55352"/>
              <a:gd name="connsiteX5" fmla="*/ 162 w 675378"/>
              <a:gd name="connsiteY5" fmla="*/ 55255 h 5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378" h="55352">
                <a:moveTo>
                  <a:pt x="162" y="55255"/>
                </a:moveTo>
                <a:cubicBezTo>
                  <a:pt x="-4424" y="53138"/>
                  <a:pt x="88709" y="13274"/>
                  <a:pt x="201245" y="4455"/>
                </a:cubicBezTo>
                <a:cubicBezTo>
                  <a:pt x="313781" y="-4364"/>
                  <a:pt x="612231" y="2692"/>
                  <a:pt x="675378" y="2339"/>
                </a:cubicBezTo>
                <a:lnTo>
                  <a:pt x="580128" y="2339"/>
                </a:lnTo>
                <a:cubicBezTo>
                  <a:pt x="505692" y="4808"/>
                  <a:pt x="326481" y="10099"/>
                  <a:pt x="228762" y="17155"/>
                </a:cubicBezTo>
                <a:cubicBezTo>
                  <a:pt x="131043" y="24210"/>
                  <a:pt x="4748" y="57372"/>
                  <a:pt x="162" y="55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4886DB11-5A56-4FB1-9959-E71804E47C65}"/>
              </a:ext>
            </a:extLst>
          </p:cNvPr>
          <p:cNvSpPr/>
          <p:nvPr/>
        </p:nvSpPr>
        <p:spPr>
          <a:xfrm>
            <a:off x="2273296" y="5081564"/>
            <a:ext cx="586812" cy="60531"/>
          </a:xfrm>
          <a:custGeom>
            <a:avLst/>
            <a:gdLst>
              <a:gd name="connsiteX0" fmla="*/ 4 w 586812"/>
              <a:gd name="connsiteY0" fmla="*/ 553 h 60531"/>
              <a:gd name="connsiteX1" fmla="*/ 230721 w 586812"/>
              <a:gd name="connsiteY1" fmla="*/ 30186 h 60531"/>
              <a:gd name="connsiteX2" fmla="*/ 328087 w 586812"/>
              <a:gd name="connsiteY2" fmla="*/ 30186 h 60531"/>
              <a:gd name="connsiteX3" fmla="*/ 582087 w 586812"/>
              <a:gd name="connsiteY3" fmla="*/ 36536 h 60531"/>
              <a:gd name="connsiteX4" fmla="*/ 474137 w 586812"/>
              <a:gd name="connsiteY4" fmla="*/ 38653 h 60531"/>
              <a:gd name="connsiteX5" fmla="*/ 237071 w 586812"/>
              <a:gd name="connsiteY5" fmla="*/ 59819 h 60531"/>
              <a:gd name="connsiteX6" fmla="*/ 4 w 586812"/>
              <a:gd name="connsiteY6" fmla="*/ 553 h 6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6812" h="60531">
                <a:moveTo>
                  <a:pt x="4" y="553"/>
                </a:moveTo>
                <a:cubicBezTo>
                  <a:pt x="-1054" y="-4386"/>
                  <a:pt x="176041" y="25247"/>
                  <a:pt x="230721" y="30186"/>
                </a:cubicBezTo>
                <a:cubicBezTo>
                  <a:pt x="285402" y="35125"/>
                  <a:pt x="328087" y="30186"/>
                  <a:pt x="328087" y="30186"/>
                </a:cubicBezTo>
                <a:lnTo>
                  <a:pt x="582087" y="36536"/>
                </a:lnTo>
                <a:cubicBezTo>
                  <a:pt x="606429" y="37947"/>
                  <a:pt x="531640" y="34773"/>
                  <a:pt x="474137" y="38653"/>
                </a:cubicBezTo>
                <a:cubicBezTo>
                  <a:pt x="416634" y="42534"/>
                  <a:pt x="312918" y="64758"/>
                  <a:pt x="237071" y="59819"/>
                </a:cubicBezTo>
                <a:cubicBezTo>
                  <a:pt x="161224" y="54880"/>
                  <a:pt x="1062" y="5492"/>
                  <a:pt x="4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1E834DE2-C53B-467D-91B6-022E8B31A291}"/>
              </a:ext>
            </a:extLst>
          </p:cNvPr>
          <p:cNvSpPr/>
          <p:nvPr/>
        </p:nvSpPr>
        <p:spPr>
          <a:xfrm>
            <a:off x="2185063" y="5088292"/>
            <a:ext cx="307246" cy="104023"/>
          </a:xfrm>
          <a:custGeom>
            <a:avLst/>
            <a:gdLst>
              <a:gd name="connsiteX0" fmla="*/ 58604 w 307246"/>
              <a:gd name="connsiteY0" fmla="*/ 175 h 104023"/>
              <a:gd name="connsiteX1" fmla="*/ 153854 w 307246"/>
              <a:gd name="connsiteY1" fmla="*/ 46741 h 104023"/>
              <a:gd name="connsiteX2" fmla="*/ 266037 w 307246"/>
              <a:gd name="connsiteY2" fmla="*/ 53091 h 104023"/>
              <a:gd name="connsiteX3" fmla="*/ 196187 w 307246"/>
              <a:gd name="connsiteY3" fmla="*/ 78491 h 104023"/>
              <a:gd name="connsiteX4" fmla="*/ 130570 w 307246"/>
              <a:gd name="connsiteY4" fmla="*/ 93308 h 104023"/>
              <a:gd name="connsiteX5" fmla="*/ 1454 w 307246"/>
              <a:gd name="connsiteY5" fmla="*/ 25575 h 104023"/>
              <a:gd name="connsiteX6" fmla="*/ 67070 w 307246"/>
              <a:gd name="connsiteY6" fmla="*/ 76375 h 104023"/>
              <a:gd name="connsiteX7" fmla="*/ 160204 w 307246"/>
              <a:gd name="connsiteY7" fmla="*/ 103891 h 104023"/>
              <a:gd name="connsiteX8" fmla="*/ 306254 w 307246"/>
              <a:gd name="connsiteY8" fmla="*/ 65791 h 104023"/>
              <a:gd name="connsiteX9" fmla="*/ 58604 w 307246"/>
              <a:gd name="connsiteY9" fmla="*/ 175 h 10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246" h="104023">
                <a:moveTo>
                  <a:pt x="58604" y="175"/>
                </a:moveTo>
                <a:cubicBezTo>
                  <a:pt x="33204" y="-3000"/>
                  <a:pt x="119282" y="37922"/>
                  <a:pt x="153854" y="46741"/>
                </a:cubicBezTo>
                <a:cubicBezTo>
                  <a:pt x="188426" y="55560"/>
                  <a:pt x="258982" y="47799"/>
                  <a:pt x="266037" y="53091"/>
                </a:cubicBezTo>
                <a:cubicBezTo>
                  <a:pt x="273093" y="58383"/>
                  <a:pt x="218765" y="71788"/>
                  <a:pt x="196187" y="78491"/>
                </a:cubicBezTo>
                <a:cubicBezTo>
                  <a:pt x="173609" y="85194"/>
                  <a:pt x="163025" y="102127"/>
                  <a:pt x="130570" y="93308"/>
                </a:cubicBezTo>
                <a:cubicBezTo>
                  <a:pt x="98115" y="84489"/>
                  <a:pt x="12037" y="28397"/>
                  <a:pt x="1454" y="25575"/>
                </a:cubicBezTo>
                <a:cubicBezTo>
                  <a:pt x="-9129" y="22753"/>
                  <a:pt x="40612" y="63322"/>
                  <a:pt x="67070" y="76375"/>
                </a:cubicBezTo>
                <a:cubicBezTo>
                  <a:pt x="93528" y="89428"/>
                  <a:pt x="120340" y="105655"/>
                  <a:pt x="160204" y="103891"/>
                </a:cubicBezTo>
                <a:cubicBezTo>
                  <a:pt x="200068" y="102127"/>
                  <a:pt x="319307" y="80255"/>
                  <a:pt x="306254" y="65791"/>
                </a:cubicBezTo>
                <a:cubicBezTo>
                  <a:pt x="293201" y="51327"/>
                  <a:pt x="84004" y="3350"/>
                  <a:pt x="58604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D931B5FC-7718-499C-AFB8-A310C364D183}"/>
              </a:ext>
            </a:extLst>
          </p:cNvPr>
          <p:cNvSpPr/>
          <p:nvPr/>
        </p:nvSpPr>
        <p:spPr>
          <a:xfrm>
            <a:off x="2245618" y="5210566"/>
            <a:ext cx="195708" cy="287428"/>
          </a:xfrm>
          <a:custGeom>
            <a:avLst/>
            <a:gdLst>
              <a:gd name="connsiteX0" fmla="*/ 194899 w 195708"/>
              <a:gd name="connsiteY0" fmla="*/ 667 h 287428"/>
              <a:gd name="connsiteX1" fmla="*/ 72132 w 195708"/>
              <a:gd name="connsiteY1" fmla="*/ 45117 h 287428"/>
              <a:gd name="connsiteX2" fmla="*/ 50965 w 195708"/>
              <a:gd name="connsiteY2" fmla="*/ 87451 h 287428"/>
              <a:gd name="connsiteX3" fmla="*/ 95415 w 195708"/>
              <a:gd name="connsiteY3" fmla="*/ 280067 h 287428"/>
              <a:gd name="connsiteX4" fmla="*/ 67899 w 195708"/>
              <a:gd name="connsiteY4" fmla="*/ 231384 h 287428"/>
              <a:gd name="connsiteX5" fmla="*/ 4399 w 195708"/>
              <a:gd name="connsiteY5" fmla="*/ 81101 h 287428"/>
              <a:gd name="connsiteX6" fmla="*/ 194899 w 195708"/>
              <a:gd name="connsiteY6" fmla="*/ 667 h 28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708" h="287428">
                <a:moveTo>
                  <a:pt x="194899" y="667"/>
                </a:moveTo>
                <a:cubicBezTo>
                  <a:pt x="206188" y="-5330"/>
                  <a:pt x="96121" y="30653"/>
                  <a:pt x="72132" y="45117"/>
                </a:cubicBezTo>
                <a:cubicBezTo>
                  <a:pt x="48143" y="59581"/>
                  <a:pt x="47085" y="48293"/>
                  <a:pt x="50965" y="87451"/>
                </a:cubicBezTo>
                <a:cubicBezTo>
                  <a:pt x="54845" y="126609"/>
                  <a:pt x="92593" y="256078"/>
                  <a:pt x="95415" y="280067"/>
                </a:cubicBezTo>
                <a:cubicBezTo>
                  <a:pt x="98237" y="304056"/>
                  <a:pt x="83068" y="264545"/>
                  <a:pt x="67899" y="231384"/>
                </a:cubicBezTo>
                <a:cubicBezTo>
                  <a:pt x="52730" y="198223"/>
                  <a:pt x="-18179" y="119201"/>
                  <a:pt x="4399" y="81101"/>
                </a:cubicBezTo>
                <a:cubicBezTo>
                  <a:pt x="26977" y="43001"/>
                  <a:pt x="183610" y="6664"/>
                  <a:pt x="194899" y="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13BF47AF-C1F7-4BFA-9BC3-CEE4F820BFD3}"/>
              </a:ext>
            </a:extLst>
          </p:cNvPr>
          <p:cNvSpPr/>
          <p:nvPr/>
        </p:nvSpPr>
        <p:spPr>
          <a:xfrm>
            <a:off x="2306423" y="5245077"/>
            <a:ext cx="132186" cy="127028"/>
          </a:xfrm>
          <a:custGeom>
            <a:avLst/>
            <a:gdLst>
              <a:gd name="connsiteX0" fmla="*/ 131977 w 132186"/>
              <a:gd name="connsiteY0" fmla="*/ 23 h 127028"/>
              <a:gd name="connsiteX1" fmla="*/ 34610 w 132186"/>
              <a:gd name="connsiteY1" fmla="*/ 36006 h 127028"/>
              <a:gd name="connsiteX2" fmla="*/ 21910 w 132186"/>
              <a:gd name="connsiteY2" fmla="*/ 127023 h 127028"/>
              <a:gd name="connsiteX3" fmla="*/ 4977 w 132186"/>
              <a:gd name="connsiteY3" fmla="*/ 31773 h 127028"/>
              <a:gd name="connsiteX4" fmla="*/ 131977 w 132186"/>
              <a:gd name="connsiteY4" fmla="*/ 23 h 12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86" h="127028">
                <a:moveTo>
                  <a:pt x="131977" y="23"/>
                </a:moveTo>
                <a:cubicBezTo>
                  <a:pt x="136916" y="728"/>
                  <a:pt x="52955" y="14839"/>
                  <a:pt x="34610" y="36006"/>
                </a:cubicBezTo>
                <a:cubicBezTo>
                  <a:pt x="16265" y="57173"/>
                  <a:pt x="26849" y="127728"/>
                  <a:pt x="21910" y="127023"/>
                </a:cubicBezTo>
                <a:cubicBezTo>
                  <a:pt x="16971" y="126318"/>
                  <a:pt x="-11251" y="49059"/>
                  <a:pt x="4977" y="31773"/>
                </a:cubicBezTo>
                <a:cubicBezTo>
                  <a:pt x="21205" y="14487"/>
                  <a:pt x="127038" y="-682"/>
                  <a:pt x="131977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5D3B1526-C3B4-4D1F-B12E-18D5D7977789}"/>
              </a:ext>
            </a:extLst>
          </p:cNvPr>
          <p:cNvSpPr/>
          <p:nvPr/>
        </p:nvSpPr>
        <p:spPr>
          <a:xfrm>
            <a:off x="2153954" y="5102889"/>
            <a:ext cx="274769" cy="772275"/>
          </a:xfrm>
          <a:custGeom>
            <a:avLst/>
            <a:gdLst>
              <a:gd name="connsiteX0" fmla="*/ 43146 w 274769"/>
              <a:gd name="connsiteY0" fmla="*/ 394 h 772275"/>
              <a:gd name="connsiteX1" fmla="*/ 813 w 274769"/>
              <a:gd name="connsiteY1" fmla="*/ 61778 h 772275"/>
              <a:gd name="connsiteX2" fmla="*/ 21979 w 274769"/>
              <a:gd name="connsiteY2" fmla="*/ 104111 h 772275"/>
              <a:gd name="connsiteX3" fmla="*/ 100296 w 274769"/>
              <a:gd name="connsiteY3" fmla="*/ 279794 h 772275"/>
              <a:gd name="connsiteX4" fmla="*/ 267513 w 274769"/>
              <a:gd name="connsiteY4" fmla="*/ 749694 h 772275"/>
              <a:gd name="connsiteX5" fmla="*/ 237879 w 274769"/>
              <a:gd name="connsiteY5" fmla="*/ 673494 h 772275"/>
              <a:gd name="connsiteX6" fmla="*/ 176496 w 274769"/>
              <a:gd name="connsiteY6" fmla="*/ 459711 h 772275"/>
              <a:gd name="connsiteX7" fmla="*/ 24096 w 274769"/>
              <a:gd name="connsiteY7" fmla="*/ 93528 h 772275"/>
              <a:gd name="connsiteX8" fmla="*/ 43146 w 274769"/>
              <a:gd name="connsiteY8" fmla="*/ 394 h 77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769" h="772275">
                <a:moveTo>
                  <a:pt x="43146" y="394"/>
                </a:moveTo>
                <a:cubicBezTo>
                  <a:pt x="39266" y="-4898"/>
                  <a:pt x="4341" y="44492"/>
                  <a:pt x="813" y="61778"/>
                </a:cubicBezTo>
                <a:cubicBezTo>
                  <a:pt x="-2715" y="79064"/>
                  <a:pt x="5399" y="67775"/>
                  <a:pt x="21979" y="104111"/>
                </a:cubicBezTo>
                <a:cubicBezTo>
                  <a:pt x="38559" y="140447"/>
                  <a:pt x="59374" y="172197"/>
                  <a:pt x="100296" y="279794"/>
                </a:cubicBezTo>
                <a:cubicBezTo>
                  <a:pt x="141218" y="387391"/>
                  <a:pt x="244583" y="684077"/>
                  <a:pt x="267513" y="749694"/>
                </a:cubicBezTo>
                <a:cubicBezTo>
                  <a:pt x="290443" y="815311"/>
                  <a:pt x="253049" y="721825"/>
                  <a:pt x="237879" y="673494"/>
                </a:cubicBezTo>
                <a:cubicBezTo>
                  <a:pt x="222710" y="625164"/>
                  <a:pt x="212126" y="556372"/>
                  <a:pt x="176496" y="459711"/>
                </a:cubicBezTo>
                <a:cubicBezTo>
                  <a:pt x="140866" y="363050"/>
                  <a:pt x="43499" y="169023"/>
                  <a:pt x="24096" y="93528"/>
                </a:cubicBezTo>
                <a:cubicBezTo>
                  <a:pt x="4693" y="18033"/>
                  <a:pt x="47026" y="5686"/>
                  <a:pt x="43146" y="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1748C2BD-0705-41DF-8A12-BC024FC3821F}"/>
              </a:ext>
            </a:extLst>
          </p:cNvPr>
          <p:cNvSpPr/>
          <p:nvPr/>
        </p:nvSpPr>
        <p:spPr>
          <a:xfrm>
            <a:off x="2353732" y="5532787"/>
            <a:ext cx="185257" cy="544507"/>
          </a:xfrm>
          <a:custGeom>
            <a:avLst/>
            <a:gdLst>
              <a:gd name="connsiteX0" fmla="*/ 2118 w 185257"/>
              <a:gd name="connsiteY0" fmla="*/ 10763 h 544507"/>
              <a:gd name="connsiteX1" fmla="*/ 177801 w 185257"/>
              <a:gd name="connsiteY1" fmla="*/ 525113 h 544507"/>
              <a:gd name="connsiteX2" fmla="*/ 146051 w 185257"/>
              <a:gd name="connsiteY2" fmla="*/ 412930 h 544507"/>
              <a:gd name="connsiteX3" fmla="*/ 84668 w 185257"/>
              <a:gd name="connsiteY3" fmla="*/ 192796 h 544507"/>
              <a:gd name="connsiteX4" fmla="*/ 2118 w 185257"/>
              <a:gd name="connsiteY4" fmla="*/ 10763 h 54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257" h="544507">
                <a:moveTo>
                  <a:pt x="2118" y="10763"/>
                </a:moveTo>
                <a:cubicBezTo>
                  <a:pt x="17640" y="66149"/>
                  <a:pt x="153812" y="458085"/>
                  <a:pt x="177801" y="525113"/>
                </a:cubicBezTo>
                <a:cubicBezTo>
                  <a:pt x="201790" y="592141"/>
                  <a:pt x="161573" y="468316"/>
                  <a:pt x="146051" y="412930"/>
                </a:cubicBezTo>
                <a:cubicBezTo>
                  <a:pt x="130529" y="357544"/>
                  <a:pt x="108657" y="257002"/>
                  <a:pt x="84668" y="192796"/>
                </a:cubicBezTo>
                <a:cubicBezTo>
                  <a:pt x="60679" y="128590"/>
                  <a:pt x="-13404" y="-44623"/>
                  <a:pt x="2118" y="10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C2D73D89-E461-4383-92DE-9AB66029C8C1}"/>
              </a:ext>
            </a:extLst>
          </p:cNvPr>
          <p:cNvSpPr/>
          <p:nvPr/>
        </p:nvSpPr>
        <p:spPr>
          <a:xfrm>
            <a:off x="2378805" y="5920142"/>
            <a:ext cx="171704" cy="645833"/>
          </a:xfrm>
          <a:custGeom>
            <a:avLst/>
            <a:gdLst>
              <a:gd name="connsiteX0" fmla="*/ 328 w 171704"/>
              <a:gd name="connsiteY0" fmla="*/ 175 h 645833"/>
              <a:gd name="connsiteX1" fmla="*/ 125212 w 171704"/>
              <a:gd name="connsiteY1" fmla="*/ 112358 h 645833"/>
              <a:gd name="connsiteX2" fmla="*/ 140028 w 171704"/>
              <a:gd name="connsiteY2" fmla="*/ 182208 h 645833"/>
              <a:gd name="connsiteX3" fmla="*/ 99812 w 171704"/>
              <a:gd name="connsiteY3" fmla="*/ 239358 h 645833"/>
              <a:gd name="connsiteX4" fmla="*/ 89228 w 171704"/>
              <a:gd name="connsiteY4" fmla="*/ 290158 h 645833"/>
              <a:gd name="connsiteX5" fmla="*/ 167545 w 171704"/>
              <a:gd name="connsiteY5" fmla="*/ 639408 h 645833"/>
              <a:gd name="connsiteX6" fmla="*/ 156962 w 171704"/>
              <a:gd name="connsiteY6" fmla="*/ 497591 h 645833"/>
              <a:gd name="connsiteX7" fmla="*/ 123095 w 171704"/>
              <a:gd name="connsiteY7" fmla="*/ 260525 h 645833"/>
              <a:gd name="connsiteX8" fmla="*/ 167545 w 171704"/>
              <a:gd name="connsiteY8" fmla="*/ 139875 h 645833"/>
              <a:gd name="connsiteX9" fmla="*/ 328 w 171704"/>
              <a:gd name="connsiteY9" fmla="*/ 175 h 64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04" h="645833">
                <a:moveTo>
                  <a:pt x="328" y="175"/>
                </a:moveTo>
                <a:cubicBezTo>
                  <a:pt x="-6727" y="-4411"/>
                  <a:pt x="101929" y="82019"/>
                  <a:pt x="125212" y="112358"/>
                </a:cubicBezTo>
                <a:cubicBezTo>
                  <a:pt x="148495" y="142697"/>
                  <a:pt x="144261" y="161041"/>
                  <a:pt x="140028" y="182208"/>
                </a:cubicBezTo>
                <a:cubicBezTo>
                  <a:pt x="135795" y="203375"/>
                  <a:pt x="108279" y="221366"/>
                  <a:pt x="99812" y="239358"/>
                </a:cubicBezTo>
                <a:cubicBezTo>
                  <a:pt x="91345" y="257350"/>
                  <a:pt x="77939" y="223483"/>
                  <a:pt x="89228" y="290158"/>
                </a:cubicBezTo>
                <a:cubicBezTo>
                  <a:pt x="100517" y="356833"/>
                  <a:pt x="156256" y="604836"/>
                  <a:pt x="167545" y="639408"/>
                </a:cubicBezTo>
                <a:cubicBezTo>
                  <a:pt x="178834" y="673980"/>
                  <a:pt x="164370" y="560738"/>
                  <a:pt x="156962" y="497591"/>
                </a:cubicBezTo>
                <a:cubicBezTo>
                  <a:pt x="149554" y="434444"/>
                  <a:pt x="121331" y="320144"/>
                  <a:pt x="123095" y="260525"/>
                </a:cubicBezTo>
                <a:cubicBezTo>
                  <a:pt x="124859" y="200906"/>
                  <a:pt x="187653" y="183972"/>
                  <a:pt x="167545" y="139875"/>
                </a:cubicBezTo>
                <a:cubicBezTo>
                  <a:pt x="147437" y="95778"/>
                  <a:pt x="7383" y="4761"/>
                  <a:pt x="328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CC8F59D1-7665-4FAD-BFD1-C4656186D80A}"/>
              </a:ext>
            </a:extLst>
          </p:cNvPr>
          <p:cNvSpPr/>
          <p:nvPr/>
        </p:nvSpPr>
        <p:spPr>
          <a:xfrm>
            <a:off x="2622328" y="5723325"/>
            <a:ext cx="106276" cy="470191"/>
          </a:xfrm>
          <a:custGeom>
            <a:avLst/>
            <a:gdLst>
              <a:gd name="connsiteX0" fmla="*/ 106055 w 106276"/>
              <a:gd name="connsiteY0" fmla="*/ 142 h 470191"/>
              <a:gd name="connsiteX1" fmla="*/ 29855 w 106276"/>
              <a:gd name="connsiteY1" fmla="*/ 135608 h 470191"/>
              <a:gd name="connsiteX2" fmla="*/ 29855 w 106276"/>
              <a:gd name="connsiteY2" fmla="*/ 194875 h 470191"/>
              <a:gd name="connsiteX3" fmla="*/ 21389 w 106276"/>
              <a:gd name="connsiteY3" fmla="*/ 463692 h 470191"/>
              <a:gd name="connsiteX4" fmla="*/ 23505 w 106276"/>
              <a:gd name="connsiteY4" fmla="*/ 368442 h 470191"/>
              <a:gd name="connsiteX5" fmla="*/ 2339 w 106276"/>
              <a:gd name="connsiteY5" fmla="*/ 163125 h 470191"/>
              <a:gd name="connsiteX6" fmla="*/ 106055 w 106276"/>
              <a:gd name="connsiteY6" fmla="*/ 142 h 4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276" h="470191">
                <a:moveTo>
                  <a:pt x="106055" y="142"/>
                </a:moveTo>
                <a:cubicBezTo>
                  <a:pt x="110641" y="-4444"/>
                  <a:pt x="42555" y="103153"/>
                  <a:pt x="29855" y="135608"/>
                </a:cubicBezTo>
                <a:cubicBezTo>
                  <a:pt x="17155" y="168064"/>
                  <a:pt x="31266" y="140194"/>
                  <a:pt x="29855" y="194875"/>
                </a:cubicBezTo>
                <a:cubicBezTo>
                  <a:pt x="28444" y="249556"/>
                  <a:pt x="22447" y="434764"/>
                  <a:pt x="21389" y="463692"/>
                </a:cubicBezTo>
                <a:cubicBezTo>
                  <a:pt x="20331" y="492620"/>
                  <a:pt x="26680" y="418536"/>
                  <a:pt x="23505" y="368442"/>
                </a:cubicBezTo>
                <a:cubicBezTo>
                  <a:pt x="20330" y="318348"/>
                  <a:pt x="-8244" y="223450"/>
                  <a:pt x="2339" y="163125"/>
                </a:cubicBezTo>
                <a:cubicBezTo>
                  <a:pt x="12922" y="102800"/>
                  <a:pt x="101469" y="4728"/>
                  <a:pt x="106055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9680C6E5-6182-4369-9EC2-9E572E329ECE}"/>
              </a:ext>
            </a:extLst>
          </p:cNvPr>
          <p:cNvSpPr/>
          <p:nvPr/>
        </p:nvSpPr>
        <p:spPr>
          <a:xfrm>
            <a:off x="2657609" y="5773542"/>
            <a:ext cx="132163" cy="689891"/>
          </a:xfrm>
          <a:custGeom>
            <a:avLst/>
            <a:gdLst>
              <a:gd name="connsiteX0" fmla="*/ 96174 w 132163"/>
              <a:gd name="connsiteY0" fmla="*/ 725 h 689891"/>
              <a:gd name="connsiteX1" fmla="*/ 24208 w 132163"/>
              <a:gd name="connsiteY1" fmla="*/ 131958 h 689891"/>
              <a:gd name="connsiteX2" fmla="*/ 15741 w 132163"/>
              <a:gd name="connsiteY2" fmla="*/ 263191 h 689891"/>
              <a:gd name="connsiteX3" fmla="*/ 28441 w 132163"/>
              <a:gd name="connsiteY3" fmla="*/ 415591 h 689891"/>
              <a:gd name="connsiteX4" fmla="*/ 130041 w 132163"/>
              <a:gd name="connsiteY4" fmla="*/ 682291 h 689891"/>
              <a:gd name="connsiteX5" fmla="*/ 89824 w 132163"/>
              <a:gd name="connsiteY5" fmla="*/ 603975 h 689891"/>
              <a:gd name="connsiteX6" fmla="*/ 924 w 132163"/>
              <a:gd name="connsiteY6" fmla="*/ 466391 h 689891"/>
              <a:gd name="connsiteX7" fmla="*/ 45374 w 132163"/>
              <a:gd name="connsiteY7" fmla="*/ 98091 h 689891"/>
              <a:gd name="connsiteX8" fmla="*/ 96174 w 132163"/>
              <a:gd name="connsiteY8" fmla="*/ 725 h 68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63" h="689891">
                <a:moveTo>
                  <a:pt x="96174" y="725"/>
                </a:moveTo>
                <a:cubicBezTo>
                  <a:pt x="92646" y="6369"/>
                  <a:pt x="37613" y="88214"/>
                  <a:pt x="24208" y="131958"/>
                </a:cubicBezTo>
                <a:cubicBezTo>
                  <a:pt x="10803" y="175702"/>
                  <a:pt x="15036" y="215919"/>
                  <a:pt x="15741" y="263191"/>
                </a:cubicBezTo>
                <a:cubicBezTo>
                  <a:pt x="16446" y="310463"/>
                  <a:pt x="9391" y="345741"/>
                  <a:pt x="28441" y="415591"/>
                </a:cubicBezTo>
                <a:cubicBezTo>
                  <a:pt x="47491" y="485441"/>
                  <a:pt x="119811" y="650894"/>
                  <a:pt x="130041" y="682291"/>
                </a:cubicBezTo>
                <a:cubicBezTo>
                  <a:pt x="140272" y="713688"/>
                  <a:pt x="111344" y="639958"/>
                  <a:pt x="89824" y="603975"/>
                </a:cubicBezTo>
                <a:cubicBezTo>
                  <a:pt x="68304" y="567992"/>
                  <a:pt x="8332" y="550705"/>
                  <a:pt x="924" y="466391"/>
                </a:cubicBezTo>
                <a:cubicBezTo>
                  <a:pt x="-6484" y="382077"/>
                  <a:pt x="32674" y="174291"/>
                  <a:pt x="45374" y="98091"/>
                </a:cubicBezTo>
                <a:cubicBezTo>
                  <a:pt x="58074" y="21891"/>
                  <a:pt x="99702" y="-4919"/>
                  <a:pt x="96174" y="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01AA70F0-11DA-46A0-852A-85BEF197B13F}"/>
              </a:ext>
            </a:extLst>
          </p:cNvPr>
          <p:cNvSpPr/>
          <p:nvPr/>
        </p:nvSpPr>
        <p:spPr>
          <a:xfrm>
            <a:off x="2520924" y="5990115"/>
            <a:ext cx="241335" cy="639285"/>
          </a:xfrm>
          <a:custGeom>
            <a:avLst/>
            <a:gdLst>
              <a:gd name="connsiteX0" fmla="*/ 26 w 241335"/>
              <a:gd name="connsiteY0" fmla="*/ 52 h 639285"/>
              <a:gd name="connsiteX1" fmla="*/ 82576 w 241335"/>
              <a:gd name="connsiteY1" fmla="*/ 277335 h 639285"/>
              <a:gd name="connsiteX2" fmla="*/ 177826 w 241335"/>
              <a:gd name="connsiteY2" fmla="*/ 537685 h 639285"/>
              <a:gd name="connsiteX3" fmla="*/ 241326 w 241335"/>
              <a:gd name="connsiteY3" fmla="*/ 639285 h 639285"/>
              <a:gd name="connsiteX4" fmla="*/ 173593 w 241335"/>
              <a:gd name="connsiteY4" fmla="*/ 537685 h 639285"/>
              <a:gd name="connsiteX5" fmla="*/ 91043 w 241335"/>
              <a:gd name="connsiteY5" fmla="*/ 256168 h 639285"/>
              <a:gd name="connsiteX6" fmla="*/ 26 w 241335"/>
              <a:gd name="connsiteY6" fmla="*/ 52 h 63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35" h="639285">
                <a:moveTo>
                  <a:pt x="26" y="52"/>
                </a:moveTo>
                <a:cubicBezTo>
                  <a:pt x="-1385" y="3580"/>
                  <a:pt x="52943" y="187730"/>
                  <a:pt x="82576" y="277335"/>
                </a:cubicBezTo>
                <a:cubicBezTo>
                  <a:pt x="112209" y="366940"/>
                  <a:pt x="151368" y="477360"/>
                  <a:pt x="177826" y="537685"/>
                </a:cubicBezTo>
                <a:cubicBezTo>
                  <a:pt x="204284" y="598010"/>
                  <a:pt x="242031" y="639285"/>
                  <a:pt x="241326" y="639285"/>
                </a:cubicBezTo>
                <a:cubicBezTo>
                  <a:pt x="240621" y="639285"/>
                  <a:pt x="198640" y="601538"/>
                  <a:pt x="173593" y="537685"/>
                </a:cubicBezTo>
                <a:cubicBezTo>
                  <a:pt x="148546" y="473832"/>
                  <a:pt x="120324" y="342246"/>
                  <a:pt x="91043" y="256168"/>
                </a:cubicBezTo>
                <a:cubicBezTo>
                  <a:pt x="61762" y="170090"/>
                  <a:pt x="1437" y="-3476"/>
                  <a:pt x="26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BD7D2BA9-04A0-4168-BE50-1DA8BA0092DA}"/>
              </a:ext>
            </a:extLst>
          </p:cNvPr>
          <p:cNvSpPr/>
          <p:nvPr/>
        </p:nvSpPr>
        <p:spPr>
          <a:xfrm>
            <a:off x="2717490" y="6408410"/>
            <a:ext cx="656452" cy="490222"/>
          </a:xfrm>
          <a:custGeom>
            <a:avLst/>
            <a:gdLst>
              <a:gd name="connsiteX0" fmla="*/ 310 w 656452"/>
              <a:gd name="connsiteY0" fmla="*/ 857 h 490222"/>
              <a:gd name="connsiteX1" fmla="*/ 125193 w 656452"/>
              <a:gd name="connsiteY1" fmla="*/ 193473 h 490222"/>
              <a:gd name="connsiteX2" fmla="*/ 231027 w 656452"/>
              <a:gd name="connsiteY2" fmla="*/ 305657 h 490222"/>
              <a:gd name="connsiteX3" fmla="*/ 639543 w 656452"/>
              <a:gd name="connsiteY3" fmla="*/ 483457 h 490222"/>
              <a:gd name="connsiteX4" fmla="*/ 584510 w 656452"/>
              <a:gd name="connsiteY4" fmla="*/ 455940 h 490222"/>
              <a:gd name="connsiteX5" fmla="*/ 163293 w 656452"/>
              <a:gd name="connsiteY5" fmla="*/ 276023 h 490222"/>
              <a:gd name="connsiteX6" fmla="*/ 310 w 656452"/>
              <a:gd name="connsiteY6" fmla="*/ 857 h 49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452" h="490222">
                <a:moveTo>
                  <a:pt x="310" y="857"/>
                </a:moveTo>
                <a:cubicBezTo>
                  <a:pt x="-6040" y="-12901"/>
                  <a:pt x="86740" y="142673"/>
                  <a:pt x="125193" y="193473"/>
                </a:cubicBezTo>
                <a:cubicBezTo>
                  <a:pt x="163646" y="244273"/>
                  <a:pt x="145302" y="257326"/>
                  <a:pt x="231027" y="305657"/>
                </a:cubicBezTo>
                <a:cubicBezTo>
                  <a:pt x="316752" y="353988"/>
                  <a:pt x="639543" y="483457"/>
                  <a:pt x="639543" y="483457"/>
                </a:cubicBezTo>
                <a:cubicBezTo>
                  <a:pt x="698457" y="508504"/>
                  <a:pt x="584510" y="455940"/>
                  <a:pt x="584510" y="455940"/>
                </a:cubicBezTo>
                <a:cubicBezTo>
                  <a:pt x="505135" y="421368"/>
                  <a:pt x="259601" y="347990"/>
                  <a:pt x="163293" y="276023"/>
                </a:cubicBezTo>
                <a:cubicBezTo>
                  <a:pt x="66985" y="204056"/>
                  <a:pt x="6660" y="14615"/>
                  <a:pt x="310" y="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01CBFCF9-7582-47FE-8FFE-01D2465C0FC6}"/>
              </a:ext>
            </a:extLst>
          </p:cNvPr>
          <p:cNvSpPr/>
          <p:nvPr/>
        </p:nvSpPr>
        <p:spPr>
          <a:xfrm>
            <a:off x="2715615" y="6415613"/>
            <a:ext cx="631940" cy="499386"/>
          </a:xfrm>
          <a:custGeom>
            <a:avLst/>
            <a:gdLst>
              <a:gd name="connsiteX0" fmla="*/ 68 w 631940"/>
              <a:gd name="connsiteY0" fmla="*/ 4 h 499386"/>
              <a:gd name="connsiteX1" fmla="*/ 118602 w 631940"/>
              <a:gd name="connsiteY1" fmla="*/ 247654 h 499386"/>
              <a:gd name="connsiteX2" fmla="*/ 336618 w 631940"/>
              <a:gd name="connsiteY2" fmla="*/ 376770 h 499386"/>
              <a:gd name="connsiteX3" fmla="*/ 622368 w 631940"/>
              <a:gd name="connsiteY3" fmla="*/ 495304 h 499386"/>
              <a:gd name="connsiteX4" fmla="*/ 569452 w 631940"/>
              <a:gd name="connsiteY4" fmla="*/ 474137 h 499386"/>
              <a:gd name="connsiteX5" fmla="*/ 256185 w 631940"/>
              <a:gd name="connsiteY5" fmla="*/ 357720 h 499386"/>
              <a:gd name="connsiteX6" fmla="*/ 103785 w 631940"/>
              <a:gd name="connsiteY6" fmla="*/ 254004 h 499386"/>
              <a:gd name="connsiteX7" fmla="*/ 68 w 631940"/>
              <a:gd name="connsiteY7" fmla="*/ 4 h 49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940" h="499386">
                <a:moveTo>
                  <a:pt x="68" y="4"/>
                </a:moveTo>
                <a:cubicBezTo>
                  <a:pt x="2538" y="-1054"/>
                  <a:pt x="62510" y="184860"/>
                  <a:pt x="118602" y="247654"/>
                </a:cubicBezTo>
                <a:cubicBezTo>
                  <a:pt x="174694" y="310448"/>
                  <a:pt x="252657" y="335495"/>
                  <a:pt x="336618" y="376770"/>
                </a:cubicBezTo>
                <a:cubicBezTo>
                  <a:pt x="420579" y="418045"/>
                  <a:pt x="583562" y="479076"/>
                  <a:pt x="622368" y="495304"/>
                </a:cubicBezTo>
                <a:cubicBezTo>
                  <a:pt x="661174" y="511532"/>
                  <a:pt x="569452" y="474137"/>
                  <a:pt x="569452" y="474137"/>
                </a:cubicBezTo>
                <a:cubicBezTo>
                  <a:pt x="508422" y="451206"/>
                  <a:pt x="333796" y="394409"/>
                  <a:pt x="256185" y="357720"/>
                </a:cubicBezTo>
                <a:cubicBezTo>
                  <a:pt x="178574" y="321031"/>
                  <a:pt x="144707" y="309037"/>
                  <a:pt x="103785" y="254004"/>
                </a:cubicBezTo>
                <a:cubicBezTo>
                  <a:pt x="62863" y="198971"/>
                  <a:pt x="-2402" y="1062"/>
                  <a:pt x="6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62C3ED4D-1454-43D0-BF6A-93D04BD375CB}"/>
              </a:ext>
            </a:extLst>
          </p:cNvPr>
          <p:cNvSpPr/>
          <p:nvPr/>
        </p:nvSpPr>
        <p:spPr>
          <a:xfrm>
            <a:off x="3369931" y="6753187"/>
            <a:ext cx="616013" cy="140506"/>
          </a:xfrm>
          <a:custGeom>
            <a:avLst/>
            <a:gdLst>
              <a:gd name="connsiteX0" fmla="*/ 332 w 616013"/>
              <a:gd name="connsiteY0" fmla="*/ 139738 h 140506"/>
              <a:gd name="connsiteX1" fmla="*/ 289257 w 616013"/>
              <a:gd name="connsiteY1" fmla="*/ 122276 h 140506"/>
              <a:gd name="connsiteX2" fmla="*/ 605169 w 616013"/>
              <a:gd name="connsiteY2" fmla="*/ 3213 h 140506"/>
              <a:gd name="connsiteX3" fmla="*/ 528969 w 616013"/>
              <a:gd name="connsiteY3" fmla="*/ 39726 h 140506"/>
              <a:gd name="connsiteX4" fmla="*/ 392444 w 616013"/>
              <a:gd name="connsiteY4" fmla="*/ 101638 h 140506"/>
              <a:gd name="connsiteX5" fmla="*/ 346407 w 616013"/>
              <a:gd name="connsiteY5" fmla="*/ 119101 h 140506"/>
              <a:gd name="connsiteX6" fmla="*/ 332 w 616013"/>
              <a:gd name="connsiteY6" fmla="*/ 139738 h 14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013" h="140506">
                <a:moveTo>
                  <a:pt x="332" y="139738"/>
                </a:moveTo>
                <a:cubicBezTo>
                  <a:pt x="-9193" y="140267"/>
                  <a:pt x="188451" y="145030"/>
                  <a:pt x="289257" y="122276"/>
                </a:cubicBezTo>
                <a:cubicBezTo>
                  <a:pt x="390063" y="99522"/>
                  <a:pt x="565217" y="16971"/>
                  <a:pt x="605169" y="3213"/>
                </a:cubicBezTo>
                <a:cubicBezTo>
                  <a:pt x="645121" y="-10545"/>
                  <a:pt x="564423" y="23322"/>
                  <a:pt x="528969" y="39726"/>
                </a:cubicBezTo>
                <a:lnTo>
                  <a:pt x="392444" y="101638"/>
                </a:lnTo>
                <a:cubicBezTo>
                  <a:pt x="362017" y="114867"/>
                  <a:pt x="407790" y="111428"/>
                  <a:pt x="346407" y="119101"/>
                </a:cubicBezTo>
                <a:cubicBezTo>
                  <a:pt x="285024" y="126774"/>
                  <a:pt x="9857" y="139209"/>
                  <a:pt x="332" y="139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0C1806AB-100F-4D8C-B552-E8502146FD4C}"/>
              </a:ext>
            </a:extLst>
          </p:cNvPr>
          <p:cNvSpPr/>
          <p:nvPr/>
        </p:nvSpPr>
        <p:spPr>
          <a:xfrm>
            <a:off x="3309038" y="6564130"/>
            <a:ext cx="937737" cy="347582"/>
          </a:xfrm>
          <a:custGeom>
            <a:avLst/>
            <a:gdLst>
              <a:gd name="connsiteX0" fmla="*/ 18362 w 937737"/>
              <a:gd name="connsiteY0" fmla="*/ 341495 h 347582"/>
              <a:gd name="connsiteX1" fmla="*/ 69162 w 937737"/>
              <a:gd name="connsiteY1" fmla="*/ 343083 h 347582"/>
              <a:gd name="connsiteX2" fmla="*/ 359675 w 937737"/>
              <a:gd name="connsiteY2" fmla="*/ 341495 h 347582"/>
              <a:gd name="connsiteX3" fmla="*/ 580337 w 937737"/>
              <a:gd name="connsiteY3" fmla="*/ 266883 h 347582"/>
              <a:gd name="connsiteX4" fmla="*/ 842275 w 937737"/>
              <a:gd name="connsiteY4" fmla="*/ 98608 h 347582"/>
              <a:gd name="connsiteX5" fmla="*/ 937525 w 937737"/>
              <a:gd name="connsiteY5" fmla="*/ 183 h 347582"/>
              <a:gd name="connsiteX6" fmla="*/ 864500 w 937737"/>
              <a:gd name="connsiteY6" fmla="*/ 76383 h 347582"/>
              <a:gd name="connsiteX7" fmla="*/ 750200 w 937737"/>
              <a:gd name="connsiteY7" fmla="*/ 158933 h 347582"/>
              <a:gd name="connsiteX8" fmla="*/ 548587 w 937737"/>
              <a:gd name="connsiteY8" fmla="*/ 274820 h 347582"/>
              <a:gd name="connsiteX9" fmla="*/ 437462 w 937737"/>
              <a:gd name="connsiteY9" fmla="*/ 301808 h 347582"/>
              <a:gd name="connsiteX10" fmla="*/ 18362 w 937737"/>
              <a:gd name="connsiteY10" fmla="*/ 341495 h 3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7737" h="347582">
                <a:moveTo>
                  <a:pt x="18362" y="341495"/>
                </a:moveTo>
                <a:cubicBezTo>
                  <a:pt x="-43021" y="348374"/>
                  <a:pt x="69162" y="343083"/>
                  <a:pt x="69162" y="343083"/>
                </a:cubicBezTo>
                <a:cubicBezTo>
                  <a:pt x="126047" y="343083"/>
                  <a:pt x="274479" y="354195"/>
                  <a:pt x="359675" y="341495"/>
                </a:cubicBezTo>
                <a:cubicBezTo>
                  <a:pt x="444871" y="328795"/>
                  <a:pt x="499904" y="307364"/>
                  <a:pt x="580337" y="266883"/>
                </a:cubicBezTo>
                <a:cubicBezTo>
                  <a:pt x="660770" y="226402"/>
                  <a:pt x="782744" y="143058"/>
                  <a:pt x="842275" y="98608"/>
                </a:cubicBezTo>
                <a:cubicBezTo>
                  <a:pt x="901806" y="54158"/>
                  <a:pt x="933821" y="3887"/>
                  <a:pt x="937525" y="183"/>
                </a:cubicBezTo>
                <a:cubicBezTo>
                  <a:pt x="941229" y="-3521"/>
                  <a:pt x="895721" y="49925"/>
                  <a:pt x="864500" y="76383"/>
                </a:cubicBezTo>
                <a:cubicBezTo>
                  <a:pt x="833279" y="102841"/>
                  <a:pt x="802852" y="125860"/>
                  <a:pt x="750200" y="158933"/>
                </a:cubicBezTo>
                <a:cubicBezTo>
                  <a:pt x="697548" y="192006"/>
                  <a:pt x="600710" y="251008"/>
                  <a:pt x="548587" y="274820"/>
                </a:cubicBezTo>
                <a:cubicBezTo>
                  <a:pt x="496464" y="298632"/>
                  <a:pt x="522922" y="288579"/>
                  <a:pt x="437462" y="301808"/>
                </a:cubicBezTo>
                <a:cubicBezTo>
                  <a:pt x="352002" y="315037"/>
                  <a:pt x="79745" y="334616"/>
                  <a:pt x="18362" y="341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E410D90E-C30A-40B3-A8A0-71015759AADA}"/>
              </a:ext>
            </a:extLst>
          </p:cNvPr>
          <p:cNvSpPr/>
          <p:nvPr/>
        </p:nvSpPr>
        <p:spPr>
          <a:xfrm>
            <a:off x="3955965" y="6564238"/>
            <a:ext cx="273222" cy="201829"/>
          </a:xfrm>
          <a:custGeom>
            <a:avLst/>
            <a:gdLst>
              <a:gd name="connsiteX0" fmla="*/ 273135 w 273222"/>
              <a:gd name="connsiteY0" fmla="*/ 75 h 201829"/>
              <a:gd name="connsiteX1" fmla="*/ 128673 w 273222"/>
              <a:gd name="connsiteY1" fmla="*/ 128662 h 201829"/>
              <a:gd name="connsiteX2" fmla="*/ 85 w 273222"/>
              <a:gd name="connsiteY2" fmla="*/ 201687 h 201829"/>
              <a:gd name="connsiteX3" fmla="*/ 147723 w 273222"/>
              <a:gd name="connsiteY3" fmla="*/ 111200 h 201829"/>
              <a:gd name="connsiteX4" fmla="*/ 273135 w 273222"/>
              <a:gd name="connsiteY4" fmla="*/ 75 h 20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22" h="201829">
                <a:moveTo>
                  <a:pt x="273135" y="75"/>
                </a:moveTo>
                <a:cubicBezTo>
                  <a:pt x="269960" y="2985"/>
                  <a:pt x="174181" y="95060"/>
                  <a:pt x="128673" y="128662"/>
                </a:cubicBezTo>
                <a:cubicBezTo>
                  <a:pt x="83165" y="162264"/>
                  <a:pt x="-3090" y="204597"/>
                  <a:pt x="85" y="201687"/>
                </a:cubicBezTo>
                <a:cubicBezTo>
                  <a:pt x="3260" y="198777"/>
                  <a:pt x="103008" y="143479"/>
                  <a:pt x="147723" y="111200"/>
                </a:cubicBezTo>
                <a:cubicBezTo>
                  <a:pt x="192438" y="78921"/>
                  <a:pt x="276310" y="-2835"/>
                  <a:pt x="273135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D677BB46-6646-4F8E-8634-8CD8230C1946}"/>
              </a:ext>
            </a:extLst>
          </p:cNvPr>
          <p:cNvSpPr/>
          <p:nvPr/>
        </p:nvSpPr>
        <p:spPr>
          <a:xfrm>
            <a:off x="4247750" y="5387389"/>
            <a:ext cx="502071" cy="483245"/>
          </a:xfrm>
          <a:custGeom>
            <a:avLst/>
            <a:gdLst>
              <a:gd name="connsiteX0" fmla="*/ 400 w 502071"/>
              <a:gd name="connsiteY0" fmla="*/ 3761 h 483245"/>
              <a:gd name="connsiteX1" fmla="*/ 267100 w 502071"/>
              <a:gd name="connsiteY1" fmla="*/ 67261 h 483245"/>
              <a:gd name="connsiteX2" fmla="*/ 362350 w 502071"/>
              <a:gd name="connsiteY2" fmla="*/ 219661 h 483245"/>
              <a:gd name="connsiteX3" fmla="*/ 406800 w 502071"/>
              <a:gd name="connsiteY3" fmla="*/ 159336 h 483245"/>
              <a:gd name="connsiteX4" fmla="*/ 368700 w 502071"/>
              <a:gd name="connsiteY4" fmla="*/ 267286 h 483245"/>
              <a:gd name="connsiteX5" fmla="*/ 463950 w 502071"/>
              <a:gd name="connsiteY5" fmla="*/ 232361 h 483245"/>
              <a:gd name="connsiteX6" fmla="*/ 416325 w 502071"/>
              <a:gd name="connsiteY6" fmla="*/ 403811 h 483245"/>
              <a:gd name="connsiteX7" fmla="*/ 451250 w 502071"/>
              <a:gd name="connsiteY7" fmla="*/ 457786 h 483245"/>
              <a:gd name="connsiteX8" fmla="*/ 502050 w 502071"/>
              <a:gd name="connsiteY8" fmla="*/ 483186 h 483245"/>
              <a:gd name="connsiteX9" fmla="*/ 444900 w 502071"/>
              <a:gd name="connsiteY9" fmla="*/ 460961 h 483245"/>
              <a:gd name="connsiteX10" fmla="*/ 406800 w 502071"/>
              <a:gd name="connsiteY10" fmla="*/ 362536 h 483245"/>
              <a:gd name="connsiteX11" fmla="*/ 416325 w 502071"/>
              <a:gd name="connsiteY11" fmla="*/ 292686 h 483245"/>
              <a:gd name="connsiteX12" fmla="*/ 346475 w 502071"/>
              <a:gd name="connsiteY12" fmla="*/ 229186 h 483245"/>
              <a:gd name="connsiteX13" fmla="*/ 311550 w 502071"/>
              <a:gd name="connsiteY13" fmla="*/ 159336 h 483245"/>
              <a:gd name="connsiteX14" fmla="*/ 219475 w 502071"/>
              <a:gd name="connsiteY14" fmla="*/ 586 h 483245"/>
              <a:gd name="connsiteX15" fmla="*/ 206775 w 502071"/>
              <a:gd name="connsiteY15" fmla="*/ 102186 h 483245"/>
              <a:gd name="connsiteX16" fmla="*/ 400 w 502071"/>
              <a:gd name="connsiteY16" fmla="*/ 3761 h 48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2071" h="483245">
                <a:moveTo>
                  <a:pt x="400" y="3761"/>
                </a:moveTo>
                <a:cubicBezTo>
                  <a:pt x="10454" y="-2060"/>
                  <a:pt x="206775" y="31278"/>
                  <a:pt x="267100" y="67261"/>
                </a:cubicBezTo>
                <a:cubicBezTo>
                  <a:pt x="327425" y="103244"/>
                  <a:pt x="339067" y="204315"/>
                  <a:pt x="362350" y="219661"/>
                </a:cubicBezTo>
                <a:cubicBezTo>
                  <a:pt x="385633" y="235007"/>
                  <a:pt x="405742" y="151399"/>
                  <a:pt x="406800" y="159336"/>
                </a:cubicBezTo>
                <a:cubicBezTo>
                  <a:pt x="407858" y="167273"/>
                  <a:pt x="359175" y="255115"/>
                  <a:pt x="368700" y="267286"/>
                </a:cubicBezTo>
                <a:cubicBezTo>
                  <a:pt x="378225" y="279457"/>
                  <a:pt x="456013" y="209607"/>
                  <a:pt x="463950" y="232361"/>
                </a:cubicBezTo>
                <a:cubicBezTo>
                  <a:pt x="471888" y="255115"/>
                  <a:pt x="418442" y="366240"/>
                  <a:pt x="416325" y="403811"/>
                </a:cubicBezTo>
                <a:cubicBezTo>
                  <a:pt x="414208" y="441382"/>
                  <a:pt x="436963" y="444557"/>
                  <a:pt x="451250" y="457786"/>
                </a:cubicBezTo>
                <a:cubicBezTo>
                  <a:pt x="465538" y="471015"/>
                  <a:pt x="503108" y="482657"/>
                  <a:pt x="502050" y="483186"/>
                </a:cubicBezTo>
                <a:cubicBezTo>
                  <a:pt x="500992" y="483715"/>
                  <a:pt x="460775" y="481069"/>
                  <a:pt x="444900" y="460961"/>
                </a:cubicBezTo>
                <a:cubicBezTo>
                  <a:pt x="429025" y="440853"/>
                  <a:pt x="411562" y="390582"/>
                  <a:pt x="406800" y="362536"/>
                </a:cubicBezTo>
                <a:cubicBezTo>
                  <a:pt x="402038" y="334490"/>
                  <a:pt x="426379" y="314911"/>
                  <a:pt x="416325" y="292686"/>
                </a:cubicBezTo>
                <a:cubicBezTo>
                  <a:pt x="406271" y="270461"/>
                  <a:pt x="363937" y="251411"/>
                  <a:pt x="346475" y="229186"/>
                </a:cubicBezTo>
                <a:cubicBezTo>
                  <a:pt x="329013" y="206961"/>
                  <a:pt x="332717" y="197436"/>
                  <a:pt x="311550" y="159336"/>
                </a:cubicBezTo>
                <a:cubicBezTo>
                  <a:pt x="290383" y="121236"/>
                  <a:pt x="236938" y="10111"/>
                  <a:pt x="219475" y="586"/>
                </a:cubicBezTo>
                <a:cubicBezTo>
                  <a:pt x="202013" y="-8939"/>
                  <a:pt x="241171" y="100599"/>
                  <a:pt x="206775" y="102186"/>
                </a:cubicBezTo>
                <a:cubicBezTo>
                  <a:pt x="172379" y="103774"/>
                  <a:pt x="-9654" y="9582"/>
                  <a:pt x="400" y="3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1943B7ED-4653-4FC8-A4DD-5780E0E98126}"/>
              </a:ext>
            </a:extLst>
          </p:cNvPr>
          <p:cNvSpPr/>
          <p:nvPr/>
        </p:nvSpPr>
        <p:spPr>
          <a:xfrm>
            <a:off x="3883412" y="5229774"/>
            <a:ext cx="406578" cy="152401"/>
          </a:xfrm>
          <a:custGeom>
            <a:avLst/>
            <a:gdLst>
              <a:gd name="connsiteX0" fmla="*/ 671 w 406578"/>
              <a:gd name="connsiteY0" fmla="*/ 509 h 152401"/>
              <a:gd name="connsiteX1" fmla="*/ 123438 w 406578"/>
              <a:gd name="connsiteY1" fmla="*/ 34376 h 152401"/>
              <a:gd name="connsiteX2" fmla="*/ 184821 w 406578"/>
              <a:gd name="connsiteY2" fmla="*/ 38609 h 152401"/>
              <a:gd name="connsiteX3" fmla="*/ 269488 w 406578"/>
              <a:gd name="connsiteY3" fmla="*/ 106343 h 152401"/>
              <a:gd name="connsiteX4" fmla="*/ 404955 w 406578"/>
              <a:gd name="connsiteY4" fmla="*/ 150793 h 152401"/>
              <a:gd name="connsiteX5" fmla="*/ 339338 w 406578"/>
              <a:gd name="connsiteY5" fmla="*/ 140209 h 152401"/>
              <a:gd name="connsiteX6" fmla="*/ 265255 w 406578"/>
              <a:gd name="connsiteY6" fmla="*/ 116926 h 152401"/>
              <a:gd name="connsiteX7" fmla="*/ 182705 w 406578"/>
              <a:gd name="connsiteY7" fmla="*/ 64009 h 152401"/>
              <a:gd name="connsiteX8" fmla="*/ 671 w 406578"/>
              <a:gd name="connsiteY8" fmla="*/ 509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578" h="152401">
                <a:moveTo>
                  <a:pt x="671" y="509"/>
                </a:moveTo>
                <a:cubicBezTo>
                  <a:pt x="-9207" y="-4430"/>
                  <a:pt x="92746" y="28026"/>
                  <a:pt x="123438" y="34376"/>
                </a:cubicBezTo>
                <a:cubicBezTo>
                  <a:pt x="154130" y="40726"/>
                  <a:pt x="160479" y="26615"/>
                  <a:pt x="184821" y="38609"/>
                </a:cubicBezTo>
                <a:cubicBezTo>
                  <a:pt x="209163" y="50603"/>
                  <a:pt x="232799" y="87646"/>
                  <a:pt x="269488" y="106343"/>
                </a:cubicBezTo>
                <a:cubicBezTo>
                  <a:pt x="306177" y="125040"/>
                  <a:pt x="393313" y="145149"/>
                  <a:pt x="404955" y="150793"/>
                </a:cubicBezTo>
                <a:cubicBezTo>
                  <a:pt x="416597" y="156437"/>
                  <a:pt x="362621" y="145853"/>
                  <a:pt x="339338" y="140209"/>
                </a:cubicBezTo>
                <a:cubicBezTo>
                  <a:pt x="316055" y="134565"/>
                  <a:pt x="291360" y="129626"/>
                  <a:pt x="265255" y="116926"/>
                </a:cubicBezTo>
                <a:cubicBezTo>
                  <a:pt x="239150" y="104226"/>
                  <a:pt x="221863" y="79531"/>
                  <a:pt x="182705" y="64009"/>
                </a:cubicBezTo>
                <a:cubicBezTo>
                  <a:pt x="143547" y="48487"/>
                  <a:pt x="10549" y="5448"/>
                  <a:pt x="671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31932ACA-DFA2-418D-8C0C-EB9A636C9144}"/>
              </a:ext>
            </a:extLst>
          </p:cNvPr>
          <p:cNvSpPr/>
          <p:nvPr/>
        </p:nvSpPr>
        <p:spPr>
          <a:xfrm>
            <a:off x="3630083" y="5147089"/>
            <a:ext cx="287545" cy="100642"/>
          </a:xfrm>
          <a:custGeom>
            <a:avLst/>
            <a:gdLst>
              <a:gd name="connsiteX0" fmla="*/ 0 w 287545"/>
              <a:gd name="connsiteY0" fmla="*/ 30278 h 100642"/>
              <a:gd name="connsiteX1" fmla="*/ 137584 w 287545"/>
              <a:gd name="connsiteY1" fmla="*/ 19694 h 100642"/>
              <a:gd name="connsiteX2" fmla="*/ 154517 w 287545"/>
              <a:gd name="connsiteY2" fmla="*/ 2761 h 100642"/>
              <a:gd name="connsiteX3" fmla="*/ 220134 w 287545"/>
              <a:gd name="connsiteY3" fmla="*/ 83194 h 100642"/>
              <a:gd name="connsiteX4" fmla="*/ 277284 w 287545"/>
              <a:gd name="connsiteY4" fmla="*/ 55678 h 100642"/>
              <a:gd name="connsiteX5" fmla="*/ 281517 w 287545"/>
              <a:gd name="connsiteY5" fmla="*/ 100128 h 100642"/>
              <a:gd name="connsiteX6" fmla="*/ 213784 w 287545"/>
              <a:gd name="connsiteY6" fmla="*/ 81078 h 100642"/>
              <a:gd name="connsiteX7" fmla="*/ 0 w 287545"/>
              <a:gd name="connsiteY7" fmla="*/ 30278 h 10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545" h="100642">
                <a:moveTo>
                  <a:pt x="0" y="30278"/>
                </a:moveTo>
                <a:cubicBezTo>
                  <a:pt x="55915" y="27279"/>
                  <a:pt x="111831" y="24280"/>
                  <a:pt x="137584" y="19694"/>
                </a:cubicBezTo>
                <a:cubicBezTo>
                  <a:pt x="163337" y="15108"/>
                  <a:pt x="140759" y="-7822"/>
                  <a:pt x="154517" y="2761"/>
                </a:cubicBezTo>
                <a:cubicBezTo>
                  <a:pt x="168275" y="13344"/>
                  <a:pt x="199673" y="74375"/>
                  <a:pt x="220134" y="83194"/>
                </a:cubicBezTo>
                <a:cubicBezTo>
                  <a:pt x="240595" y="92013"/>
                  <a:pt x="267053" y="52856"/>
                  <a:pt x="277284" y="55678"/>
                </a:cubicBezTo>
                <a:cubicBezTo>
                  <a:pt x="287515" y="58500"/>
                  <a:pt x="292100" y="95895"/>
                  <a:pt x="281517" y="100128"/>
                </a:cubicBezTo>
                <a:cubicBezTo>
                  <a:pt x="270934" y="104361"/>
                  <a:pt x="213784" y="81078"/>
                  <a:pt x="213784" y="81078"/>
                </a:cubicBezTo>
                <a:lnTo>
                  <a:pt x="0" y="302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16447F8A-A6A5-4A2D-A676-155DABC7937E}"/>
              </a:ext>
            </a:extLst>
          </p:cNvPr>
          <p:cNvSpPr/>
          <p:nvPr/>
        </p:nvSpPr>
        <p:spPr>
          <a:xfrm>
            <a:off x="4643272" y="6131815"/>
            <a:ext cx="172270" cy="737990"/>
          </a:xfrm>
          <a:custGeom>
            <a:avLst/>
            <a:gdLst>
              <a:gd name="connsiteX0" fmla="*/ 172145 w 172270"/>
              <a:gd name="connsiteY0" fmla="*/ 168 h 737990"/>
              <a:gd name="connsiteX1" fmla="*/ 55728 w 172270"/>
              <a:gd name="connsiteY1" fmla="*/ 173735 h 737990"/>
              <a:gd name="connsiteX2" fmla="*/ 2811 w 172270"/>
              <a:gd name="connsiteY2" fmla="*/ 529335 h 737990"/>
              <a:gd name="connsiteX3" fmla="*/ 7045 w 172270"/>
              <a:gd name="connsiteY3" fmla="*/ 734652 h 737990"/>
              <a:gd name="connsiteX4" fmla="*/ 4928 w 172270"/>
              <a:gd name="connsiteY4" fmla="*/ 622468 h 737990"/>
              <a:gd name="connsiteX5" fmla="*/ 76895 w 172270"/>
              <a:gd name="connsiteY5" fmla="*/ 201252 h 737990"/>
              <a:gd name="connsiteX6" fmla="*/ 172145 w 172270"/>
              <a:gd name="connsiteY6" fmla="*/ 168 h 73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270" h="737990">
                <a:moveTo>
                  <a:pt x="172145" y="168"/>
                </a:moveTo>
                <a:cubicBezTo>
                  <a:pt x="168617" y="-4418"/>
                  <a:pt x="83950" y="85541"/>
                  <a:pt x="55728" y="173735"/>
                </a:cubicBezTo>
                <a:cubicBezTo>
                  <a:pt x="27506" y="261929"/>
                  <a:pt x="10925" y="435849"/>
                  <a:pt x="2811" y="529335"/>
                </a:cubicBezTo>
                <a:cubicBezTo>
                  <a:pt x="-5303" y="622821"/>
                  <a:pt x="6692" y="719130"/>
                  <a:pt x="7045" y="734652"/>
                </a:cubicBezTo>
                <a:cubicBezTo>
                  <a:pt x="7398" y="750174"/>
                  <a:pt x="-6714" y="711368"/>
                  <a:pt x="4928" y="622468"/>
                </a:cubicBezTo>
                <a:cubicBezTo>
                  <a:pt x="16570" y="533568"/>
                  <a:pt x="50084" y="303910"/>
                  <a:pt x="76895" y="201252"/>
                </a:cubicBezTo>
                <a:cubicBezTo>
                  <a:pt x="103706" y="98594"/>
                  <a:pt x="175673" y="4754"/>
                  <a:pt x="172145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AFFA2D03-7D32-4CDF-B437-4E5558E3E065}"/>
              </a:ext>
            </a:extLst>
          </p:cNvPr>
          <p:cNvSpPr/>
          <p:nvPr/>
        </p:nvSpPr>
        <p:spPr>
          <a:xfrm>
            <a:off x="4596656" y="7031469"/>
            <a:ext cx="63254" cy="405666"/>
          </a:xfrm>
          <a:custGeom>
            <a:avLst/>
            <a:gdLst>
              <a:gd name="connsiteX0" fmla="*/ 57894 w 63254"/>
              <a:gd name="connsiteY0" fmla="*/ 1156 h 405666"/>
              <a:gd name="connsiteX1" fmla="*/ 29319 w 63254"/>
              <a:gd name="connsiteY1" fmla="*/ 140856 h 405666"/>
              <a:gd name="connsiteX2" fmla="*/ 744 w 63254"/>
              <a:gd name="connsiteY2" fmla="*/ 245631 h 405666"/>
              <a:gd name="connsiteX3" fmla="*/ 61069 w 63254"/>
              <a:gd name="connsiteY3" fmla="*/ 398031 h 405666"/>
              <a:gd name="connsiteX4" fmla="*/ 48369 w 63254"/>
              <a:gd name="connsiteY4" fmla="*/ 366281 h 405666"/>
              <a:gd name="connsiteX5" fmla="*/ 32494 w 63254"/>
              <a:gd name="connsiteY5" fmla="*/ 223406 h 405666"/>
              <a:gd name="connsiteX6" fmla="*/ 57894 w 63254"/>
              <a:gd name="connsiteY6" fmla="*/ 1156 h 4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54" h="405666">
                <a:moveTo>
                  <a:pt x="57894" y="1156"/>
                </a:moveTo>
                <a:cubicBezTo>
                  <a:pt x="57365" y="-12602"/>
                  <a:pt x="38844" y="100110"/>
                  <a:pt x="29319" y="140856"/>
                </a:cubicBezTo>
                <a:cubicBezTo>
                  <a:pt x="19794" y="181602"/>
                  <a:pt x="-4548" y="202769"/>
                  <a:pt x="744" y="245631"/>
                </a:cubicBezTo>
                <a:cubicBezTo>
                  <a:pt x="6036" y="288493"/>
                  <a:pt x="53132" y="377923"/>
                  <a:pt x="61069" y="398031"/>
                </a:cubicBezTo>
                <a:cubicBezTo>
                  <a:pt x="69006" y="418139"/>
                  <a:pt x="53131" y="395385"/>
                  <a:pt x="48369" y="366281"/>
                </a:cubicBezTo>
                <a:cubicBezTo>
                  <a:pt x="43607" y="337177"/>
                  <a:pt x="28261" y="279498"/>
                  <a:pt x="32494" y="223406"/>
                </a:cubicBezTo>
                <a:cubicBezTo>
                  <a:pt x="36727" y="167314"/>
                  <a:pt x="58423" y="14914"/>
                  <a:pt x="57894" y="1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32414333-9A7A-47E0-840F-C60060EF17C8}"/>
              </a:ext>
            </a:extLst>
          </p:cNvPr>
          <p:cNvSpPr/>
          <p:nvPr/>
        </p:nvSpPr>
        <p:spPr>
          <a:xfrm>
            <a:off x="4421553" y="7118164"/>
            <a:ext cx="140959" cy="222629"/>
          </a:xfrm>
          <a:custGeom>
            <a:avLst/>
            <a:gdLst>
              <a:gd name="connsiteX0" fmla="*/ 140922 w 140959"/>
              <a:gd name="connsiteY0" fmla="*/ 186 h 222629"/>
              <a:gd name="connsiteX1" fmla="*/ 20272 w 140959"/>
              <a:gd name="connsiteY1" fmla="*/ 101786 h 222629"/>
              <a:gd name="connsiteX2" fmla="*/ 1222 w 140959"/>
              <a:gd name="connsiteY2" fmla="*/ 222436 h 222629"/>
              <a:gd name="connsiteX3" fmla="*/ 32972 w 140959"/>
              <a:gd name="connsiteY3" fmla="*/ 127186 h 222629"/>
              <a:gd name="connsiteX4" fmla="*/ 140922 w 140959"/>
              <a:gd name="connsiteY4" fmla="*/ 186 h 22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59" h="222629">
                <a:moveTo>
                  <a:pt x="140922" y="186"/>
                </a:moveTo>
                <a:cubicBezTo>
                  <a:pt x="138805" y="-4047"/>
                  <a:pt x="43555" y="64744"/>
                  <a:pt x="20272" y="101786"/>
                </a:cubicBezTo>
                <a:cubicBezTo>
                  <a:pt x="-3011" y="138828"/>
                  <a:pt x="-895" y="218203"/>
                  <a:pt x="1222" y="222436"/>
                </a:cubicBezTo>
                <a:cubicBezTo>
                  <a:pt x="3339" y="226669"/>
                  <a:pt x="10747" y="160523"/>
                  <a:pt x="32972" y="127186"/>
                </a:cubicBezTo>
                <a:cubicBezTo>
                  <a:pt x="55197" y="93849"/>
                  <a:pt x="143039" y="4419"/>
                  <a:pt x="140922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5674CD60-B3FE-4CAE-9E8F-DAE2698579AA}"/>
              </a:ext>
            </a:extLst>
          </p:cNvPr>
          <p:cNvSpPr/>
          <p:nvPr/>
        </p:nvSpPr>
        <p:spPr>
          <a:xfrm>
            <a:off x="4941161" y="6422705"/>
            <a:ext cx="189866" cy="664861"/>
          </a:xfrm>
          <a:custGeom>
            <a:avLst/>
            <a:gdLst>
              <a:gd name="connsiteX0" fmla="*/ 40414 w 189866"/>
              <a:gd name="connsiteY0" fmla="*/ 13020 h 664861"/>
              <a:gd name="connsiteX1" fmla="*/ 27714 w 189866"/>
              <a:gd name="connsiteY1" fmla="*/ 235270 h 664861"/>
              <a:gd name="connsiteX2" fmla="*/ 27714 w 189866"/>
              <a:gd name="connsiteY2" fmla="*/ 368620 h 664861"/>
              <a:gd name="connsiteX3" fmla="*/ 183289 w 189866"/>
              <a:gd name="connsiteY3" fmla="*/ 654370 h 664861"/>
              <a:gd name="connsiteX4" fmla="*/ 145189 w 189866"/>
              <a:gd name="connsiteY4" fmla="*/ 587695 h 664861"/>
              <a:gd name="connsiteX5" fmla="*/ 2314 w 189866"/>
              <a:gd name="connsiteY5" fmla="*/ 441645 h 664861"/>
              <a:gd name="connsiteX6" fmla="*/ 56289 w 189866"/>
              <a:gd name="connsiteY6" fmla="*/ 66995 h 664861"/>
              <a:gd name="connsiteX7" fmla="*/ 40414 w 189866"/>
              <a:gd name="connsiteY7" fmla="*/ 13020 h 66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866" h="664861">
                <a:moveTo>
                  <a:pt x="40414" y="13020"/>
                </a:moveTo>
                <a:cubicBezTo>
                  <a:pt x="35652" y="41066"/>
                  <a:pt x="29831" y="176003"/>
                  <a:pt x="27714" y="235270"/>
                </a:cubicBezTo>
                <a:cubicBezTo>
                  <a:pt x="25597" y="294537"/>
                  <a:pt x="1785" y="298770"/>
                  <a:pt x="27714" y="368620"/>
                </a:cubicBezTo>
                <a:cubicBezTo>
                  <a:pt x="53643" y="438470"/>
                  <a:pt x="163710" y="617858"/>
                  <a:pt x="183289" y="654370"/>
                </a:cubicBezTo>
                <a:cubicBezTo>
                  <a:pt x="202868" y="690883"/>
                  <a:pt x="175351" y="623149"/>
                  <a:pt x="145189" y="587695"/>
                </a:cubicBezTo>
                <a:cubicBezTo>
                  <a:pt x="115027" y="552241"/>
                  <a:pt x="17131" y="528428"/>
                  <a:pt x="2314" y="441645"/>
                </a:cubicBezTo>
                <a:cubicBezTo>
                  <a:pt x="-12503" y="354862"/>
                  <a:pt x="48352" y="132082"/>
                  <a:pt x="56289" y="66995"/>
                </a:cubicBezTo>
                <a:cubicBezTo>
                  <a:pt x="64226" y="1908"/>
                  <a:pt x="45176" y="-15026"/>
                  <a:pt x="40414" y="13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54144CF0-7A1E-4B1E-8751-A67A8C0C4289}"/>
              </a:ext>
            </a:extLst>
          </p:cNvPr>
          <p:cNvSpPr/>
          <p:nvPr/>
        </p:nvSpPr>
        <p:spPr>
          <a:xfrm>
            <a:off x="4968721" y="7174887"/>
            <a:ext cx="231327" cy="337171"/>
          </a:xfrm>
          <a:custGeom>
            <a:avLst/>
            <a:gdLst>
              <a:gd name="connsiteX0" fmla="*/ 168429 w 231327"/>
              <a:gd name="connsiteY0" fmla="*/ 613 h 337171"/>
              <a:gd name="connsiteX1" fmla="*/ 225579 w 231327"/>
              <a:gd name="connsiteY1" fmla="*/ 200638 h 337171"/>
              <a:gd name="connsiteX2" fmla="*/ 154 w 231327"/>
              <a:gd name="connsiteY2" fmla="*/ 337163 h 337171"/>
              <a:gd name="connsiteX3" fmla="*/ 190654 w 231327"/>
              <a:gd name="connsiteY3" fmla="*/ 206988 h 337171"/>
              <a:gd name="connsiteX4" fmla="*/ 216054 w 231327"/>
              <a:gd name="connsiteY4" fmla="*/ 140313 h 337171"/>
              <a:gd name="connsiteX5" fmla="*/ 168429 w 231327"/>
              <a:gd name="connsiteY5" fmla="*/ 613 h 33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327" h="337171">
                <a:moveTo>
                  <a:pt x="168429" y="613"/>
                </a:moveTo>
                <a:cubicBezTo>
                  <a:pt x="170016" y="10667"/>
                  <a:pt x="253625" y="144547"/>
                  <a:pt x="225579" y="200638"/>
                </a:cubicBezTo>
                <a:cubicBezTo>
                  <a:pt x="197533" y="256729"/>
                  <a:pt x="5975" y="336105"/>
                  <a:pt x="154" y="337163"/>
                </a:cubicBezTo>
                <a:cubicBezTo>
                  <a:pt x="-5667" y="338221"/>
                  <a:pt x="154671" y="239796"/>
                  <a:pt x="190654" y="206988"/>
                </a:cubicBezTo>
                <a:cubicBezTo>
                  <a:pt x="226637" y="174180"/>
                  <a:pt x="218171" y="173650"/>
                  <a:pt x="216054" y="140313"/>
                </a:cubicBezTo>
                <a:cubicBezTo>
                  <a:pt x="213937" y="106976"/>
                  <a:pt x="166842" y="-9441"/>
                  <a:pt x="168429" y="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68BF8786-9F85-4941-9AEC-EAE3CEB20352}"/>
              </a:ext>
            </a:extLst>
          </p:cNvPr>
          <p:cNvSpPr/>
          <p:nvPr/>
        </p:nvSpPr>
        <p:spPr>
          <a:xfrm>
            <a:off x="4705327" y="7445019"/>
            <a:ext cx="292337" cy="138339"/>
          </a:xfrm>
          <a:custGeom>
            <a:avLst/>
            <a:gdLst>
              <a:gd name="connsiteX0" fmla="*/ 23 w 292337"/>
              <a:gd name="connsiteY0" fmla="*/ 356 h 138339"/>
              <a:gd name="connsiteX1" fmla="*/ 107973 w 292337"/>
              <a:gd name="connsiteY1" fmla="*/ 127356 h 138339"/>
              <a:gd name="connsiteX2" fmla="*/ 190523 w 292337"/>
              <a:gd name="connsiteY2" fmla="*/ 127356 h 138339"/>
              <a:gd name="connsiteX3" fmla="*/ 292123 w 292337"/>
              <a:gd name="connsiteY3" fmla="*/ 89256 h 138339"/>
              <a:gd name="connsiteX4" fmla="*/ 161948 w 292337"/>
              <a:gd name="connsiteY4" fmla="*/ 101956 h 138339"/>
              <a:gd name="connsiteX5" fmla="*/ 117498 w 292337"/>
              <a:gd name="connsiteY5" fmla="*/ 89256 h 138339"/>
              <a:gd name="connsiteX6" fmla="*/ 23 w 292337"/>
              <a:gd name="connsiteY6" fmla="*/ 356 h 13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337" h="138339">
                <a:moveTo>
                  <a:pt x="23" y="356"/>
                </a:moveTo>
                <a:cubicBezTo>
                  <a:pt x="-1565" y="6706"/>
                  <a:pt x="76223" y="106189"/>
                  <a:pt x="107973" y="127356"/>
                </a:cubicBezTo>
                <a:cubicBezTo>
                  <a:pt x="139723" y="148523"/>
                  <a:pt x="159831" y="133706"/>
                  <a:pt x="190523" y="127356"/>
                </a:cubicBezTo>
                <a:cubicBezTo>
                  <a:pt x="221215" y="121006"/>
                  <a:pt x="296885" y="93489"/>
                  <a:pt x="292123" y="89256"/>
                </a:cubicBezTo>
                <a:cubicBezTo>
                  <a:pt x="287361" y="85023"/>
                  <a:pt x="191052" y="101956"/>
                  <a:pt x="161948" y="101956"/>
                </a:cubicBezTo>
                <a:cubicBezTo>
                  <a:pt x="132844" y="101956"/>
                  <a:pt x="141310" y="104073"/>
                  <a:pt x="117498" y="89256"/>
                </a:cubicBezTo>
                <a:cubicBezTo>
                  <a:pt x="93686" y="74439"/>
                  <a:pt x="1611" y="-5994"/>
                  <a:pt x="23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1A632070-097D-493D-8017-6CB6E562CA23}"/>
              </a:ext>
            </a:extLst>
          </p:cNvPr>
          <p:cNvSpPr/>
          <p:nvPr/>
        </p:nvSpPr>
        <p:spPr>
          <a:xfrm>
            <a:off x="5283174" y="7134748"/>
            <a:ext cx="107980" cy="381192"/>
          </a:xfrm>
          <a:custGeom>
            <a:avLst/>
            <a:gdLst>
              <a:gd name="connsiteX0" fmla="*/ 3201 w 107980"/>
              <a:gd name="connsiteY0" fmla="*/ 2652 h 381192"/>
              <a:gd name="connsiteX1" fmla="*/ 44476 w 107980"/>
              <a:gd name="connsiteY1" fmla="*/ 151877 h 381192"/>
              <a:gd name="connsiteX2" fmla="*/ 107976 w 107980"/>
              <a:gd name="connsiteY2" fmla="*/ 326502 h 381192"/>
              <a:gd name="connsiteX3" fmla="*/ 47651 w 107980"/>
              <a:gd name="connsiteY3" fmla="*/ 326502 h 381192"/>
              <a:gd name="connsiteX4" fmla="*/ 26 w 107980"/>
              <a:gd name="connsiteY4" fmla="*/ 380477 h 381192"/>
              <a:gd name="connsiteX5" fmla="*/ 54001 w 107980"/>
              <a:gd name="connsiteY5" fmla="*/ 282052 h 381192"/>
              <a:gd name="connsiteX6" fmla="*/ 3201 w 107980"/>
              <a:gd name="connsiteY6" fmla="*/ 2652 h 38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80" h="381192">
                <a:moveTo>
                  <a:pt x="3201" y="2652"/>
                </a:moveTo>
                <a:cubicBezTo>
                  <a:pt x="1614" y="-19044"/>
                  <a:pt x="27014" y="97902"/>
                  <a:pt x="44476" y="151877"/>
                </a:cubicBezTo>
                <a:cubicBezTo>
                  <a:pt x="61938" y="205852"/>
                  <a:pt x="107447" y="297398"/>
                  <a:pt x="107976" y="326502"/>
                </a:cubicBezTo>
                <a:cubicBezTo>
                  <a:pt x="108505" y="355606"/>
                  <a:pt x="65643" y="317506"/>
                  <a:pt x="47651" y="326502"/>
                </a:cubicBezTo>
                <a:cubicBezTo>
                  <a:pt x="29659" y="335498"/>
                  <a:pt x="-1032" y="387885"/>
                  <a:pt x="26" y="380477"/>
                </a:cubicBezTo>
                <a:cubicBezTo>
                  <a:pt x="1084" y="373069"/>
                  <a:pt x="52943" y="337085"/>
                  <a:pt x="54001" y="282052"/>
                </a:cubicBezTo>
                <a:cubicBezTo>
                  <a:pt x="55059" y="227019"/>
                  <a:pt x="4788" y="24348"/>
                  <a:pt x="3201" y="2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52BA3B39-9F97-4DA4-A2DE-E74B01F58F70}"/>
              </a:ext>
            </a:extLst>
          </p:cNvPr>
          <p:cNvSpPr/>
          <p:nvPr/>
        </p:nvSpPr>
        <p:spPr>
          <a:xfrm>
            <a:off x="5027034" y="7475184"/>
            <a:ext cx="291136" cy="184107"/>
          </a:xfrm>
          <a:custGeom>
            <a:avLst/>
            <a:gdLst>
              <a:gd name="connsiteX0" fmla="*/ 291091 w 291136"/>
              <a:gd name="connsiteY0" fmla="*/ 9879 h 184107"/>
              <a:gd name="connsiteX1" fmla="*/ 191079 w 291136"/>
              <a:gd name="connsiteY1" fmla="*/ 5116 h 184107"/>
              <a:gd name="connsiteX2" fmla="*/ 114879 w 291136"/>
              <a:gd name="connsiteY2" fmla="*/ 78141 h 184107"/>
              <a:gd name="connsiteX3" fmla="*/ 579 w 291136"/>
              <a:gd name="connsiteY3" fmla="*/ 182916 h 184107"/>
              <a:gd name="connsiteX4" fmla="*/ 75191 w 291136"/>
              <a:gd name="connsiteY4" fmla="*/ 128941 h 184107"/>
              <a:gd name="connsiteX5" fmla="*/ 178379 w 291136"/>
              <a:gd name="connsiteY5" fmla="*/ 40041 h 184107"/>
              <a:gd name="connsiteX6" fmla="*/ 291091 w 291136"/>
              <a:gd name="connsiteY6" fmla="*/ 9879 h 1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136" h="184107">
                <a:moveTo>
                  <a:pt x="291091" y="9879"/>
                </a:moveTo>
                <a:cubicBezTo>
                  <a:pt x="293208" y="4058"/>
                  <a:pt x="220448" y="-6261"/>
                  <a:pt x="191079" y="5116"/>
                </a:cubicBezTo>
                <a:cubicBezTo>
                  <a:pt x="161710" y="16493"/>
                  <a:pt x="146629" y="48508"/>
                  <a:pt x="114879" y="78141"/>
                </a:cubicBezTo>
                <a:cubicBezTo>
                  <a:pt x="83129" y="107774"/>
                  <a:pt x="7194" y="174449"/>
                  <a:pt x="579" y="182916"/>
                </a:cubicBezTo>
                <a:cubicBezTo>
                  <a:pt x="-6036" y="191383"/>
                  <a:pt x="45558" y="152753"/>
                  <a:pt x="75191" y="128941"/>
                </a:cubicBezTo>
                <a:cubicBezTo>
                  <a:pt x="104824" y="105129"/>
                  <a:pt x="145306" y="59355"/>
                  <a:pt x="178379" y="40041"/>
                </a:cubicBezTo>
                <a:cubicBezTo>
                  <a:pt x="211452" y="20727"/>
                  <a:pt x="288974" y="15700"/>
                  <a:pt x="291091" y="9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AC21018C-F45D-4831-8BC7-C4A8322515BF}"/>
              </a:ext>
            </a:extLst>
          </p:cNvPr>
          <p:cNvSpPr/>
          <p:nvPr/>
        </p:nvSpPr>
        <p:spPr>
          <a:xfrm>
            <a:off x="5359727" y="7119205"/>
            <a:ext cx="52891" cy="386407"/>
          </a:xfrm>
          <a:custGeom>
            <a:avLst/>
            <a:gdLst>
              <a:gd name="connsiteX0" fmla="*/ 1790 w 52891"/>
              <a:gd name="connsiteY0" fmla="*/ 1262 h 386407"/>
              <a:gd name="connsiteX1" fmla="*/ 6023 w 52891"/>
              <a:gd name="connsiteY1" fmla="*/ 117678 h 386407"/>
              <a:gd name="connsiteX2" fmla="*/ 50473 w 52891"/>
              <a:gd name="connsiteY2" fmla="*/ 198112 h 386407"/>
              <a:gd name="connsiteX3" fmla="*/ 46240 w 52891"/>
              <a:gd name="connsiteY3" fmla="*/ 384378 h 386407"/>
              <a:gd name="connsiteX4" fmla="*/ 39890 w 52891"/>
              <a:gd name="connsiteY4" fmla="*/ 291245 h 386407"/>
              <a:gd name="connsiteX5" fmla="*/ 3906 w 52891"/>
              <a:gd name="connsiteY5" fmla="*/ 198112 h 386407"/>
              <a:gd name="connsiteX6" fmla="*/ 1790 w 52891"/>
              <a:gd name="connsiteY6" fmla="*/ 1262 h 38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91" h="386407">
                <a:moveTo>
                  <a:pt x="1790" y="1262"/>
                </a:moveTo>
                <a:cubicBezTo>
                  <a:pt x="2143" y="-12144"/>
                  <a:pt x="-2091" y="84870"/>
                  <a:pt x="6023" y="117678"/>
                </a:cubicBezTo>
                <a:cubicBezTo>
                  <a:pt x="14137" y="150486"/>
                  <a:pt x="43770" y="153662"/>
                  <a:pt x="50473" y="198112"/>
                </a:cubicBezTo>
                <a:cubicBezTo>
                  <a:pt x="57176" y="242562"/>
                  <a:pt x="48004" y="368856"/>
                  <a:pt x="46240" y="384378"/>
                </a:cubicBezTo>
                <a:cubicBezTo>
                  <a:pt x="44476" y="399900"/>
                  <a:pt x="46946" y="322289"/>
                  <a:pt x="39890" y="291245"/>
                </a:cubicBezTo>
                <a:cubicBezTo>
                  <a:pt x="32834" y="260201"/>
                  <a:pt x="10962" y="243973"/>
                  <a:pt x="3906" y="198112"/>
                </a:cubicBezTo>
                <a:cubicBezTo>
                  <a:pt x="-3150" y="152251"/>
                  <a:pt x="1437" y="14668"/>
                  <a:pt x="1790" y="1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153505BE-6400-477B-AF41-A6E36B129599}"/>
              </a:ext>
            </a:extLst>
          </p:cNvPr>
          <p:cNvSpPr/>
          <p:nvPr/>
        </p:nvSpPr>
        <p:spPr>
          <a:xfrm>
            <a:off x="4895745" y="7761817"/>
            <a:ext cx="57552" cy="302684"/>
          </a:xfrm>
          <a:custGeom>
            <a:avLst/>
            <a:gdLst>
              <a:gd name="connsiteX0" fmla="*/ 23388 w 57552"/>
              <a:gd name="connsiteY0" fmla="*/ 0 h 302684"/>
              <a:gd name="connsiteX1" fmla="*/ 57255 w 57552"/>
              <a:gd name="connsiteY1" fmla="*/ 196850 h 302684"/>
              <a:gd name="connsiteX2" fmla="*/ 105 w 57552"/>
              <a:gd name="connsiteY2" fmla="*/ 302683 h 302684"/>
              <a:gd name="connsiteX3" fmla="*/ 42438 w 57552"/>
              <a:gd name="connsiteY3" fmla="*/ 194733 h 302684"/>
              <a:gd name="connsiteX4" fmla="*/ 23388 w 57552"/>
              <a:gd name="connsiteY4" fmla="*/ 0 h 30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52" h="302684">
                <a:moveTo>
                  <a:pt x="23388" y="0"/>
                </a:moveTo>
                <a:cubicBezTo>
                  <a:pt x="25857" y="353"/>
                  <a:pt x="61136" y="146403"/>
                  <a:pt x="57255" y="196850"/>
                </a:cubicBezTo>
                <a:cubicBezTo>
                  <a:pt x="53374" y="247297"/>
                  <a:pt x="2574" y="303036"/>
                  <a:pt x="105" y="302683"/>
                </a:cubicBezTo>
                <a:cubicBezTo>
                  <a:pt x="-2364" y="302330"/>
                  <a:pt x="39263" y="240947"/>
                  <a:pt x="42438" y="194733"/>
                </a:cubicBezTo>
                <a:cubicBezTo>
                  <a:pt x="45613" y="148519"/>
                  <a:pt x="20919" y="-353"/>
                  <a:pt x="233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96A7FEF7-B84D-41C6-AFED-7324F50A16D5}"/>
              </a:ext>
            </a:extLst>
          </p:cNvPr>
          <p:cNvSpPr/>
          <p:nvPr/>
        </p:nvSpPr>
        <p:spPr>
          <a:xfrm>
            <a:off x="4749737" y="7858919"/>
            <a:ext cx="88815" cy="190234"/>
          </a:xfrm>
          <a:custGeom>
            <a:avLst/>
            <a:gdLst>
              <a:gd name="connsiteX0" fmla="*/ 12763 w 88815"/>
              <a:gd name="connsiteY0" fmla="*/ 264 h 190234"/>
              <a:gd name="connsiteX1" fmla="*/ 33930 w 88815"/>
              <a:gd name="connsiteY1" fmla="*/ 74348 h 190234"/>
              <a:gd name="connsiteX2" fmla="*/ 86846 w 88815"/>
              <a:gd name="connsiteY2" fmla="*/ 184414 h 190234"/>
              <a:gd name="connsiteX3" fmla="*/ 78380 w 88815"/>
              <a:gd name="connsiteY3" fmla="*/ 175948 h 190234"/>
              <a:gd name="connsiteX4" fmla="*/ 4296 w 88815"/>
              <a:gd name="connsiteY4" fmla="*/ 99748 h 190234"/>
              <a:gd name="connsiteX5" fmla="*/ 12763 w 88815"/>
              <a:gd name="connsiteY5" fmla="*/ 264 h 19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815" h="190234">
                <a:moveTo>
                  <a:pt x="12763" y="264"/>
                </a:moveTo>
                <a:cubicBezTo>
                  <a:pt x="17702" y="-3969"/>
                  <a:pt x="21583" y="43656"/>
                  <a:pt x="33930" y="74348"/>
                </a:cubicBezTo>
                <a:cubicBezTo>
                  <a:pt x="46277" y="105040"/>
                  <a:pt x="86846" y="184414"/>
                  <a:pt x="86846" y="184414"/>
                </a:cubicBezTo>
                <a:cubicBezTo>
                  <a:pt x="94254" y="201347"/>
                  <a:pt x="78380" y="175948"/>
                  <a:pt x="78380" y="175948"/>
                </a:cubicBezTo>
                <a:cubicBezTo>
                  <a:pt x="64622" y="161837"/>
                  <a:pt x="15938" y="126912"/>
                  <a:pt x="4296" y="99748"/>
                </a:cubicBezTo>
                <a:cubicBezTo>
                  <a:pt x="-7346" y="72584"/>
                  <a:pt x="7824" y="4497"/>
                  <a:pt x="12763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206D937E-2A87-4495-B454-4106207278B6}"/>
              </a:ext>
            </a:extLst>
          </p:cNvPr>
          <p:cNvSpPr/>
          <p:nvPr/>
        </p:nvSpPr>
        <p:spPr>
          <a:xfrm>
            <a:off x="4505419" y="8099744"/>
            <a:ext cx="347818" cy="68479"/>
          </a:xfrm>
          <a:custGeom>
            <a:avLst/>
            <a:gdLst>
              <a:gd name="connsiteX0" fmla="*/ 964 w 347818"/>
              <a:gd name="connsiteY0" fmla="*/ 11323 h 68479"/>
              <a:gd name="connsiteX1" fmla="*/ 168181 w 347818"/>
              <a:gd name="connsiteY1" fmla="*/ 2856 h 68479"/>
              <a:gd name="connsiteX2" fmla="*/ 345981 w 347818"/>
              <a:gd name="connsiteY2" fmla="*/ 68473 h 68479"/>
              <a:gd name="connsiteX3" fmla="*/ 246498 w 347818"/>
              <a:gd name="connsiteY3" fmla="*/ 7089 h 68479"/>
              <a:gd name="connsiteX4" fmla="*/ 964 w 347818"/>
              <a:gd name="connsiteY4" fmla="*/ 11323 h 6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818" h="68479">
                <a:moveTo>
                  <a:pt x="964" y="11323"/>
                </a:moveTo>
                <a:cubicBezTo>
                  <a:pt x="-12089" y="10618"/>
                  <a:pt x="110678" y="-6669"/>
                  <a:pt x="168181" y="2856"/>
                </a:cubicBezTo>
                <a:cubicBezTo>
                  <a:pt x="225684" y="12381"/>
                  <a:pt x="332928" y="67768"/>
                  <a:pt x="345981" y="68473"/>
                </a:cubicBezTo>
                <a:cubicBezTo>
                  <a:pt x="359034" y="69178"/>
                  <a:pt x="300120" y="15556"/>
                  <a:pt x="246498" y="7089"/>
                </a:cubicBezTo>
                <a:cubicBezTo>
                  <a:pt x="192876" y="-1378"/>
                  <a:pt x="14017" y="12028"/>
                  <a:pt x="964" y="1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20315FE8-B87C-45AA-94E7-D415A1E355AC}"/>
              </a:ext>
            </a:extLst>
          </p:cNvPr>
          <p:cNvSpPr/>
          <p:nvPr/>
        </p:nvSpPr>
        <p:spPr>
          <a:xfrm>
            <a:off x="4830517" y="8094534"/>
            <a:ext cx="863775" cy="169878"/>
          </a:xfrm>
          <a:custGeom>
            <a:avLst/>
            <a:gdLst>
              <a:gd name="connsiteX0" fmla="*/ 6066 w 863775"/>
              <a:gd name="connsiteY0" fmla="*/ 80033 h 169878"/>
              <a:gd name="connsiteX1" fmla="*/ 92850 w 863775"/>
              <a:gd name="connsiteY1" fmla="*/ 1716 h 169878"/>
              <a:gd name="connsiteX2" fmla="*/ 323566 w 863775"/>
              <a:gd name="connsiteY2" fmla="*/ 29233 h 169878"/>
              <a:gd name="connsiteX3" fmla="*/ 492900 w 863775"/>
              <a:gd name="connsiteY3" fmla="*/ 67333 h 169878"/>
              <a:gd name="connsiteX4" fmla="*/ 689750 w 863775"/>
              <a:gd name="connsiteY4" fmla="*/ 46166 h 169878"/>
              <a:gd name="connsiteX5" fmla="*/ 729966 w 863775"/>
              <a:gd name="connsiteY5" fmla="*/ 22883 h 169878"/>
              <a:gd name="connsiteX6" fmla="*/ 691866 w 863775"/>
              <a:gd name="connsiteY6" fmla="*/ 37699 h 169878"/>
              <a:gd name="connsiteX7" fmla="*/ 683400 w 863775"/>
              <a:gd name="connsiteY7" fmla="*/ 58866 h 169878"/>
              <a:gd name="connsiteX8" fmla="*/ 797700 w 863775"/>
              <a:gd name="connsiteY8" fmla="*/ 69449 h 169878"/>
              <a:gd name="connsiteX9" fmla="*/ 740550 w 863775"/>
              <a:gd name="connsiteY9" fmla="*/ 101199 h 169878"/>
              <a:gd name="connsiteX10" fmla="*/ 863316 w 863775"/>
              <a:gd name="connsiteY10" fmla="*/ 166816 h 169878"/>
              <a:gd name="connsiteX11" fmla="*/ 778650 w 863775"/>
              <a:gd name="connsiteY11" fmla="*/ 149883 h 169878"/>
              <a:gd name="connsiteX12" fmla="*/ 683400 w 863775"/>
              <a:gd name="connsiteY12" fmla="*/ 69449 h 169878"/>
              <a:gd name="connsiteX13" fmla="*/ 412466 w 863775"/>
              <a:gd name="connsiteY13" fmla="*/ 63099 h 169878"/>
              <a:gd name="connsiteX14" fmla="*/ 245250 w 863775"/>
              <a:gd name="connsiteY14" fmla="*/ 16533 h 169878"/>
              <a:gd name="connsiteX15" fmla="*/ 6066 w 863775"/>
              <a:gd name="connsiteY15" fmla="*/ 80033 h 16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3775" h="169878">
                <a:moveTo>
                  <a:pt x="6066" y="80033"/>
                </a:moveTo>
                <a:cubicBezTo>
                  <a:pt x="-19334" y="77564"/>
                  <a:pt x="39933" y="10183"/>
                  <a:pt x="92850" y="1716"/>
                </a:cubicBezTo>
                <a:cubicBezTo>
                  <a:pt x="145767" y="-6751"/>
                  <a:pt x="256891" y="18297"/>
                  <a:pt x="323566" y="29233"/>
                </a:cubicBezTo>
                <a:cubicBezTo>
                  <a:pt x="390241" y="40169"/>
                  <a:pt x="431869" y="64511"/>
                  <a:pt x="492900" y="67333"/>
                </a:cubicBezTo>
                <a:cubicBezTo>
                  <a:pt x="553931" y="70155"/>
                  <a:pt x="650239" y="53574"/>
                  <a:pt x="689750" y="46166"/>
                </a:cubicBezTo>
                <a:cubicBezTo>
                  <a:pt x="729261" y="38758"/>
                  <a:pt x="729613" y="24294"/>
                  <a:pt x="729966" y="22883"/>
                </a:cubicBezTo>
                <a:cubicBezTo>
                  <a:pt x="730319" y="21472"/>
                  <a:pt x="699627" y="31702"/>
                  <a:pt x="691866" y="37699"/>
                </a:cubicBezTo>
                <a:cubicBezTo>
                  <a:pt x="684105" y="43696"/>
                  <a:pt x="665761" y="53574"/>
                  <a:pt x="683400" y="58866"/>
                </a:cubicBezTo>
                <a:cubicBezTo>
                  <a:pt x="701039" y="64158"/>
                  <a:pt x="788175" y="62394"/>
                  <a:pt x="797700" y="69449"/>
                </a:cubicBezTo>
                <a:cubicBezTo>
                  <a:pt x="807225" y="76504"/>
                  <a:pt x="729614" y="84971"/>
                  <a:pt x="740550" y="101199"/>
                </a:cubicBezTo>
                <a:cubicBezTo>
                  <a:pt x="751486" y="117427"/>
                  <a:pt x="856966" y="158702"/>
                  <a:pt x="863316" y="166816"/>
                </a:cubicBezTo>
                <a:cubicBezTo>
                  <a:pt x="869666" y="174930"/>
                  <a:pt x="808636" y="166111"/>
                  <a:pt x="778650" y="149883"/>
                </a:cubicBezTo>
                <a:cubicBezTo>
                  <a:pt x="748664" y="133655"/>
                  <a:pt x="744431" y="83913"/>
                  <a:pt x="683400" y="69449"/>
                </a:cubicBezTo>
                <a:cubicBezTo>
                  <a:pt x="622369" y="54985"/>
                  <a:pt x="485491" y="71918"/>
                  <a:pt x="412466" y="63099"/>
                </a:cubicBezTo>
                <a:cubicBezTo>
                  <a:pt x="339441" y="54280"/>
                  <a:pt x="313689" y="15827"/>
                  <a:pt x="245250" y="16533"/>
                </a:cubicBezTo>
                <a:cubicBezTo>
                  <a:pt x="176811" y="17239"/>
                  <a:pt x="31466" y="82502"/>
                  <a:pt x="6066" y="80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5004A086-053D-49EE-8781-CE5AD5EBF381}"/>
              </a:ext>
            </a:extLst>
          </p:cNvPr>
          <p:cNvSpPr/>
          <p:nvPr/>
        </p:nvSpPr>
        <p:spPr>
          <a:xfrm>
            <a:off x="4538471" y="8271777"/>
            <a:ext cx="802638" cy="102728"/>
          </a:xfrm>
          <a:custGeom>
            <a:avLst/>
            <a:gdLst>
              <a:gd name="connsiteX0" fmla="*/ 1779 w 802638"/>
              <a:gd name="connsiteY0" fmla="*/ 36140 h 102728"/>
              <a:gd name="connsiteX1" fmla="*/ 185929 w 802638"/>
              <a:gd name="connsiteY1" fmla="*/ 80590 h 102728"/>
              <a:gd name="connsiteX2" fmla="*/ 224029 w 802638"/>
              <a:gd name="connsiteY2" fmla="*/ 63656 h 102728"/>
              <a:gd name="connsiteX3" fmla="*/ 321396 w 802638"/>
              <a:gd name="connsiteY3" fmla="*/ 97523 h 102728"/>
              <a:gd name="connsiteX4" fmla="*/ 395479 w 802638"/>
              <a:gd name="connsiteY4" fmla="*/ 59423 h 102728"/>
              <a:gd name="connsiteX5" fmla="*/ 454746 w 802638"/>
              <a:gd name="connsiteY5" fmla="*/ 74240 h 102728"/>
              <a:gd name="connsiteX6" fmla="*/ 486496 w 802638"/>
              <a:gd name="connsiteY6" fmla="*/ 40373 h 102728"/>
              <a:gd name="connsiteX7" fmla="*/ 579629 w 802638"/>
              <a:gd name="connsiteY7" fmla="*/ 44606 h 102728"/>
              <a:gd name="connsiteX8" fmla="*/ 611379 w 802638"/>
              <a:gd name="connsiteY8" fmla="*/ 31906 h 102728"/>
              <a:gd name="connsiteX9" fmla="*/ 657946 w 802638"/>
              <a:gd name="connsiteY9" fmla="*/ 34023 h 102728"/>
              <a:gd name="connsiteX10" fmla="*/ 710862 w 802638"/>
              <a:gd name="connsiteY10" fmla="*/ 2273 h 102728"/>
              <a:gd name="connsiteX11" fmla="*/ 761662 w 802638"/>
              <a:gd name="connsiteY11" fmla="*/ 4390 h 102728"/>
              <a:gd name="connsiteX12" fmla="*/ 801879 w 802638"/>
              <a:gd name="connsiteY12" fmla="*/ 19206 h 102728"/>
              <a:gd name="connsiteX13" fmla="*/ 725679 w 802638"/>
              <a:gd name="connsiteY13" fmla="*/ 21323 h 102728"/>
              <a:gd name="connsiteX14" fmla="*/ 484379 w 802638"/>
              <a:gd name="connsiteY14" fmla="*/ 78473 h 102728"/>
              <a:gd name="connsiteX15" fmla="*/ 310812 w 802638"/>
              <a:gd name="connsiteY15" fmla="*/ 101756 h 102728"/>
              <a:gd name="connsiteX16" fmla="*/ 1779 w 802638"/>
              <a:gd name="connsiteY16" fmla="*/ 36140 h 10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2638" h="102728">
                <a:moveTo>
                  <a:pt x="1779" y="36140"/>
                </a:moveTo>
                <a:cubicBezTo>
                  <a:pt x="-19035" y="32612"/>
                  <a:pt x="148887" y="76004"/>
                  <a:pt x="185929" y="80590"/>
                </a:cubicBezTo>
                <a:cubicBezTo>
                  <a:pt x="222971" y="85176"/>
                  <a:pt x="201451" y="60834"/>
                  <a:pt x="224029" y="63656"/>
                </a:cubicBezTo>
                <a:cubicBezTo>
                  <a:pt x="246607" y="66478"/>
                  <a:pt x="292821" y="98229"/>
                  <a:pt x="321396" y="97523"/>
                </a:cubicBezTo>
                <a:cubicBezTo>
                  <a:pt x="349971" y="96818"/>
                  <a:pt x="373254" y="63304"/>
                  <a:pt x="395479" y="59423"/>
                </a:cubicBezTo>
                <a:cubicBezTo>
                  <a:pt x="417704" y="55543"/>
                  <a:pt x="439576" y="77415"/>
                  <a:pt x="454746" y="74240"/>
                </a:cubicBezTo>
                <a:cubicBezTo>
                  <a:pt x="469916" y="71065"/>
                  <a:pt x="465682" y="45312"/>
                  <a:pt x="486496" y="40373"/>
                </a:cubicBezTo>
                <a:cubicBezTo>
                  <a:pt x="507310" y="35434"/>
                  <a:pt x="558815" y="46017"/>
                  <a:pt x="579629" y="44606"/>
                </a:cubicBezTo>
                <a:cubicBezTo>
                  <a:pt x="600443" y="43195"/>
                  <a:pt x="598326" y="33670"/>
                  <a:pt x="611379" y="31906"/>
                </a:cubicBezTo>
                <a:cubicBezTo>
                  <a:pt x="624432" y="30142"/>
                  <a:pt x="641366" y="38962"/>
                  <a:pt x="657946" y="34023"/>
                </a:cubicBezTo>
                <a:cubicBezTo>
                  <a:pt x="674526" y="29084"/>
                  <a:pt x="693576" y="7212"/>
                  <a:pt x="710862" y="2273"/>
                </a:cubicBezTo>
                <a:cubicBezTo>
                  <a:pt x="728148" y="-2666"/>
                  <a:pt x="746493" y="1568"/>
                  <a:pt x="761662" y="4390"/>
                </a:cubicBezTo>
                <a:cubicBezTo>
                  <a:pt x="776831" y="7212"/>
                  <a:pt x="807876" y="16384"/>
                  <a:pt x="801879" y="19206"/>
                </a:cubicBezTo>
                <a:cubicBezTo>
                  <a:pt x="795882" y="22028"/>
                  <a:pt x="778596" y="11445"/>
                  <a:pt x="725679" y="21323"/>
                </a:cubicBezTo>
                <a:cubicBezTo>
                  <a:pt x="672762" y="31201"/>
                  <a:pt x="553523" y="65068"/>
                  <a:pt x="484379" y="78473"/>
                </a:cubicBezTo>
                <a:cubicBezTo>
                  <a:pt x="415235" y="91878"/>
                  <a:pt x="387365" y="106695"/>
                  <a:pt x="310812" y="101756"/>
                </a:cubicBezTo>
                <a:cubicBezTo>
                  <a:pt x="234259" y="96817"/>
                  <a:pt x="22593" y="39668"/>
                  <a:pt x="1779" y="36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2276A17C-CA94-4EF8-A82C-5DF19FFFD967}"/>
              </a:ext>
            </a:extLst>
          </p:cNvPr>
          <p:cNvSpPr/>
          <p:nvPr/>
        </p:nvSpPr>
        <p:spPr>
          <a:xfrm>
            <a:off x="4615706" y="8398860"/>
            <a:ext cx="545012" cy="98782"/>
          </a:xfrm>
          <a:custGeom>
            <a:avLst/>
            <a:gdLst>
              <a:gd name="connsiteX0" fmla="*/ 744 w 545012"/>
              <a:gd name="connsiteY0" fmla="*/ 73 h 98782"/>
              <a:gd name="connsiteX1" fmla="*/ 159494 w 545012"/>
              <a:gd name="connsiteY1" fmla="*/ 42407 h 98782"/>
              <a:gd name="connsiteX2" fmla="*/ 297077 w 545012"/>
              <a:gd name="connsiteY2" fmla="*/ 80507 h 98782"/>
              <a:gd name="connsiteX3" fmla="*/ 326711 w 545012"/>
              <a:gd name="connsiteY3" fmla="*/ 97440 h 98782"/>
              <a:gd name="connsiteX4" fmla="*/ 362694 w 545012"/>
              <a:gd name="connsiteY4" fmla="*/ 46640 h 98782"/>
              <a:gd name="connsiteX5" fmla="*/ 474877 w 545012"/>
              <a:gd name="connsiteY5" fmla="*/ 52990 h 98782"/>
              <a:gd name="connsiteX6" fmla="*/ 544727 w 545012"/>
              <a:gd name="connsiteY6" fmla="*/ 10657 h 98782"/>
              <a:gd name="connsiteX7" fmla="*/ 449477 w 545012"/>
              <a:gd name="connsiteY7" fmla="*/ 63573 h 98782"/>
              <a:gd name="connsiteX8" fmla="*/ 239927 w 545012"/>
              <a:gd name="connsiteY8" fmla="*/ 55107 h 98782"/>
              <a:gd name="connsiteX9" fmla="*/ 744 w 545012"/>
              <a:gd name="connsiteY9" fmla="*/ 73 h 9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12" h="98782">
                <a:moveTo>
                  <a:pt x="744" y="73"/>
                </a:moveTo>
                <a:cubicBezTo>
                  <a:pt x="-12662" y="-2044"/>
                  <a:pt x="159494" y="42407"/>
                  <a:pt x="159494" y="42407"/>
                </a:cubicBezTo>
                <a:cubicBezTo>
                  <a:pt x="208883" y="55813"/>
                  <a:pt x="269208" y="71335"/>
                  <a:pt x="297077" y="80507"/>
                </a:cubicBezTo>
                <a:cubicBezTo>
                  <a:pt x="324947" y="89679"/>
                  <a:pt x="315775" y="103084"/>
                  <a:pt x="326711" y="97440"/>
                </a:cubicBezTo>
                <a:cubicBezTo>
                  <a:pt x="337647" y="91796"/>
                  <a:pt x="338000" y="54048"/>
                  <a:pt x="362694" y="46640"/>
                </a:cubicBezTo>
                <a:cubicBezTo>
                  <a:pt x="387388" y="39232"/>
                  <a:pt x="444538" y="58987"/>
                  <a:pt x="474877" y="52990"/>
                </a:cubicBezTo>
                <a:cubicBezTo>
                  <a:pt x="505216" y="46993"/>
                  <a:pt x="548960" y="8893"/>
                  <a:pt x="544727" y="10657"/>
                </a:cubicBezTo>
                <a:cubicBezTo>
                  <a:pt x="540494" y="12421"/>
                  <a:pt x="500277" y="56165"/>
                  <a:pt x="449477" y="63573"/>
                </a:cubicBezTo>
                <a:cubicBezTo>
                  <a:pt x="398677" y="70981"/>
                  <a:pt x="311541" y="65690"/>
                  <a:pt x="239927" y="55107"/>
                </a:cubicBezTo>
                <a:cubicBezTo>
                  <a:pt x="168313" y="44524"/>
                  <a:pt x="14150" y="2190"/>
                  <a:pt x="74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DF4C7761-601C-4A57-B370-56048C0ACC7F}"/>
              </a:ext>
            </a:extLst>
          </p:cNvPr>
          <p:cNvSpPr/>
          <p:nvPr/>
        </p:nvSpPr>
        <p:spPr>
          <a:xfrm>
            <a:off x="5194112" y="8225976"/>
            <a:ext cx="341121" cy="187778"/>
          </a:xfrm>
          <a:custGeom>
            <a:avLst/>
            <a:gdLst>
              <a:gd name="connsiteX0" fmla="*/ 340971 w 341121"/>
              <a:gd name="connsiteY0" fmla="*/ 1507 h 187778"/>
              <a:gd name="connsiteX1" fmla="*/ 118721 w 341121"/>
              <a:gd name="connsiteY1" fmla="*/ 100991 h 187778"/>
              <a:gd name="connsiteX2" fmla="*/ 188 w 341121"/>
              <a:gd name="connsiteY2" fmla="*/ 187774 h 187778"/>
              <a:gd name="connsiteX3" fmla="*/ 89088 w 341121"/>
              <a:gd name="connsiteY3" fmla="*/ 105224 h 187778"/>
              <a:gd name="connsiteX4" fmla="*/ 152588 w 341121"/>
              <a:gd name="connsiteY4" fmla="*/ 45957 h 187778"/>
              <a:gd name="connsiteX5" fmla="*/ 340971 w 341121"/>
              <a:gd name="connsiteY5" fmla="*/ 1507 h 18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21" h="187778">
                <a:moveTo>
                  <a:pt x="340971" y="1507"/>
                </a:moveTo>
                <a:cubicBezTo>
                  <a:pt x="335327" y="10679"/>
                  <a:pt x="175518" y="69947"/>
                  <a:pt x="118721" y="100991"/>
                </a:cubicBezTo>
                <a:cubicBezTo>
                  <a:pt x="61924" y="132035"/>
                  <a:pt x="5127" y="187069"/>
                  <a:pt x="188" y="187774"/>
                </a:cubicBezTo>
                <a:cubicBezTo>
                  <a:pt x="-4751" y="188479"/>
                  <a:pt x="89088" y="105224"/>
                  <a:pt x="89088" y="105224"/>
                </a:cubicBezTo>
                <a:cubicBezTo>
                  <a:pt x="114488" y="81588"/>
                  <a:pt x="113430" y="64654"/>
                  <a:pt x="152588" y="45957"/>
                </a:cubicBezTo>
                <a:cubicBezTo>
                  <a:pt x="191746" y="27260"/>
                  <a:pt x="346615" y="-7665"/>
                  <a:pt x="340971" y="1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2D9986AE-8D7E-469E-A821-22BBF5C5DCD2}"/>
              </a:ext>
            </a:extLst>
          </p:cNvPr>
          <p:cNvSpPr/>
          <p:nvPr/>
        </p:nvSpPr>
        <p:spPr>
          <a:xfrm>
            <a:off x="5266776" y="8280322"/>
            <a:ext cx="254079" cy="223197"/>
          </a:xfrm>
          <a:custGeom>
            <a:avLst/>
            <a:gdLst>
              <a:gd name="connsiteX0" fmla="*/ 253491 w 254079"/>
              <a:gd name="connsiteY0" fmla="*/ 78 h 223197"/>
              <a:gd name="connsiteX1" fmla="*/ 120141 w 254079"/>
              <a:gd name="connsiteY1" fmla="*/ 91095 h 223197"/>
              <a:gd name="connsiteX2" fmla="*/ 1607 w 254079"/>
              <a:gd name="connsiteY2" fmla="*/ 222328 h 223197"/>
              <a:gd name="connsiteX3" fmla="*/ 52407 w 254079"/>
              <a:gd name="connsiteY3" fmla="*/ 146128 h 223197"/>
              <a:gd name="connsiteX4" fmla="*/ 65107 w 254079"/>
              <a:gd name="connsiteY4" fmla="*/ 105911 h 223197"/>
              <a:gd name="connsiteX5" fmla="*/ 253491 w 254079"/>
              <a:gd name="connsiteY5" fmla="*/ 78 h 22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79" h="223197">
                <a:moveTo>
                  <a:pt x="253491" y="78"/>
                </a:moveTo>
                <a:cubicBezTo>
                  <a:pt x="262663" y="-2391"/>
                  <a:pt x="162122" y="54053"/>
                  <a:pt x="120141" y="91095"/>
                </a:cubicBezTo>
                <a:cubicBezTo>
                  <a:pt x="78160" y="128137"/>
                  <a:pt x="12896" y="213156"/>
                  <a:pt x="1607" y="222328"/>
                </a:cubicBezTo>
                <a:cubicBezTo>
                  <a:pt x="-9682" y="231500"/>
                  <a:pt x="41824" y="165531"/>
                  <a:pt x="52407" y="146128"/>
                </a:cubicBezTo>
                <a:cubicBezTo>
                  <a:pt x="62990" y="126725"/>
                  <a:pt x="30182" y="130606"/>
                  <a:pt x="65107" y="105911"/>
                </a:cubicBezTo>
                <a:cubicBezTo>
                  <a:pt x="100032" y="81216"/>
                  <a:pt x="244319" y="2547"/>
                  <a:pt x="253491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7AF426A7-587D-4632-882B-4792397C961F}"/>
              </a:ext>
            </a:extLst>
          </p:cNvPr>
          <p:cNvSpPr/>
          <p:nvPr/>
        </p:nvSpPr>
        <p:spPr>
          <a:xfrm>
            <a:off x="4931828" y="8435480"/>
            <a:ext cx="324857" cy="132252"/>
          </a:xfrm>
          <a:custGeom>
            <a:avLst/>
            <a:gdLst>
              <a:gd name="connsiteX0" fmla="*/ 323855 w 324857"/>
              <a:gd name="connsiteY0" fmla="*/ 1553 h 132252"/>
              <a:gd name="connsiteX1" fmla="*/ 196855 w 324857"/>
              <a:gd name="connsiteY1" fmla="*/ 124320 h 132252"/>
              <a:gd name="connsiteX2" fmla="*/ 5 w 324857"/>
              <a:gd name="connsiteY2" fmla="*/ 120087 h 132252"/>
              <a:gd name="connsiteX3" fmla="*/ 190505 w 324857"/>
              <a:gd name="connsiteY3" fmla="*/ 120087 h 132252"/>
              <a:gd name="connsiteX4" fmla="*/ 254005 w 324857"/>
              <a:gd name="connsiteY4" fmla="*/ 58703 h 132252"/>
              <a:gd name="connsiteX5" fmla="*/ 323855 w 324857"/>
              <a:gd name="connsiteY5" fmla="*/ 1553 h 13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857" h="132252">
                <a:moveTo>
                  <a:pt x="323855" y="1553"/>
                </a:moveTo>
                <a:cubicBezTo>
                  <a:pt x="314330" y="12489"/>
                  <a:pt x="250830" y="104564"/>
                  <a:pt x="196855" y="124320"/>
                </a:cubicBezTo>
                <a:cubicBezTo>
                  <a:pt x="142880" y="144076"/>
                  <a:pt x="1063" y="120792"/>
                  <a:pt x="5" y="120087"/>
                </a:cubicBezTo>
                <a:cubicBezTo>
                  <a:pt x="-1053" y="119382"/>
                  <a:pt x="148172" y="130318"/>
                  <a:pt x="190505" y="120087"/>
                </a:cubicBezTo>
                <a:cubicBezTo>
                  <a:pt x="232838" y="109856"/>
                  <a:pt x="235661" y="77047"/>
                  <a:pt x="254005" y="58703"/>
                </a:cubicBezTo>
                <a:cubicBezTo>
                  <a:pt x="272349" y="40359"/>
                  <a:pt x="333380" y="-9383"/>
                  <a:pt x="323855" y="1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03DF89CC-96A3-408B-8B4A-73FB0FBF0BA4}"/>
              </a:ext>
            </a:extLst>
          </p:cNvPr>
          <p:cNvSpPr/>
          <p:nvPr/>
        </p:nvSpPr>
        <p:spPr>
          <a:xfrm>
            <a:off x="6462864" y="6907457"/>
            <a:ext cx="398927" cy="1090729"/>
          </a:xfrm>
          <a:custGeom>
            <a:avLst/>
            <a:gdLst>
              <a:gd name="connsiteX0" fmla="*/ 395136 w 398927"/>
              <a:gd name="connsiteY0" fmla="*/ 9810 h 1090729"/>
              <a:gd name="connsiteX1" fmla="*/ 293536 w 398927"/>
              <a:gd name="connsiteY1" fmla="*/ 229943 h 1090729"/>
              <a:gd name="connsiteX2" fmla="*/ 153836 w 398927"/>
              <a:gd name="connsiteY2" fmla="*/ 771810 h 1090729"/>
              <a:gd name="connsiteX3" fmla="*/ 1436 w 398927"/>
              <a:gd name="connsiteY3" fmla="*/ 1089310 h 1090729"/>
              <a:gd name="connsiteX4" fmla="*/ 81869 w 398927"/>
              <a:gd name="connsiteY4" fmla="*/ 873410 h 1090729"/>
              <a:gd name="connsiteX5" fmla="*/ 158069 w 398927"/>
              <a:gd name="connsiteY5" fmla="*/ 522043 h 1090729"/>
              <a:gd name="connsiteX6" fmla="*/ 395136 w 398927"/>
              <a:gd name="connsiteY6" fmla="*/ 9810 h 109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927" h="1090729">
                <a:moveTo>
                  <a:pt x="395136" y="9810"/>
                </a:moveTo>
                <a:cubicBezTo>
                  <a:pt x="417714" y="-38873"/>
                  <a:pt x="333753" y="102943"/>
                  <a:pt x="293536" y="229943"/>
                </a:cubicBezTo>
                <a:cubicBezTo>
                  <a:pt x="253319" y="356943"/>
                  <a:pt x="202519" y="628582"/>
                  <a:pt x="153836" y="771810"/>
                </a:cubicBezTo>
                <a:cubicBezTo>
                  <a:pt x="105153" y="915038"/>
                  <a:pt x="13430" y="1072377"/>
                  <a:pt x="1436" y="1089310"/>
                </a:cubicBezTo>
                <a:cubicBezTo>
                  <a:pt x="-10559" y="1106243"/>
                  <a:pt x="55763" y="967955"/>
                  <a:pt x="81869" y="873410"/>
                </a:cubicBezTo>
                <a:cubicBezTo>
                  <a:pt x="107974" y="778866"/>
                  <a:pt x="109386" y="658921"/>
                  <a:pt x="158069" y="522043"/>
                </a:cubicBezTo>
                <a:cubicBezTo>
                  <a:pt x="206752" y="385165"/>
                  <a:pt x="372558" y="58493"/>
                  <a:pt x="395136" y="9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B3B73061-DBC3-4AE5-BB4A-E00009FE59B5}"/>
              </a:ext>
            </a:extLst>
          </p:cNvPr>
          <p:cNvSpPr/>
          <p:nvPr/>
        </p:nvSpPr>
        <p:spPr>
          <a:xfrm>
            <a:off x="6297499" y="8036255"/>
            <a:ext cx="147335" cy="163763"/>
          </a:xfrm>
          <a:custGeom>
            <a:avLst/>
            <a:gdLst>
              <a:gd name="connsiteX0" fmla="*/ 145634 w 147335"/>
              <a:gd name="connsiteY0" fmla="*/ 11312 h 163763"/>
              <a:gd name="connsiteX1" fmla="*/ 1701 w 147335"/>
              <a:gd name="connsiteY1" fmla="*/ 163712 h 163763"/>
              <a:gd name="connsiteX2" fmla="*/ 73668 w 147335"/>
              <a:gd name="connsiteY2" fmla="*/ 28245 h 163763"/>
              <a:gd name="connsiteX3" fmla="*/ 145634 w 147335"/>
              <a:gd name="connsiteY3" fmla="*/ 11312 h 16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35" h="163763">
                <a:moveTo>
                  <a:pt x="145634" y="11312"/>
                </a:moveTo>
                <a:cubicBezTo>
                  <a:pt x="133639" y="33890"/>
                  <a:pt x="13695" y="160890"/>
                  <a:pt x="1701" y="163712"/>
                </a:cubicBezTo>
                <a:cubicBezTo>
                  <a:pt x="-10293" y="166534"/>
                  <a:pt x="44035" y="53645"/>
                  <a:pt x="73668" y="28245"/>
                </a:cubicBezTo>
                <a:cubicBezTo>
                  <a:pt x="103301" y="2845"/>
                  <a:pt x="157629" y="-11266"/>
                  <a:pt x="145634" y="11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7DED8BCD-0406-4B52-9193-B36580A6DCEC}"/>
              </a:ext>
            </a:extLst>
          </p:cNvPr>
          <p:cNvSpPr/>
          <p:nvPr/>
        </p:nvSpPr>
        <p:spPr>
          <a:xfrm>
            <a:off x="5849791" y="8271933"/>
            <a:ext cx="462109" cy="491209"/>
          </a:xfrm>
          <a:custGeom>
            <a:avLst/>
            <a:gdLst>
              <a:gd name="connsiteX0" fmla="*/ 462109 w 462109"/>
              <a:gd name="connsiteY0" fmla="*/ 0 h 491209"/>
              <a:gd name="connsiteX1" fmla="*/ 335109 w 462109"/>
              <a:gd name="connsiteY1" fmla="*/ 198967 h 491209"/>
              <a:gd name="connsiteX2" fmla="*/ 676 w 462109"/>
              <a:gd name="connsiteY2" fmla="*/ 491067 h 491209"/>
              <a:gd name="connsiteX3" fmla="*/ 241976 w 462109"/>
              <a:gd name="connsiteY3" fmla="*/ 241300 h 491209"/>
              <a:gd name="connsiteX4" fmla="*/ 462109 w 462109"/>
              <a:gd name="connsiteY4" fmla="*/ 0 h 49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109" h="491209">
                <a:moveTo>
                  <a:pt x="462109" y="0"/>
                </a:moveTo>
                <a:cubicBezTo>
                  <a:pt x="437061" y="58561"/>
                  <a:pt x="412014" y="117123"/>
                  <a:pt x="335109" y="198967"/>
                </a:cubicBezTo>
                <a:cubicBezTo>
                  <a:pt x="258204" y="280811"/>
                  <a:pt x="16198" y="484012"/>
                  <a:pt x="676" y="491067"/>
                </a:cubicBezTo>
                <a:cubicBezTo>
                  <a:pt x="-14846" y="498122"/>
                  <a:pt x="241976" y="241300"/>
                  <a:pt x="241976" y="241300"/>
                </a:cubicBezTo>
                <a:lnTo>
                  <a:pt x="46210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D91EA542-6C84-4DD5-BECB-5E697F64F7EF}"/>
              </a:ext>
            </a:extLst>
          </p:cNvPr>
          <p:cNvSpPr/>
          <p:nvPr/>
        </p:nvSpPr>
        <p:spPr>
          <a:xfrm>
            <a:off x="4982263" y="8881295"/>
            <a:ext cx="797937" cy="395535"/>
          </a:xfrm>
          <a:custGeom>
            <a:avLst/>
            <a:gdLst>
              <a:gd name="connsiteX0" fmla="*/ 796237 w 797937"/>
              <a:gd name="connsiteY0" fmla="*/ 238 h 395535"/>
              <a:gd name="connsiteX1" fmla="*/ 563404 w 797937"/>
              <a:gd name="connsiteY1" fmla="*/ 233072 h 395535"/>
              <a:gd name="connsiteX2" fmla="*/ 364437 w 797937"/>
              <a:gd name="connsiteY2" fmla="*/ 338905 h 395535"/>
              <a:gd name="connsiteX3" fmla="*/ 370 w 797937"/>
              <a:gd name="connsiteY3" fmla="*/ 393938 h 395535"/>
              <a:gd name="connsiteX4" fmla="*/ 436404 w 797937"/>
              <a:gd name="connsiteY4" fmla="*/ 279638 h 395535"/>
              <a:gd name="connsiteX5" fmla="*/ 796237 w 797937"/>
              <a:gd name="connsiteY5" fmla="*/ 238 h 3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937" h="395535">
                <a:moveTo>
                  <a:pt x="796237" y="238"/>
                </a:moveTo>
                <a:cubicBezTo>
                  <a:pt x="817404" y="-7523"/>
                  <a:pt x="635371" y="176628"/>
                  <a:pt x="563404" y="233072"/>
                </a:cubicBezTo>
                <a:cubicBezTo>
                  <a:pt x="491437" y="289517"/>
                  <a:pt x="458276" y="312094"/>
                  <a:pt x="364437" y="338905"/>
                </a:cubicBezTo>
                <a:cubicBezTo>
                  <a:pt x="270598" y="365716"/>
                  <a:pt x="-11624" y="403816"/>
                  <a:pt x="370" y="393938"/>
                </a:cubicBezTo>
                <a:cubicBezTo>
                  <a:pt x="12364" y="384060"/>
                  <a:pt x="301643" y="342432"/>
                  <a:pt x="436404" y="279638"/>
                </a:cubicBezTo>
                <a:cubicBezTo>
                  <a:pt x="571165" y="216844"/>
                  <a:pt x="775070" y="7999"/>
                  <a:pt x="796237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39E9F1E9-0FF9-4752-A80F-6B9A0B1F1BF7}"/>
              </a:ext>
            </a:extLst>
          </p:cNvPr>
          <p:cNvSpPr/>
          <p:nvPr/>
        </p:nvSpPr>
        <p:spPr>
          <a:xfrm>
            <a:off x="4434390" y="9406360"/>
            <a:ext cx="846904" cy="134350"/>
          </a:xfrm>
          <a:custGeom>
            <a:avLst/>
            <a:gdLst>
              <a:gd name="connsiteX0" fmla="*/ 25850 w 846904"/>
              <a:gd name="connsiteY0" fmla="*/ 1800 h 134350"/>
              <a:gd name="connsiteX1" fmla="*/ 335730 w 846904"/>
              <a:gd name="connsiteY1" fmla="*/ 78000 h 134350"/>
              <a:gd name="connsiteX2" fmla="*/ 838650 w 846904"/>
              <a:gd name="connsiteY2" fmla="*/ 11960 h 134350"/>
              <a:gd name="connsiteX3" fmla="*/ 635450 w 846904"/>
              <a:gd name="connsiteY3" fmla="*/ 67840 h 134350"/>
              <a:gd name="connsiteX4" fmla="*/ 462730 w 846904"/>
              <a:gd name="connsiteY4" fmla="*/ 133880 h 134350"/>
              <a:gd name="connsiteX5" fmla="*/ 66490 w 846904"/>
              <a:gd name="connsiteY5" fmla="*/ 32280 h 134350"/>
              <a:gd name="connsiteX6" fmla="*/ 25850 w 846904"/>
              <a:gd name="connsiteY6" fmla="*/ 1800 h 13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04" h="134350">
                <a:moveTo>
                  <a:pt x="25850" y="1800"/>
                </a:moveTo>
                <a:cubicBezTo>
                  <a:pt x="70723" y="9420"/>
                  <a:pt x="200263" y="76307"/>
                  <a:pt x="335730" y="78000"/>
                </a:cubicBezTo>
                <a:cubicBezTo>
                  <a:pt x="471197" y="79693"/>
                  <a:pt x="788697" y="13653"/>
                  <a:pt x="838650" y="11960"/>
                </a:cubicBezTo>
                <a:cubicBezTo>
                  <a:pt x="888603" y="10267"/>
                  <a:pt x="698103" y="47520"/>
                  <a:pt x="635450" y="67840"/>
                </a:cubicBezTo>
                <a:cubicBezTo>
                  <a:pt x="572797" y="88160"/>
                  <a:pt x="557557" y="139807"/>
                  <a:pt x="462730" y="133880"/>
                </a:cubicBezTo>
                <a:cubicBezTo>
                  <a:pt x="367903" y="127953"/>
                  <a:pt x="138457" y="52600"/>
                  <a:pt x="66490" y="32280"/>
                </a:cubicBezTo>
                <a:cubicBezTo>
                  <a:pt x="-5477" y="11960"/>
                  <a:pt x="-19023" y="-5820"/>
                  <a:pt x="25850" y="1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C1C99E40-615E-49DF-B674-D8437966F6A1}"/>
              </a:ext>
            </a:extLst>
          </p:cNvPr>
          <p:cNvSpPr/>
          <p:nvPr/>
        </p:nvSpPr>
        <p:spPr>
          <a:xfrm>
            <a:off x="3505165" y="8706433"/>
            <a:ext cx="453671" cy="449588"/>
          </a:xfrm>
          <a:custGeom>
            <a:avLst/>
            <a:gdLst>
              <a:gd name="connsiteX0" fmla="*/ 35 w 453671"/>
              <a:gd name="connsiteY0" fmla="*/ 687 h 449588"/>
              <a:gd name="connsiteX1" fmla="*/ 320075 w 453671"/>
              <a:gd name="connsiteY1" fmla="*/ 290247 h 449588"/>
              <a:gd name="connsiteX2" fmla="*/ 452155 w 453671"/>
              <a:gd name="connsiteY2" fmla="*/ 447727 h 449588"/>
              <a:gd name="connsiteX3" fmla="*/ 386115 w 453671"/>
              <a:gd name="connsiteY3" fmla="*/ 366447 h 449588"/>
              <a:gd name="connsiteX4" fmla="*/ 299755 w 453671"/>
              <a:gd name="connsiteY4" fmla="*/ 214047 h 449588"/>
              <a:gd name="connsiteX5" fmla="*/ 35 w 453671"/>
              <a:gd name="connsiteY5" fmla="*/ 687 h 44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671" h="449588">
                <a:moveTo>
                  <a:pt x="35" y="687"/>
                </a:moveTo>
                <a:cubicBezTo>
                  <a:pt x="3422" y="13387"/>
                  <a:pt x="244722" y="215740"/>
                  <a:pt x="320075" y="290247"/>
                </a:cubicBezTo>
                <a:cubicBezTo>
                  <a:pt x="395428" y="364754"/>
                  <a:pt x="441148" y="435027"/>
                  <a:pt x="452155" y="447727"/>
                </a:cubicBezTo>
                <a:cubicBezTo>
                  <a:pt x="463162" y="460427"/>
                  <a:pt x="411515" y="405394"/>
                  <a:pt x="386115" y="366447"/>
                </a:cubicBezTo>
                <a:cubicBezTo>
                  <a:pt x="360715" y="327500"/>
                  <a:pt x="364102" y="273314"/>
                  <a:pt x="299755" y="214047"/>
                </a:cubicBezTo>
                <a:cubicBezTo>
                  <a:pt x="235408" y="154780"/>
                  <a:pt x="-3352" y="-12013"/>
                  <a:pt x="35" y="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678C31EE-C304-4AD9-AA71-8C0AA8CDB19D}"/>
              </a:ext>
            </a:extLst>
          </p:cNvPr>
          <p:cNvSpPr/>
          <p:nvPr/>
        </p:nvSpPr>
        <p:spPr>
          <a:xfrm>
            <a:off x="3084683" y="8216926"/>
            <a:ext cx="542976" cy="510158"/>
          </a:xfrm>
          <a:custGeom>
            <a:avLst/>
            <a:gdLst>
              <a:gd name="connsiteX0" fmla="*/ 9037 w 542976"/>
              <a:gd name="connsiteY0" fmla="*/ 2514 h 510158"/>
              <a:gd name="connsiteX1" fmla="*/ 120797 w 542976"/>
              <a:gd name="connsiteY1" fmla="*/ 139674 h 510158"/>
              <a:gd name="connsiteX2" fmla="*/ 527197 w 542976"/>
              <a:gd name="connsiteY2" fmla="*/ 500354 h 510158"/>
              <a:gd name="connsiteX3" fmla="*/ 445917 w 542976"/>
              <a:gd name="connsiteY3" fmla="*/ 393674 h 510158"/>
              <a:gd name="connsiteX4" fmla="*/ 313837 w 542976"/>
              <a:gd name="connsiteY4" fmla="*/ 241274 h 510158"/>
              <a:gd name="connsiteX5" fmla="*/ 9037 w 542976"/>
              <a:gd name="connsiteY5" fmla="*/ 2514 h 51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976" h="510158">
                <a:moveTo>
                  <a:pt x="9037" y="2514"/>
                </a:moveTo>
                <a:cubicBezTo>
                  <a:pt x="-23136" y="-14419"/>
                  <a:pt x="34437" y="56701"/>
                  <a:pt x="120797" y="139674"/>
                </a:cubicBezTo>
                <a:cubicBezTo>
                  <a:pt x="207157" y="222647"/>
                  <a:pt x="473010" y="458021"/>
                  <a:pt x="527197" y="500354"/>
                </a:cubicBezTo>
                <a:cubicBezTo>
                  <a:pt x="581384" y="542687"/>
                  <a:pt x="481477" y="436854"/>
                  <a:pt x="445917" y="393674"/>
                </a:cubicBezTo>
                <a:cubicBezTo>
                  <a:pt x="410357" y="350494"/>
                  <a:pt x="382417" y="302234"/>
                  <a:pt x="313837" y="241274"/>
                </a:cubicBezTo>
                <a:cubicBezTo>
                  <a:pt x="245257" y="180314"/>
                  <a:pt x="41210" y="19447"/>
                  <a:pt x="9037" y="2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BD51DB31-F022-4DF6-ADC3-976394731D3E}"/>
              </a:ext>
            </a:extLst>
          </p:cNvPr>
          <p:cNvSpPr/>
          <p:nvPr/>
        </p:nvSpPr>
        <p:spPr>
          <a:xfrm>
            <a:off x="2940907" y="7959657"/>
            <a:ext cx="458292" cy="674034"/>
          </a:xfrm>
          <a:custGeom>
            <a:avLst/>
            <a:gdLst>
              <a:gd name="connsiteX0" fmla="*/ 2318 w 458292"/>
              <a:gd name="connsiteY0" fmla="*/ 68 h 674034"/>
              <a:gd name="connsiteX1" fmla="*/ 97568 w 458292"/>
              <a:gd name="connsiteY1" fmla="*/ 247718 h 674034"/>
              <a:gd name="connsiteX2" fmla="*/ 449993 w 458292"/>
              <a:gd name="connsiteY2" fmla="*/ 666818 h 674034"/>
              <a:gd name="connsiteX3" fmla="*/ 332518 w 458292"/>
              <a:gd name="connsiteY3" fmla="*/ 492193 h 674034"/>
              <a:gd name="connsiteX4" fmla="*/ 167418 w 458292"/>
              <a:gd name="connsiteY4" fmla="*/ 225493 h 674034"/>
              <a:gd name="connsiteX5" fmla="*/ 2318 w 458292"/>
              <a:gd name="connsiteY5" fmla="*/ 68 h 67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292" h="674034">
                <a:moveTo>
                  <a:pt x="2318" y="68"/>
                </a:moveTo>
                <a:cubicBezTo>
                  <a:pt x="-9324" y="3772"/>
                  <a:pt x="22956" y="136593"/>
                  <a:pt x="97568" y="247718"/>
                </a:cubicBezTo>
                <a:cubicBezTo>
                  <a:pt x="172180" y="358843"/>
                  <a:pt x="410835" y="626072"/>
                  <a:pt x="449993" y="666818"/>
                </a:cubicBezTo>
                <a:cubicBezTo>
                  <a:pt x="489151" y="707564"/>
                  <a:pt x="379614" y="565747"/>
                  <a:pt x="332518" y="492193"/>
                </a:cubicBezTo>
                <a:cubicBezTo>
                  <a:pt x="285422" y="418639"/>
                  <a:pt x="224039" y="306455"/>
                  <a:pt x="167418" y="225493"/>
                </a:cubicBezTo>
                <a:cubicBezTo>
                  <a:pt x="110797" y="144531"/>
                  <a:pt x="13960" y="-3636"/>
                  <a:pt x="2318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9179332E-8DFD-452A-86DD-C22D0DE21F5F}"/>
              </a:ext>
            </a:extLst>
          </p:cNvPr>
          <p:cNvSpPr/>
          <p:nvPr/>
        </p:nvSpPr>
        <p:spPr>
          <a:xfrm>
            <a:off x="2772710" y="7230519"/>
            <a:ext cx="327691" cy="823377"/>
          </a:xfrm>
          <a:custGeom>
            <a:avLst/>
            <a:gdLst>
              <a:gd name="connsiteX0" fmla="*/ 110190 w 327691"/>
              <a:gd name="connsiteY0" fmla="*/ 14 h 823377"/>
              <a:gd name="connsiteX1" fmla="*/ 67857 w 327691"/>
              <a:gd name="connsiteY1" fmla="*/ 220148 h 823377"/>
              <a:gd name="connsiteX2" fmla="*/ 313390 w 327691"/>
              <a:gd name="connsiteY2" fmla="*/ 800114 h 823377"/>
              <a:gd name="connsiteX3" fmla="*/ 266823 w 327691"/>
              <a:gd name="connsiteY3" fmla="*/ 660414 h 823377"/>
              <a:gd name="connsiteX4" fmla="*/ 4357 w 327691"/>
              <a:gd name="connsiteY4" fmla="*/ 211681 h 823377"/>
              <a:gd name="connsiteX5" fmla="*/ 110190 w 327691"/>
              <a:gd name="connsiteY5" fmla="*/ 14 h 8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691" h="823377">
                <a:moveTo>
                  <a:pt x="110190" y="14"/>
                </a:moveTo>
                <a:cubicBezTo>
                  <a:pt x="120773" y="1425"/>
                  <a:pt x="33990" y="86798"/>
                  <a:pt x="67857" y="220148"/>
                </a:cubicBezTo>
                <a:cubicBezTo>
                  <a:pt x="101724" y="353498"/>
                  <a:pt x="280229" y="726736"/>
                  <a:pt x="313390" y="800114"/>
                </a:cubicBezTo>
                <a:cubicBezTo>
                  <a:pt x="346551" y="873492"/>
                  <a:pt x="318329" y="758486"/>
                  <a:pt x="266823" y="660414"/>
                </a:cubicBezTo>
                <a:cubicBezTo>
                  <a:pt x="215318" y="562342"/>
                  <a:pt x="33285" y="321748"/>
                  <a:pt x="4357" y="211681"/>
                </a:cubicBezTo>
                <a:cubicBezTo>
                  <a:pt x="-24571" y="101614"/>
                  <a:pt x="99607" y="-1397"/>
                  <a:pt x="11019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B83C47D2-0067-46EB-A5F7-55CC7895D26C}"/>
              </a:ext>
            </a:extLst>
          </p:cNvPr>
          <p:cNvSpPr/>
          <p:nvPr/>
        </p:nvSpPr>
        <p:spPr>
          <a:xfrm>
            <a:off x="2575865" y="6603329"/>
            <a:ext cx="171347" cy="705797"/>
          </a:xfrm>
          <a:custGeom>
            <a:avLst/>
            <a:gdLst>
              <a:gd name="connsiteX0" fmla="*/ 9855 w 171347"/>
              <a:gd name="connsiteY0" fmla="*/ 5751 h 705797"/>
              <a:gd name="connsiteX1" fmla="*/ 167335 w 171347"/>
              <a:gd name="connsiteY1" fmla="*/ 681391 h 705797"/>
              <a:gd name="connsiteX2" fmla="*/ 116535 w 171347"/>
              <a:gd name="connsiteY2" fmla="*/ 539151 h 705797"/>
              <a:gd name="connsiteX3" fmla="*/ 30175 w 171347"/>
              <a:gd name="connsiteY3" fmla="*/ 366431 h 705797"/>
              <a:gd name="connsiteX4" fmla="*/ 9855 w 171347"/>
              <a:gd name="connsiteY4" fmla="*/ 5751 h 70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347" h="705797">
                <a:moveTo>
                  <a:pt x="9855" y="5751"/>
                </a:moveTo>
                <a:cubicBezTo>
                  <a:pt x="32715" y="58244"/>
                  <a:pt x="149555" y="592491"/>
                  <a:pt x="167335" y="681391"/>
                </a:cubicBezTo>
                <a:cubicBezTo>
                  <a:pt x="185115" y="770291"/>
                  <a:pt x="139395" y="591644"/>
                  <a:pt x="116535" y="539151"/>
                </a:cubicBezTo>
                <a:cubicBezTo>
                  <a:pt x="93675" y="486658"/>
                  <a:pt x="52188" y="457871"/>
                  <a:pt x="30175" y="366431"/>
                </a:cubicBezTo>
                <a:cubicBezTo>
                  <a:pt x="8162" y="274991"/>
                  <a:pt x="-13005" y="-46742"/>
                  <a:pt x="9855" y="5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2648691F-9550-4095-BE9E-B478095F4CCA}"/>
              </a:ext>
            </a:extLst>
          </p:cNvPr>
          <p:cNvSpPr/>
          <p:nvPr/>
        </p:nvSpPr>
        <p:spPr>
          <a:xfrm>
            <a:off x="7347887" y="5187701"/>
            <a:ext cx="178203" cy="708626"/>
          </a:xfrm>
          <a:custGeom>
            <a:avLst/>
            <a:gdLst>
              <a:gd name="connsiteX0" fmla="*/ 110188 w 178203"/>
              <a:gd name="connsiteY0" fmla="*/ 249 h 708626"/>
              <a:gd name="connsiteX1" fmla="*/ 151463 w 178203"/>
              <a:gd name="connsiteY1" fmla="*/ 165349 h 708626"/>
              <a:gd name="connsiteX2" fmla="*/ 107013 w 178203"/>
              <a:gd name="connsiteY2" fmla="*/ 330449 h 708626"/>
              <a:gd name="connsiteX3" fmla="*/ 2238 w 178203"/>
              <a:gd name="connsiteY3" fmla="*/ 698749 h 708626"/>
              <a:gd name="connsiteX4" fmla="*/ 46688 w 178203"/>
              <a:gd name="connsiteY4" fmla="*/ 568574 h 708626"/>
              <a:gd name="connsiteX5" fmla="*/ 176863 w 178203"/>
              <a:gd name="connsiteY5" fmla="*/ 203449 h 708626"/>
              <a:gd name="connsiteX6" fmla="*/ 110188 w 178203"/>
              <a:gd name="connsiteY6" fmla="*/ 249 h 70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03" h="708626">
                <a:moveTo>
                  <a:pt x="110188" y="249"/>
                </a:moveTo>
                <a:cubicBezTo>
                  <a:pt x="105955" y="-6101"/>
                  <a:pt x="151992" y="110316"/>
                  <a:pt x="151463" y="165349"/>
                </a:cubicBezTo>
                <a:cubicBezTo>
                  <a:pt x="150934" y="220382"/>
                  <a:pt x="131884" y="241549"/>
                  <a:pt x="107013" y="330449"/>
                </a:cubicBezTo>
                <a:cubicBezTo>
                  <a:pt x="82142" y="419349"/>
                  <a:pt x="12292" y="659062"/>
                  <a:pt x="2238" y="698749"/>
                </a:cubicBezTo>
                <a:cubicBezTo>
                  <a:pt x="-7816" y="738436"/>
                  <a:pt x="17584" y="651124"/>
                  <a:pt x="46688" y="568574"/>
                </a:cubicBezTo>
                <a:cubicBezTo>
                  <a:pt x="75792" y="486024"/>
                  <a:pt x="164692" y="296053"/>
                  <a:pt x="176863" y="203449"/>
                </a:cubicBezTo>
                <a:cubicBezTo>
                  <a:pt x="189034" y="110845"/>
                  <a:pt x="114421" y="6599"/>
                  <a:pt x="110188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9041012D-FD47-48F0-96BE-BCD24BC39EDD}"/>
              </a:ext>
            </a:extLst>
          </p:cNvPr>
          <p:cNvSpPr/>
          <p:nvPr/>
        </p:nvSpPr>
        <p:spPr>
          <a:xfrm>
            <a:off x="7270644" y="5347838"/>
            <a:ext cx="228502" cy="560201"/>
          </a:xfrm>
          <a:custGeom>
            <a:avLst/>
            <a:gdLst>
              <a:gd name="connsiteX0" fmla="*/ 106 w 228502"/>
              <a:gd name="connsiteY0" fmla="*/ 125862 h 560201"/>
              <a:gd name="connsiteX1" fmla="*/ 209656 w 228502"/>
              <a:gd name="connsiteY1" fmla="*/ 24262 h 560201"/>
              <a:gd name="connsiteX2" fmla="*/ 216006 w 228502"/>
              <a:gd name="connsiteY2" fmla="*/ 52837 h 560201"/>
              <a:gd name="connsiteX3" fmla="*/ 187431 w 228502"/>
              <a:gd name="connsiteY3" fmla="*/ 106812 h 560201"/>
              <a:gd name="connsiteX4" fmla="*/ 114406 w 228502"/>
              <a:gd name="connsiteY4" fmla="*/ 329062 h 560201"/>
              <a:gd name="connsiteX5" fmla="*/ 25506 w 228502"/>
              <a:gd name="connsiteY5" fmla="*/ 557662 h 560201"/>
              <a:gd name="connsiteX6" fmla="*/ 142981 w 228502"/>
              <a:gd name="connsiteY6" fmla="*/ 173487 h 560201"/>
              <a:gd name="connsiteX7" fmla="*/ 181081 w 228502"/>
              <a:gd name="connsiteY7" fmla="*/ 46487 h 560201"/>
              <a:gd name="connsiteX8" fmla="*/ 181081 w 228502"/>
              <a:gd name="connsiteY8" fmla="*/ 2037 h 560201"/>
              <a:gd name="connsiteX9" fmla="*/ 106 w 228502"/>
              <a:gd name="connsiteY9" fmla="*/ 125862 h 56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502" h="560201">
                <a:moveTo>
                  <a:pt x="106" y="125862"/>
                </a:moveTo>
                <a:cubicBezTo>
                  <a:pt x="4868" y="129566"/>
                  <a:pt x="173673" y="36433"/>
                  <a:pt x="209656" y="24262"/>
                </a:cubicBezTo>
                <a:cubicBezTo>
                  <a:pt x="245639" y="12091"/>
                  <a:pt x="219710" y="39079"/>
                  <a:pt x="216006" y="52837"/>
                </a:cubicBezTo>
                <a:cubicBezTo>
                  <a:pt x="212302" y="66595"/>
                  <a:pt x="204364" y="60775"/>
                  <a:pt x="187431" y="106812"/>
                </a:cubicBezTo>
                <a:cubicBezTo>
                  <a:pt x="170498" y="152849"/>
                  <a:pt x="141394" y="253920"/>
                  <a:pt x="114406" y="329062"/>
                </a:cubicBezTo>
                <a:cubicBezTo>
                  <a:pt x="87419" y="404204"/>
                  <a:pt x="20744" y="583591"/>
                  <a:pt x="25506" y="557662"/>
                </a:cubicBezTo>
                <a:cubicBezTo>
                  <a:pt x="30268" y="531733"/>
                  <a:pt x="142981" y="173487"/>
                  <a:pt x="142981" y="173487"/>
                </a:cubicBezTo>
                <a:cubicBezTo>
                  <a:pt x="168910" y="88291"/>
                  <a:pt x="174731" y="75062"/>
                  <a:pt x="181081" y="46487"/>
                </a:cubicBezTo>
                <a:cubicBezTo>
                  <a:pt x="187431" y="17912"/>
                  <a:pt x="210714" y="-7488"/>
                  <a:pt x="181081" y="2037"/>
                </a:cubicBezTo>
                <a:cubicBezTo>
                  <a:pt x="151448" y="11562"/>
                  <a:pt x="-4656" y="122158"/>
                  <a:pt x="106" y="125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12C111F6-FD9B-45F0-99D4-24510CD3BD12}"/>
              </a:ext>
            </a:extLst>
          </p:cNvPr>
          <p:cNvSpPr/>
          <p:nvPr/>
        </p:nvSpPr>
        <p:spPr>
          <a:xfrm>
            <a:off x="7222828" y="5695198"/>
            <a:ext cx="83007" cy="406020"/>
          </a:xfrm>
          <a:custGeom>
            <a:avLst/>
            <a:gdLst>
              <a:gd name="connsiteX0" fmla="*/ 297 w 83007"/>
              <a:gd name="connsiteY0" fmla="*/ 752 h 406020"/>
              <a:gd name="connsiteX1" fmla="*/ 54272 w 83007"/>
              <a:gd name="connsiteY1" fmla="*/ 137277 h 406020"/>
              <a:gd name="connsiteX2" fmla="*/ 28872 w 83007"/>
              <a:gd name="connsiteY2" fmla="*/ 403977 h 406020"/>
              <a:gd name="connsiteX3" fmla="*/ 32047 w 83007"/>
              <a:gd name="connsiteY3" fmla="*/ 251577 h 406020"/>
              <a:gd name="connsiteX4" fmla="*/ 82847 w 83007"/>
              <a:gd name="connsiteY4" fmla="*/ 89652 h 406020"/>
              <a:gd name="connsiteX5" fmla="*/ 297 w 83007"/>
              <a:gd name="connsiteY5" fmla="*/ 752 h 40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07" h="406020">
                <a:moveTo>
                  <a:pt x="297" y="752"/>
                </a:moveTo>
                <a:cubicBezTo>
                  <a:pt x="-4466" y="8690"/>
                  <a:pt x="49510" y="70073"/>
                  <a:pt x="54272" y="137277"/>
                </a:cubicBezTo>
                <a:cubicBezTo>
                  <a:pt x="59035" y="204481"/>
                  <a:pt x="32576" y="384927"/>
                  <a:pt x="28872" y="403977"/>
                </a:cubicBezTo>
                <a:cubicBezTo>
                  <a:pt x="25168" y="423027"/>
                  <a:pt x="23051" y="303964"/>
                  <a:pt x="32047" y="251577"/>
                </a:cubicBezTo>
                <a:cubicBezTo>
                  <a:pt x="41043" y="199190"/>
                  <a:pt x="86022" y="129869"/>
                  <a:pt x="82847" y="89652"/>
                </a:cubicBezTo>
                <a:cubicBezTo>
                  <a:pt x="79672" y="49435"/>
                  <a:pt x="5060" y="-7186"/>
                  <a:pt x="297" y="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B9FFEBDA-2F7A-4D58-BA5A-53EED79CE1FB}"/>
              </a:ext>
            </a:extLst>
          </p:cNvPr>
          <p:cNvSpPr/>
          <p:nvPr/>
        </p:nvSpPr>
        <p:spPr>
          <a:xfrm>
            <a:off x="7171878" y="6009892"/>
            <a:ext cx="153618" cy="570868"/>
          </a:xfrm>
          <a:custGeom>
            <a:avLst/>
            <a:gdLst>
              <a:gd name="connsiteX0" fmla="*/ 152847 w 153618"/>
              <a:gd name="connsiteY0" fmla="*/ 383 h 570868"/>
              <a:gd name="connsiteX1" fmla="*/ 136972 w 153618"/>
              <a:gd name="connsiteY1" fmla="*/ 228983 h 570868"/>
              <a:gd name="connsiteX2" fmla="*/ 79822 w 153618"/>
              <a:gd name="connsiteY2" fmla="*/ 406783 h 570868"/>
              <a:gd name="connsiteX3" fmla="*/ 447 w 153618"/>
              <a:gd name="connsiteY3" fmla="*/ 568708 h 570868"/>
              <a:gd name="connsiteX4" fmla="*/ 117922 w 153618"/>
              <a:gd name="connsiteY4" fmla="*/ 286133 h 570868"/>
              <a:gd name="connsiteX5" fmla="*/ 152847 w 153618"/>
              <a:gd name="connsiteY5" fmla="*/ 383 h 57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618" h="570868">
                <a:moveTo>
                  <a:pt x="152847" y="383"/>
                </a:moveTo>
                <a:cubicBezTo>
                  <a:pt x="156022" y="-9142"/>
                  <a:pt x="149143" y="161250"/>
                  <a:pt x="136972" y="228983"/>
                </a:cubicBezTo>
                <a:cubicBezTo>
                  <a:pt x="124801" y="296716"/>
                  <a:pt x="102576" y="350162"/>
                  <a:pt x="79822" y="406783"/>
                </a:cubicBezTo>
                <a:cubicBezTo>
                  <a:pt x="57068" y="463404"/>
                  <a:pt x="-5903" y="588816"/>
                  <a:pt x="447" y="568708"/>
                </a:cubicBezTo>
                <a:cubicBezTo>
                  <a:pt x="6797" y="548600"/>
                  <a:pt x="95168" y="377150"/>
                  <a:pt x="117922" y="286133"/>
                </a:cubicBezTo>
                <a:cubicBezTo>
                  <a:pt x="140676" y="195116"/>
                  <a:pt x="149672" y="9908"/>
                  <a:pt x="152847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74CDD060-E2D7-42F8-9983-0C2279CFFE49}"/>
              </a:ext>
            </a:extLst>
          </p:cNvPr>
          <p:cNvSpPr/>
          <p:nvPr/>
        </p:nvSpPr>
        <p:spPr>
          <a:xfrm>
            <a:off x="6891998" y="6473568"/>
            <a:ext cx="286954" cy="525175"/>
          </a:xfrm>
          <a:custGeom>
            <a:avLst/>
            <a:gdLst>
              <a:gd name="connsiteX0" fmla="*/ 239052 w 286954"/>
              <a:gd name="connsiteY0" fmla="*/ 257 h 525175"/>
              <a:gd name="connsiteX1" fmla="*/ 286677 w 286954"/>
              <a:gd name="connsiteY1" fmla="*/ 235207 h 525175"/>
              <a:gd name="connsiteX2" fmla="*/ 213652 w 286954"/>
              <a:gd name="connsiteY2" fmla="*/ 390782 h 525175"/>
              <a:gd name="connsiteX3" fmla="*/ 19977 w 286954"/>
              <a:gd name="connsiteY3" fmla="*/ 524132 h 525175"/>
              <a:gd name="connsiteX4" fmla="*/ 7277 w 286954"/>
              <a:gd name="connsiteY4" fmla="*/ 317757 h 525175"/>
              <a:gd name="connsiteX5" fmla="*/ 29502 w 286954"/>
              <a:gd name="connsiteY5" fmla="*/ 473332 h 525175"/>
              <a:gd name="connsiteX6" fmla="*/ 96177 w 286954"/>
              <a:gd name="connsiteY6" fmla="*/ 444757 h 525175"/>
              <a:gd name="connsiteX7" fmla="*/ 248577 w 286954"/>
              <a:gd name="connsiteY7" fmla="*/ 282832 h 525175"/>
              <a:gd name="connsiteX8" fmla="*/ 239052 w 286954"/>
              <a:gd name="connsiteY8" fmla="*/ 257 h 52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954" h="525175">
                <a:moveTo>
                  <a:pt x="239052" y="257"/>
                </a:moveTo>
                <a:cubicBezTo>
                  <a:pt x="245402" y="-7680"/>
                  <a:pt x="290910" y="170119"/>
                  <a:pt x="286677" y="235207"/>
                </a:cubicBezTo>
                <a:cubicBezTo>
                  <a:pt x="282444" y="300295"/>
                  <a:pt x="258102" y="342628"/>
                  <a:pt x="213652" y="390782"/>
                </a:cubicBezTo>
                <a:cubicBezTo>
                  <a:pt x="169202" y="438936"/>
                  <a:pt x="54373" y="536303"/>
                  <a:pt x="19977" y="524132"/>
                </a:cubicBezTo>
                <a:cubicBezTo>
                  <a:pt x="-14419" y="511961"/>
                  <a:pt x="5690" y="326224"/>
                  <a:pt x="7277" y="317757"/>
                </a:cubicBezTo>
                <a:cubicBezTo>
                  <a:pt x="8864" y="309290"/>
                  <a:pt x="14685" y="452165"/>
                  <a:pt x="29502" y="473332"/>
                </a:cubicBezTo>
                <a:cubicBezTo>
                  <a:pt x="44319" y="494499"/>
                  <a:pt x="59665" y="476507"/>
                  <a:pt x="96177" y="444757"/>
                </a:cubicBezTo>
                <a:cubicBezTo>
                  <a:pt x="132689" y="413007"/>
                  <a:pt x="226352" y="359561"/>
                  <a:pt x="248577" y="282832"/>
                </a:cubicBezTo>
                <a:cubicBezTo>
                  <a:pt x="270802" y="206103"/>
                  <a:pt x="232702" y="8194"/>
                  <a:pt x="239052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B6FA24E5-DA83-4F37-B6FD-0EAB29EB4043}"/>
              </a:ext>
            </a:extLst>
          </p:cNvPr>
          <p:cNvSpPr/>
          <p:nvPr/>
        </p:nvSpPr>
        <p:spPr>
          <a:xfrm>
            <a:off x="7124154" y="6175345"/>
            <a:ext cx="138103" cy="273610"/>
          </a:xfrm>
          <a:custGeom>
            <a:avLst/>
            <a:gdLst>
              <a:gd name="connsiteX0" fmla="*/ 127546 w 138103"/>
              <a:gd name="connsiteY0" fmla="*/ 30 h 273610"/>
              <a:gd name="connsiteX1" fmla="*/ 127546 w 138103"/>
              <a:gd name="connsiteY1" fmla="*/ 152430 h 273610"/>
              <a:gd name="connsiteX2" fmla="*/ 546 w 138103"/>
              <a:gd name="connsiteY2" fmla="*/ 273080 h 273610"/>
              <a:gd name="connsiteX3" fmla="*/ 79921 w 138103"/>
              <a:gd name="connsiteY3" fmla="*/ 104805 h 273610"/>
              <a:gd name="connsiteX4" fmla="*/ 38646 w 138103"/>
              <a:gd name="connsiteY4" fmla="*/ 225455 h 273610"/>
              <a:gd name="connsiteX5" fmla="*/ 98971 w 138103"/>
              <a:gd name="connsiteY5" fmla="*/ 165130 h 273610"/>
              <a:gd name="connsiteX6" fmla="*/ 127546 w 138103"/>
              <a:gd name="connsiteY6" fmla="*/ 30 h 27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103" h="273610">
                <a:moveTo>
                  <a:pt x="127546" y="30"/>
                </a:moveTo>
                <a:cubicBezTo>
                  <a:pt x="132308" y="-2087"/>
                  <a:pt x="148713" y="106922"/>
                  <a:pt x="127546" y="152430"/>
                </a:cubicBezTo>
                <a:cubicBezTo>
                  <a:pt x="106379" y="197938"/>
                  <a:pt x="8483" y="281017"/>
                  <a:pt x="546" y="273080"/>
                </a:cubicBezTo>
                <a:cubicBezTo>
                  <a:pt x="-7391" y="265143"/>
                  <a:pt x="73571" y="112742"/>
                  <a:pt x="79921" y="104805"/>
                </a:cubicBezTo>
                <a:cubicBezTo>
                  <a:pt x="86271" y="96868"/>
                  <a:pt x="35471" y="215401"/>
                  <a:pt x="38646" y="225455"/>
                </a:cubicBezTo>
                <a:cubicBezTo>
                  <a:pt x="41821" y="235509"/>
                  <a:pt x="85213" y="199526"/>
                  <a:pt x="98971" y="165130"/>
                </a:cubicBezTo>
                <a:cubicBezTo>
                  <a:pt x="112729" y="130734"/>
                  <a:pt x="122784" y="2147"/>
                  <a:pt x="127546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71DEE330-41C5-42FA-88FC-D8B4EADAE661}"/>
              </a:ext>
            </a:extLst>
          </p:cNvPr>
          <p:cNvSpPr/>
          <p:nvPr/>
        </p:nvSpPr>
        <p:spPr>
          <a:xfrm>
            <a:off x="6927694" y="6438270"/>
            <a:ext cx="142806" cy="359450"/>
          </a:xfrm>
          <a:custGeom>
            <a:avLst/>
            <a:gdLst>
              <a:gd name="connsiteX0" fmla="*/ 139856 w 142806"/>
              <a:gd name="connsiteY0" fmla="*/ 630 h 359450"/>
              <a:gd name="connsiteX1" fmla="*/ 130331 w 142806"/>
              <a:gd name="connsiteY1" fmla="*/ 187955 h 359450"/>
              <a:gd name="connsiteX2" fmla="*/ 57306 w 142806"/>
              <a:gd name="connsiteY2" fmla="*/ 359405 h 359450"/>
              <a:gd name="connsiteX3" fmla="*/ 120806 w 142806"/>
              <a:gd name="connsiteY3" fmla="*/ 172080 h 359450"/>
              <a:gd name="connsiteX4" fmla="*/ 156 w 142806"/>
              <a:gd name="connsiteY4" fmla="*/ 276855 h 359450"/>
              <a:gd name="connsiteX5" fmla="*/ 95406 w 142806"/>
              <a:gd name="connsiteY5" fmla="*/ 137155 h 359450"/>
              <a:gd name="connsiteX6" fmla="*/ 98581 w 142806"/>
              <a:gd name="connsiteY6" fmla="*/ 254630 h 359450"/>
              <a:gd name="connsiteX7" fmla="*/ 139856 w 142806"/>
              <a:gd name="connsiteY7" fmla="*/ 630 h 35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06" h="359450">
                <a:moveTo>
                  <a:pt x="139856" y="630"/>
                </a:moveTo>
                <a:cubicBezTo>
                  <a:pt x="145148" y="-10483"/>
                  <a:pt x="144089" y="128159"/>
                  <a:pt x="130331" y="187955"/>
                </a:cubicBezTo>
                <a:cubicBezTo>
                  <a:pt x="116573" y="247751"/>
                  <a:pt x="58893" y="362051"/>
                  <a:pt x="57306" y="359405"/>
                </a:cubicBezTo>
                <a:cubicBezTo>
                  <a:pt x="55718" y="356759"/>
                  <a:pt x="130331" y="185838"/>
                  <a:pt x="120806" y="172080"/>
                </a:cubicBezTo>
                <a:cubicBezTo>
                  <a:pt x="111281" y="158322"/>
                  <a:pt x="4389" y="282676"/>
                  <a:pt x="156" y="276855"/>
                </a:cubicBezTo>
                <a:cubicBezTo>
                  <a:pt x="-4077" y="271034"/>
                  <a:pt x="79002" y="140859"/>
                  <a:pt x="95406" y="137155"/>
                </a:cubicBezTo>
                <a:cubicBezTo>
                  <a:pt x="111810" y="133451"/>
                  <a:pt x="93819" y="276326"/>
                  <a:pt x="98581" y="254630"/>
                </a:cubicBezTo>
                <a:cubicBezTo>
                  <a:pt x="103343" y="232934"/>
                  <a:pt x="134564" y="11743"/>
                  <a:pt x="139856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E0458072-7F09-4F51-8B09-E3C922657171}"/>
              </a:ext>
            </a:extLst>
          </p:cNvPr>
          <p:cNvSpPr/>
          <p:nvPr/>
        </p:nvSpPr>
        <p:spPr>
          <a:xfrm>
            <a:off x="6939674" y="5958465"/>
            <a:ext cx="165524" cy="638823"/>
          </a:xfrm>
          <a:custGeom>
            <a:avLst/>
            <a:gdLst>
              <a:gd name="connsiteX0" fmla="*/ 146926 w 165524"/>
              <a:gd name="connsiteY0" fmla="*/ 1010 h 638823"/>
              <a:gd name="connsiteX1" fmla="*/ 134226 w 165524"/>
              <a:gd name="connsiteY1" fmla="*/ 178810 h 638823"/>
              <a:gd name="connsiteX2" fmla="*/ 159626 w 165524"/>
              <a:gd name="connsiteY2" fmla="*/ 242310 h 638823"/>
              <a:gd name="connsiteX3" fmla="*/ 4051 w 165524"/>
              <a:gd name="connsiteY3" fmla="*/ 632835 h 638823"/>
              <a:gd name="connsiteX4" fmla="*/ 48501 w 165524"/>
              <a:gd name="connsiteY4" fmla="*/ 464560 h 638823"/>
              <a:gd name="connsiteX5" fmla="*/ 80251 w 165524"/>
              <a:gd name="connsiteY5" fmla="*/ 267710 h 638823"/>
              <a:gd name="connsiteX6" fmla="*/ 146926 w 165524"/>
              <a:gd name="connsiteY6" fmla="*/ 1010 h 63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24" h="638823">
                <a:moveTo>
                  <a:pt x="146926" y="1010"/>
                </a:moveTo>
                <a:cubicBezTo>
                  <a:pt x="155922" y="-13807"/>
                  <a:pt x="132109" y="138593"/>
                  <a:pt x="134226" y="178810"/>
                </a:cubicBezTo>
                <a:cubicBezTo>
                  <a:pt x="136343" y="219027"/>
                  <a:pt x="181322" y="166639"/>
                  <a:pt x="159626" y="242310"/>
                </a:cubicBezTo>
                <a:cubicBezTo>
                  <a:pt x="137930" y="317981"/>
                  <a:pt x="22572" y="595793"/>
                  <a:pt x="4051" y="632835"/>
                </a:cubicBezTo>
                <a:cubicBezTo>
                  <a:pt x="-14470" y="669877"/>
                  <a:pt x="35801" y="525414"/>
                  <a:pt x="48501" y="464560"/>
                </a:cubicBezTo>
                <a:cubicBezTo>
                  <a:pt x="61201" y="403706"/>
                  <a:pt x="65434" y="338089"/>
                  <a:pt x="80251" y="267710"/>
                </a:cubicBezTo>
                <a:cubicBezTo>
                  <a:pt x="95068" y="197331"/>
                  <a:pt x="137930" y="15827"/>
                  <a:pt x="146926" y="1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45E29C51-8067-4BCA-9EFA-D615B7215674}"/>
              </a:ext>
            </a:extLst>
          </p:cNvPr>
          <p:cNvSpPr/>
          <p:nvPr/>
        </p:nvSpPr>
        <p:spPr>
          <a:xfrm>
            <a:off x="2103283" y="5126556"/>
            <a:ext cx="259287" cy="839460"/>
          </a:xfrm>
          <a:custGeom>
            <a:avLst/>
            <a:gdLst>
              <a:gd name="connsiteX0" fmla="*/ 59950 w 259287"/>
              <a:gd name="connsiteY0" fmla="*/ 11 h 839460"/>
              <a:gd name="connsiteX1" fmla="*/ 38784 w 259287"/>
              <a:gd name="connsiteY1" fmla="*/ 177811 h 839460"/>
              <a:gd name="connsiteX2" fmla="*/ 68417 w 259287"/>
              <a:gd name="connsiteY2" fmla="*/ 300577 h 839460"/>
              <a:gd name="connsiteX3" fmla="*/ 250450 w 259287"/>
              <a:gd name="connsiteY3" fmla="*/ 829744 h 839460"/>
              <a:gd name="connsiteX4" fmla="*/ 225050 w 259287"/>
              <a:gd name="connsiteY4" fmla="*/ 630777 h 839460"/>
              <a:gd name="connsiteX5" fmla="*/ 174250 w 259287"/>
              <a:gd name="connsiteY5" fmla="*/ 469911 h 839460"/>
              <a:gd name="connsiteX6" fmla="*/ 89584 w 259287"/>
              <a:gd name="connsiteY6" fmla="*/ 254011 h 839460"/>
              <a:gd name="connsiteX7" fmla="*/ 684 w 259287"/>
              <a:gd name="connsiteY7" fmla="*/ 186277 h 839460"/>
              <a:gd name="connsiteX8" fmla="*/ 59950 w 259287"/>
              <a:gd name="connsiteY8" fmla="*/ 11 h 83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287" h="839460">
                <a:moveTo>
                  <a:pt x="59950" y="11"/>
                </a:moveTo>
                <a:cubicBezTo>
                  <a:pt x="66300" y="-1400"/>
                  <a:pt x="37373" y="127717"/>
                  <a:pt x="38784" y="177811"/>
                </a:cubicBezTo>
                <a:cubicBezTo>
                  <a:pt x="40195" y="227905"/>
                  <a:pt x="33139" y="191922"/>
                  <a:pt x="68417" y="300577"/>
                </a:cubicBezTo>
                <a:cubicBezTo>
                  <a:pt x="103695" y="409232"/>
                  <a:pt x="224345" y="774711"/>
                  <a:pt x="250450" y="829744"/>
                </a:cubicBezTo>
                <a:cubicBezTo>
                  <a:pt x="276555" y="884777"/>
                  <a:pt x="237750" y="690749"/>
                  <a:pt x="225050" y="630777"/>
                </a:cubicBezTo>
                <a:cubicBezTo>
                  <a:pt x="212350" y="570805"/>
                  <a:pt x="196828" y="532705"/>
                  <a:pt x="174250" y="469911"/>
                </a:cubicBezTo>
                <a:cubicBezTo>
                  <a:pt x="151672" y="407117"/>
                  <a:pt x="118512" y="301283"/>
                  <a:pt x="89584" y="254011"/>
                </a:cubicBezTo>
                <a:cubicBezTo>
                  <a:pt x="60656" y="206739"/>
                  <a:pt x="8445" y="224377"/>
                  <a:pt x="684" y="186277"/>
                </a:cubicBezTo>
                <a:cubicBezTo>
                  <a:pt x="-7077" y="148177"/>
                  <a:pt x="53600" y="1422"/>
                  <a:pt x="59950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7874ADAE-107B-45A8-B3B6-79CC86E6D93C}"/>
              </a:ext>
            </a:extLst>
          </p:cNvPr>
          <p:cNvSpPr/>
          <p:nvPr/>
        </p:nvSpPr>
        <p:spPr>
          <a:xfrm>
            <a:off x="1865759" y="5083092"/>
            <a:ext cx="186305" cy="783782"/>
          </a:xfrm>
          <a:custGeom>
            <a:avLst/>
            <a:gdLst>
              <a:gd name="connsiteX0" fmla="*/ 86866 w 186305"/>
              <a:gd name="connsiteY0" fmla="*/ 83 h 783782"/>
              <a:gd name="connsiteX1" fmla="*/ 4316 w 186305"/>
              <a:gd name="connsiteY1" fmla="*/ 127083 h 783782"/>
              <a:gd name="connsiteX2" fmla="*/ 29716 w 186305"/>
              <a:gd name="connsiteY2" fmla="*/ 254083 h 783782"/>
              <a:gd name="connsiteX3" fmla="*/ 182116 w 186305"/>
              <a:gd name="connsiteY3" fmla="*/ 777958 h 783782"/>
              <a:gd name="connsiteX4" fmla="*/ 134491 w 186305"/>
              <a:gd name="connsiteY4" fmla="*/ 511258 h 783782"/>
              <a:gd name="connsiteX5" fmla="*/ 39241 w 186305"/>
              <a:gd name="connsiteY5" fmla="*/ 146133 h 783782"/>
              <a:gd name="connsiteX6" fmla="*/ 86866 w 186305"/>
              <a:gd name="connsiteY6" fmla="*/ 83 h 7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305" h="783782">
                <a:moveTo>
                  <a:pt x="86866" y="83"/>
                </a:moveTo>
                <a:cubicBezTo>
                  <a:pt x="81045" y="-3092"/>
                  <a:pt x="13841" y="84750"/>
                  <a:pt x="4316" y="127083"/>
                </a:cubicBezTo>
                <a:cubicBezTo>
                  <a:pt x="-5209" y="169416"/>
                  <a:pt x="83" y="145604"/>
                  <a:pt x="29716" y="254083"/>
                </a:cubicBezTo>
                <a:cubicBezTo>
                  <a:pt x="59349" y="362562"/>
                  <a:pt x="164654" y="735096"/>
                  <a:pt x="182116" y="777958"/>
                </a:cubicBezTo>
                <a:cubicBezTo>
                  <a:pt x="199578" y="820820"/>
                  <a:pt x="158303" y="616562"/>
                  <a:pt x="134491" y="511258"/>
                </a:cubicBezTo>
                <a:cubicBezTo>
                  <a:pt x="110679" y="405954"/>
                  <a:pt x="45062" y="225508"/>
                  <a:pt x="39241" y="146133"/>
                </a:cubicBezTo>
                <a:cubicBezTo>
                  <a:pt x="33420" y="66758"/>
                  <a:pt x="92687" y="3258"/>
                  <a:pt x="86866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76D6B734-AF23-4AF0-9D85-749968700E6C}"/>
              </a:ext>
            </a:extLst>
          </p:cNvPr>
          <p:cNvSpPr/>
          <p:nvPr/>
        </p:nvSpPr>
        <p:spPr>
          <a:xfrm>
            <a:off x="1972943" y="5133895"/>
            <a:ext cx="234215" cy="365723"/>
          </a:xfrm>
          <a:custGeom>
            <a:avLst/>
            <a:gdLst>
              <a:gd name="connsiteX0" fmla="*/ 5082 w 234215"/>
              <a:gd name="connsiteY0" fmla="*/ 80 h 365723"/>
              <a:gd name="connsiteX1" fmla="*/ 27307 w 234215"/>
              <a:gd name="connsiteY1" fmla="*/ 187405 h 365723"/>
              <a:gd name="connsiteX2" fmla="*/ 230507 w 234215"/>
              <a:gd name="connsiteY2" fmla="*/ 362030 h 365723"/>
              <a:gd name="connsiteX3" fmla="*/ 151132 w 234215"/>
              <a:gd name="connsiteY3" fmla="*/ 295355 h 365723"/>
              <a:gd name="connsiteX4" fmla="*/ 55882 w 234215"/>
              <a:gd name="connsiteY4" fmla="*/ 165180 h 365723"/>
              <a:gd name="connsiteX5" fmla="*/ 5082 w 234215"/>
              <a:gd name="connsiteY5" fmla="*/ 80 h 36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15" h="365723">
                <a:moveTo>
                  <a:pt x="5082" y="80"/>
                </a:moveTo>
                <a:cubicBezTo>
                  <a:pt x="320" y="3784"/>
                  <a:pt x="-10264" y="127080"/>
                  <a:pt x="27307" y="187405"/>
                </a:cubicBezTo>
                <a:cubicBezTo>
                  <a:pt x="64878" y="247730"/>
                  <a:pt x="209870" y="344038"/>
                  <a:pt x="230507" y="362030"/>
                </a:cubicBezTo>
                <a:cubicBezTo>
                  <a:pt x="251145" y="380022"/>
                  <a:pt x="180236" y="328163"/>
                  <a:pt x="151132" y="295355"/>
                </a:cubicBezTo>
                <a:cubicBezTo>
                  <a:pt x="122028" y="262547"/>
                  <a:pt x="77578" y="209630"/>
                  <a:pt x="55882" y="165180"/>
                </a:cubicBezTo>
                <a:cubicBezTo>
                  <a:pt x="34186" y="120730"/>
                  <a:pt x="9844" y="-3624"/>
                  <a:pt x="5082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1322D878-1301-4FB0-A938-7F3E939F65B2}"/>
              </a:ext>
            </a:extLst>
          </p:cNvPr>
          <p:cNvSpPr/>
          <p:nvPr/>
        </p:nvSpPr>
        <p:spPr>
          <a:xfrm>
            <a:off x="1942508" y="5338460"/>
            <a:ext cx="210338" cy="411493"/>
          </a:xfrm>
          <a:custGeom>
            <a:avLst/>
            <a:gdLst>
              <a:gd name="connsiteX0" fmla="*/ 210142 w 210338"/>
              <a:gd name="connsiteY0" fmla="*/ 198740 h 411493"/>
              <a:gd name="connsiteX1" fmla="*/ 38692 w 210338"/>
              <a:gd name="connsiteY1" fmla="*/ 5065 h 411493"/>
              <a:gd name="connsiteX2" fmla="*/ 38692 w 210338"/>
              <a:gd name="connsiteY2" fmla="*/ 87615 h 411493"/>
              <a:gd name="connsiteX3" fmla="*/ 118067 w 210338"/>
              <a:gd name="connsiteY3" fmla="*/ 411465 h 411493"/>
              <a:gd name="connsiteX4" fmla="*/ 592 w 210338"/>
              <a:gd name="connsiteY4" fmla="*/ 68565 h 411493"/>
              <a:gd name="connsiteX5" fmla="*/ 210142 w 210338"/>
              <a:gd name="connsiteY5" fmla="*/ 198740 h 41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38" h="411493">
                <a:moveTo>
                  <a:pt x="210142" y="198740"/>
                </a:moveTo>
                <a:cubicBezTo>
                  <a:pt x="216492" y="188157"/>
                  <a:pt x="67267" y="23586"/>
                  <a:pt x="38692" y="5065"/>
                </a:cubicBezTo>
                <a:cubicBezTo>
                  <a:pt x="10117" y="-13456"/>
                  <a:pt x="25463" y="19882"/>
                  <a:pt x="38692" y="87615"/>
                </a:cubicBezTo>
                <a:cubicBezTo>
                  <a:pt x="51921" y="155348"/>
                  <a:pt x="124417" y="414640"/>
                  <a:pt x="118067" y="411465"/>
                </a:cubicBezTo>
                <a:cubicBezTo>
                  <a:pt x="111717" y="408290"/>
                  <a:pt x="-9462" y="107194"/>
                  <a:pt x="592" y="68565"/>
                </a:cubicBezTo>
                <a:cubicBezTo>
                  <a:pt x="10646" y="29936"/>
                  <a:pt x="203792" y="209323"/>
                  <a:pt x="210142" y="198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5F08EEAD-DED5-4CE6-BD54-BCCE783060A7}"/>
              </a:ext>
            </a:extLst>
          </p:cNvPr>
          <p:cNvSpPr/>
          <p:nvPr/>
        </p:nvSpPr>
        <p:spPr>
          <a:xfrm>
            <a:off x="2072643" y="5479838"/>
            <a:ext cx="74364" cy="394525"/>
          </a:xfrm>
          <a:custGeom>
            <a:avLst/>
            <a:gdLst>
              <a:gd name="connsiteX0" fmla="*/ 73657 w 74364"/>
              <a:gd name="connsiteY0" fmla="*/ 212 h 394525"/>
              <a:gd name="connsiteX1" fmla="*/ 38732 w 74364"/>
              <a:gd name="connsiteY1" fmla="*/ 174837 h 394525"/>
              <a:gd name="connsiteX2" fmla="*/ 19682 w 74364"/>
              <a:gd name="connsiteY2" fmla="*/ 390737 h 394525"/>
              <a:gd name="connsiteX3" fmla="*/ 13332 w 74364"/>
              <a:gd name="connsiteY3" fmla="*/ 305012 h 394525"/>
              <a:gd name="connsiteX4" fmla="*/ 3807 w 74364"/>
              <a:gd name="connsiteY4" fmla="*/ 209762 h 394525"/>
              <a:gd name="connsiteX5" fmla="*/ 73657 w 74364"/>
              <a:gd name="connsiteY5" fmla="*/ 212 h 39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64" h="394525">
                <a:moveTo>
                  <a:pt x="73657" y="212"/>
                </a:moveTo>
                <a:cubicBezTo>
                  <a:pt x="79478" y="-5609"/>
                  <a:pt x="47728" y="109750"/>
                  <a:pt x="38732" y="174837"/>
                </a:cubicBezTo>
                <a:cubicBezTo>
                  <a:pt x="29736" y="239924"/>
                  <a:pt x="23915" y="369041"/>
                  <a:pt x="19682" y="390737"/>
                </a:cubicBezTo>
                <a:cubicBezTo>
                  <a:pt x="15449" y="412433"/>
                  <a:pt x="15978" y="335174"/>
                  <a:pt x="13332" y="305012"/>
                </a:cubicBezTo>
                <a:cubicBezTo>
                  <a:pt x="10686" y="274850"/>
                  <a:pt x="-7835" y="258975"/>
                  <a:pt x="3807" y="209762"/>
                </a:cubicBezTo>
                <a:cubicBezTo>
                  <a:pt x="15449" y="160550"/>
                  <a:pt x="67836" y="6033"/>
                  <a:pt x="73657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4D53A554-6FFE-4B5A-B5F6-72134FE7A2EF}"/>
              </a:ext>
            </a:extLst>
          </p:cNvPr>
          <p:cNvSpPr/>
          <p:nvPr/>
        </p:nvSpPr>
        <p:spPr>
          <a:xfrm>
            <a:off x="2114292" y="5488024"/>
            <a:ext cx="86015" cy="839357"/>
          </a:xfrm>
          <a:custGeom>
            <a:avLst/>
            <a:gdLst>
              <a:gd name="connsiteX0" fmla="*/ 79633 w 86015"/>
              <a:gd name="connsiteY0" fmla="*/ 1551 h 839357"/>
              <a:gd name="connsiteX1" fmla="*/ 35183 w 86015"/>
              <a:gd name="connsiteY1" fmla="*/ 287301 h 839357"/>
              <a:gd name="connsiteX2" fmla="*/ 35183 w 86015"/>
              <a:gd name="connsiteY2" fmla="*/ 382551 h 839357"/>
              <a:gd name="connsiteX3" fmla="*/ 35183 w 86015"/>
              <a:gd name="connsiteY3" fmla="*/ 490501 h 839357"/>
              <a:gd name="connsiteX4" fmla="*/ 41533 w 86015"/>
              <a:gd name="connsiteY4" fmla="*/ 582576 h 839357"/>
              <a:gd name="connsiteX5" fmla="*/ 85983 w 86015"/>
              <a:gd name="connsiteY5" fmla="*/ 836576 h 839357"/>
              <a:gd name="connsiteX6" fmla="*/ 47883 w 86015"/>
              <a:gd name="connsiteY6" fmla="*/ 700051 h 839357"/>
              <a:gd name="connsiteX7" fmla="*/ 258 w 86015"/>
              <a:gd name="connsiteY7" fmla="*/ 427001 h 839357"/>
              <a:gd name="connsiteX8" fmla="*/ 79633 w 86015"/>
              <a:gd name="connsiteY8" fmla="*/ 1551 h 83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15" h="839357">
                <a:moveTo>
                  <a:pt x="79633" y="1551"/>
                </a:moveTo>
                <a:cubicBezTo>
                  <a:pt x="85454" y="-21732"/>
                  <a:pt x="42591" y="223801"/>
                  <a:pt x="35183" y="287301"/>
                </a:cubicBezTo>
                <a:cubicBezTo>
                  <a:pt x="27775" y="350801"/>
                  <a:pt x="35183" y="382551"/>
                  <a:pt x="35183" y="382551"/>
                </a:cubicBezTo>
                <a:cubicBezTo>
                  <a:pt x="35183" y="416418"/>
                  <a:pt x="34125" y="457164"/>
                  <a:pt x="35183" y="490501"/>
                </a:cubicBezTo>
                <a:cubicBezTo>
                  <a:pt x="36241" y="523838"/>
                  <a:pt x="33066" y="524897"/>
                  <a:pt x="41533" y="582576"/>
                </a:cubicBezTo>
                <a:cubicBezTo>
                  <a:pt x="50000" y="640255"/>
                  <a:pt x="84925" y="816997"/>
                  <a:pt x="85983" y="836576"/>
                </a:cubicBezTo>
                <a:cubicBezTo>
                  <a:pt x="87041" y="856155"/>
                  <a:pt x="62170" y="768313"/>
                  <a:pt x="47883" y="700051"/>
                </a:cubicBezTo>
                <a:cubicBezTo>
                  <a:pt x="33596" y="631789"/>
                  <a:pt x="-3446" y="541830"/>
                  <a:pt x="258" y="427001"/>
                </a:cubicBezTo>
                <a:cubicBezTo>
                  <a:pt x="3962" y="312172"/>
                  <a:pt x="73812" y="24834"/>
                  <a:pt x="79633" y="1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DC129A02-C92C-4743-B9FC-DA3A45BD91F5}"/>
              </a:ext>
            </a:extLst>
          </p:cNvPr>
          <p:cNvSpPr/>
          <p:nvPr/>
        </p:nvSpPr>
        <p:spPr>
          <a:xfrm>
            <a:off x="2049831" y="5857360"/>
            <a:ext cx="131712" cy="525790"/>
          </a:xfrm>
          <a:custGeom>
            <a:avLst/>
            <a:gdLst>
              <a:gd name="connsiteX0" fmla="*/ 4394 w 131712"/>
              <a:gd name="connsiteY0" fmla="*/ 6865 h 525790"/>
              <a:gd name="connsiteX1" fmla="*/ 131394 w 131712"/>
              <a:gd name="connsiteY1" fmla="*/ 521215 h 525790"/>
              <a:gd name="connsiteX2" fmla="*/ 39319 w 131712"/>
              <a:gd name="connsiteY2" fmla="*/ 244990 h 525790"/>
              <a:gd name="connsiteX3" fmla="*/ 4394 w 131712"/>
              <a:gd name="connsiteY3" fmla="*/ 6865 h 52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712" h="525790">
                <a:moveTo>
                  <a:pt x="4394" y="6865"/>
                </a:moveTo>
                <a:cubicBezTo>
                  <a:pt x="19740" y="52903"/>
                  <a:pt x="125573" y="481528"/>
                  <a:pt x="131394" y="521215"/>
                </a:cubicBezTo>
                <a:cubicBezTo>
                  <a:pt x="137215" y="560902"/>
                  <a:pt x="61544" y="331773"/>
                  <a:pt x="39319" y="244990"/>
                </a:cubicBezTo>
                <a:cubicBezTo>
                  <a:pt x="17094" y="158207"/>
                  <a:pt x="-10952" y="-39173"/>
                  <a:pt x="4394" y="6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94981594-AD7C-4ACA-A078-7DFE12B732C0}"/>
              </a:ext>
            </a:extLst>
          </p:cNvPr>
          <p:cNvSpPr/>
          <p:nvPr/>
        </p:nvSpPr>
        <p:spPr>
          <a:xfrm>
            <a:off x="2140631" y="5911773"/>
            <a:ext cx="140865" cy="163673"/>
          </a:xfrm>
          <a:custGeom>
            <a:avLst/>
            <a:gdLst>
              <a:gd name="connsiteX0" fmla="*/ 140607 w 140865"/>
              <a:gd name="connsiteY0" fmla="*/ 77 h 163673"/>
              <a:gd name="connsiteX1" fmla="*/ 59644 w 140865"/>
              <a:gd name="connsiteY1" fmla="*/ 77865 h 163673"/>
              <a:gd name="connsiteX2" fmla="*/ 907 w 140865"/>
              <a:gd name="connsiteY2" fmla="*/ 163590 h 163673"/>
              <a:gd name="connsiteX3" fmla="*/ 31069 w 140865"/>
              <a:gd name="connsiteY3" fmla="*/ 92152 h 163673"/>
              <a:gd name="connsiteX4" fmla="*/ 140607 w 140865"/>
              <a:gd name="connsiteY4" fmla="*/ 77 h 16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65" h="163673">
                <a:moveTo>
                  <a:pt x="140607" y="77"/>
                </a:moveTo>
                <a:cubicBezTo>
                  <a:pt x="145369" y="-2304"/>
                  <a:pt x="82927" y="50613"/>
                  <a:pt x="59644" y="77865"/>
                </a:cubicBezTo>
                <a:cubicBezTo>
                  <a:pt x="36361" y="105117"/>
                  <a:pt x="5669" y="161209"/>
                  <a:pt x="907" y="163590"/>
                </a:cubicBezTo>
                <a:cubicBezTo>
                  <a:pt x="-3855" y="165971"/>
                  <a:pt x="10696" y="116758"/>
                  <a:pt x="31069" y="92152"/>
                </a:cubicBezTo>
                <a:cubicBezTo>
                  <a:pt x="51442" y="67546"/>
                  <a:pt x="135845" y="2458"/>
                  <a:pt x="14060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DCED6D72-63B0-44D1-9E0F-96DA0E36F7D4}"/>
              </a:ext>
            </a:extLst>
          </p:cNvPr>
          <p:cNvSpPr/>
          <p:nvPr/>
        </p:nvSpPr>
        <p:spPr>
          <a:xfrm>
            <a:off x="2166628" y="5971891"/>
            <a:ext cx="151441" cy="212332"/>
          </a:xfrm>
          <a:custGeom>
            <a:avLst/>
            <a:gdLst>
              <a:gd name="connsiteX0" fmla="*/ 87622 w 151441"/>
              <a:gd name="connsiteY0" fmla="*/ 284 h 212332"/>
              <a:gd name="connsiteX1" fmla="*/ 22535 w 151441"/>
              <a:gd name="connsiteY1" fmla="*/ 86009 h 212332"/>
              <a:gd name="connsiteX2" fmla="*/ 9835 w 151441"/>
              <a:gd name="connsiteY2" fmla="*/ 125697 h 212332"/>
              <a:gd name="connsiteX3" fmla="*/ 49522 w 151441"/>
              <a:gd name="connsiteY3" fmla="*/ 176497 h 212332"/>
              <a:gd name="connsiteX4" fmla="*/ 147947 w 151441"/>
              <a:gd name="connsiteY4" fmla="*/ 112997 h 212332"/>
              <a:gd name="connsiteX5" fmla="*/ 128897 w 151441"/>
              <a:gd name="connsiteY5" fmla="*/ 143159 h 212332"/>
              <a:gd name="connsiteX6" fmla="*/ 124135 w 151441"/>
              <a:gd name="connsiteY6" fmla="*/ 200309 h 212332"/>
              <a:gd name="connsiteX7" fmla="*/ 35235 w 151441"/>
              <a:gd name="connsiteY7" fmla="*/ 205072 h 212332"/>
              <a:gd name="connsiteX8" fmla="*/ 1897 w 151441"/>
              <a:gd name="connsiteY8" fmla="*/ 117759 h 212332"/>
              <a:gd name="connsiteX9" fmla="*/ 87622 w 151441"/>
              <a:gd name="connsiteY9" fmla="*/ 284 h 21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441" h="212332">
                <a:moveTo>
                  <a:pt x="87622" y="284"/>
                </a:moveTo>
                <a:cubicBezTo>
                  <a:pt x="91062" y="-5008"/>
                  <a:pt x="35499" y="65107"/>
                  <a:pt x="22535" y="86009"/>
                </a:cubicBezTo>
                <a:cubicBezTo>
                  <a:pt x="9571" y="106911"/>
                  <a:pt x="5337" y="110616"/>
                  <a:pt x="9835" y="125697"/>
                </a:cubicBezTo>
                <a:cubicBezTo>
                  <a:pt x="14333" y="140778"/>
                  <a:pt x="26503" y="178614"/>
                  <a:pt x="49522" y="176497"/>
                </a:cubicBezTo>
                <a:cubicBezTo>
                  <a:pt x="72541" y="174380"/>
                  <a:pt x="134718" y="118553"/>
                  <a:pt x="147947" y="112997"/>
                </a:cubicBezTo>
                <a:cubicBezTo>
                  <a:pt x="161176" y="107441"/>
                  <a:pt x="132866" y="128607"/>
                  <a:pt x="128897" y="143159"/>
                </a:cubicBezTo>
                <a:cubicBezTo>
                  <a:pt x="124928" y="157711"/>
                  <a:pt x="139745" y="189990"/>
                  <a:pt x="124135" y="200309"/>
                </a:cubicBezTo>
                <a:cubicBezTo>
                  <a:pt x="108525" y="210628"/>
                  <a:pt x="55608" y="218830"/>
                  <a:pt x="35235" y="205072"/>
                </a:cubicBezTo>
                <a:cubicBezTo>
                  <a:pt x="14862" y="191314"/>
                  <a:pt x="-6570" y="148980"/>
                  <a:pt x="1897" y="117759"/>
                </a:cubicBezTo>
                <a:cubicBezTo>
                  <a:pt x="10364" y="86538"/>
                  <a:pt x="84182" y="5576"/>
                  <a:pt x="87622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D6E503EA-E7A5-4A67-B001-C546B4FA4700}"/>
              </a:ext>
            </a:extLst>
          </p:cNvPr>
          <p:cNvSpPr/>
          <p:nvPr/>
        </p:nvSpPr>
        <p:spPr>
          <a:xfrm>
            <a:off x="2177922" y="6160396"/>
            <a:ext cx="176745" cy="282528"/>
          </a:xfrm>
          <a:custGeom>
            <a:avLst/>
            <a:gdLst>
              <a:gd name="connsiteX0" fmla="*/ 176341 w 176745"/>
              <a:gd name="connsiteY0" fmla="*/ 692 h 282528"/>
              <a:gd name="connsiteX1" fmla="*/ 54103 w 176745"/>
              <a:gd name="connsiteY1" fmla="*/ 81654 h 282528"/>
              <a:gd name="connsiteX2" fmla="*/ 19178 w 176745"/>
              <a:gd name="connsiteY2" fmla="*/ 184842 h 282528"/>
              <a:gd name="connsiteX3" fmla="*/ 17591 w 176745"/>
              <a:gd name="connsiteY3" fmla="*/ 281679 h 282528"/>
              <a:gd name="connsiteX4" fmla="*/ 8066 w 176745"/>
              <a:gd name="connsiteY4" fmla="*/ 127692 h 282528"/>
              <a:gd name="connsiteX5" fmla="*/ 176341 w 176745"/>
              <a:gd name="connsiteY5" fmla="*/ 692 h 28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45" h="282528">
                <a:moveTo>
                  <a:pt x="176341" y="692"/>
                </a:moveTo>
                <a:cubicBezTo>
                  <a:pt x="184014" y="-6981"/>
                  <a:pt x="80297" y="50962"/>
                  <a:pt x="54103" y="81654"/>
                </a:cubicBezTo>
                <a:cubicBezTo>
                  <a:pt x="27909" y="112346"/>
                  <a:pt x="25263" y="151504"/>
                  <a:pt x="19178" y="184842"/>
                </a:cubicBezTo>
                <a:cubicBezTo>
                  <a:pt x="13093" y="218180"/>
                  <a:pt x="19443" y="291204"/>
                  <a:pt x="17591" y="281679"/>
                </a:cubicBezTo>
                <a:cubicBezTo>
                  <a:pt x="15739" y="272154"/>
                  <a:pt x="-13894" y="173730"/>
                  <a:pt x="8066" y="127692"/>
                </a:cubicBezTo>
                <a:cubicBezTo>
                  <a:pt x="30026" y="81654"/>
                  <a:pt x="168668" y="8365"/>
                  <a:pt x="176341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553DAD09-41CF-4668-AB14-54485B173170}"/>
              </a:ext>
            </a:extLst>
          </p:cNvPr>
          <p:cNvSpPr/>
          <p:nvPr/>
        </p:nvSpPr>
        <p:spPr>
          <a:xfrm>
            <a:off x="2228417" y="6189663"/>
            <a:ext cx="162433" cy="270090"/>
          </a:xfrm>
          <a:custGeom>
            <a:avLst/>
            <a:gdLst>
              <a:gd name="connsiteX0" fmla="*/ 162358 w 162433"/>
              <a:gd name="connsiteY0" fmla="*/ 0 h 270090"/>
              <a:gd name="connsiteX1" fmla="*/ 60758 w 162433"/>
              <a:gd name="connsiteY1" fmla="*/ 46037 h 270090"/>
              <a:gd name="connsiteX2" fmla="*/ 25833 w 162433"/>
              <a:gd name="connsiteY2" fmla="*/ 133350 h 270090"/>
              <a:gd name="connsiteX3" fmla="*/ 8371 w 162433"/>
              <a:gd name="connsiteY3" fmla="*/ 269875 h 270090"/>
              <a:gd name="connsiteX4" fmla="*/ 2021 w 162433"/>
              <a:gd name="connsiteY4" fmla="*/ 161925 h 270090"/>
              <a:gd name="connsiteX5" fmla="*/ 43296 w 162433"/>
              <a:gd name="connsiteY5" fmla="*/ 46037 h 270090"/>
              <a:gd name="connsiteX6" fmla="*/ 162358 w 162433"/>
              <a:gd name="connsiteY6" fmla="*/ 0 h 27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433" h="270090">
                <a:moveTo>
                  <a:pt x="162358" y="0"/>
                </a:moveTo>
                <a:cubicBezTo>
                  <a:pt x="165268" y="0"/>
                  <a:pt x="83512" y="23812"/>
                  <a:pt x="60758" y="46037"/>
                </a:cubicBezTo>
                <a:cubicBezTo>
                  <a:pt x="38004" y="68262"/>
                  <a:pt x="34564" y="96044"/>
                  <a:pt x="25833" y="133350"/>
                </a:cubicBezTo>
                <a:cubicBezTo>
                  <a:pt x="17102" y="170656"/>
                  <a:pt x="12340" y="265113"/>
                  <a:pt x="8371" y="269875"/>
                </a:cubicBezTo>
                <a:cubicBezTo>
                  <a:pt x="4402" y="274637"/>
                  <a:pt x="-3800" y="199231"/>
                  <a:pt x="2021" y="161925"/>
                </a:cubicBezTo>
                <a:cubicBezTo>
                  <a:pt x="7842" y="124619"/>
                  <a:pt x="18955" y="72231"/>
                  <a:pt x="43296" y="46037"/>
                </a:cubicBezTo>
                <a:cubicBezTo>
                  <a:pt x="67637" y="19843"/>
                  <a:pt x="159448" y="0"/>
                  <a:pt x="1623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93F04DE3-ED76-41CB-9164-958BE33A1591}"/>
              </a:ext>
            </a:extLst>
          </p:cNvPr>
          <p:cNvSpPr/>
          <p:nvPr/>
        </p:nvSpPr>
        <p:spPr>
          <a:xfrm>
            <a:off x="2290555" y="6236946"/>
            <a:ext cx="93877" cy="124461"/>
          </a:xfrm>
          <a:custGeom>
            <a:avLst/>
            <a:gdLst>
              <a:gd name="connsiteX0" fmla="*/ 208 w 93877"/>
              <a:gd name="connsiteY0" fmla="*/ 342 h 124461"/>
              <a:gd name="connsiteX1" fmla="*/ 68470 w 93877"/>
              <a:gd name="connsiteY1" fmla="*/ 17804 h 124461"/>
              <a:gd name="connsiteX2" fmla="*/ 65295 w 93877"/>
              <a:gd name="connsiteY2" fmla="*/ 70192 h 124461"/>
              <a:gd name="connsiteX3" fmla="*/ 27195 w 93877"/>
              <a:gd name="connsiteY3" fmla="*/ 90829 h 124461"/>
              <a:gd name="connsiteX4" fmla="*/ 20845 w 93877"/>
              <a:gd name="connsiteY4" fmla="*/ 122579 h 124461"/>
              <a:gd name="connsiteX5" fmla="*/ 93870 w 93877"/>
              <a:gd name="connsiteY5" fmla="*/ 30504 h 124461"/>
              <a:gd name="connsiteX6" fmla="*/ 208 w 93877"/>
              <a:gd name="connsiteY6" fmla="*/ 342 h 12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877" h="124461">
                <a:moveTo>
                  <a:pt x="208" y="342"/>
                </a:moveTo>
                <a:cubicBezTo>
                  <a:pt x="-4025" y="-1775"/>
                  <a:pt x="57622" y="6162"/>
                  <a:pt x="68470" y="17804"/>
                </a:cubicBezTo>
                <a:cubicBezTo>
                  <a:pt x="79318" y="29446"/>
                  <a:pt x="72174" y="58021"/>
                  <a:pt x="65295" y="70192"/>
                </a:cubicBezTo>
                <a:cubicBezTo>
                  <a:pt x="58416" y="82363"/>
                  <a:pt x="34603" y="82098"/>
                  <a:pt x="27195" y="90829"/>
                </a:cubicBezTo>
                <a:cubicBezTo>
                  <a:pt x="19787" y="99560"/>
                  <a:pt x="9733" y="132633"/>
                  <a:pt x="20845" y="122579"/>
                </a:cubicBezTo>
                <a:cubicBezTo>
                  <a:pt x="31957" y="112525"/>
                  <a:pt x="94664" y="51671"/>
                  <a:pt x="93870" y="30504"/>
                </a:cubicBezTo>
                <a:cubicBezTo>
                  <a:pt x="93076" y="9337"/>
                  <a:pt x="4441" y="2459"/>
                  <a:pt x="208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C057EA4E-8682-4E09-B22D-0095661225CF}"/>
              </a:ext>
            </a:extLst>
          </p:cNvPr>
          <p:cNvSpPr/>
          <p:nvPr/>
        </p:nvSpPr>
        <p:spPr>
          <a:xfrm>
            <a:off x="2284263" y="6253148"/>
            <a:ext cx="55985" cy="93692"/>
          </a:xfrm>
          <a:custGeom>
            <a:avLst/>
            <a:gdLst>
              <a:gd name="connsiteX0" fmla="*/ 4912 w 55985"/>
              <a:gd name="connsiteY0" fmla="*/ 15 h 93692"/>
              <a:gd name="connsiteX1" fmla="*/ 38250 w 55985"/>
              <a:gd name="connsiteY1" fmla="*/ 44465 h 93692"/>
              <a:gd name="connsiteX2" fmla="*/ 150 w 55985"/>
              <a:gd name="connsiteY2" fmla="*/ 93677 h 93692"/>
              <a:gd name="connsiteX3" fmla="*/ 55712 w 55985"/>
              <a:gd name="connsiteY3" fmla="*/ 49227 h 93692"/>
              <a:gd name="connsiteX4" fmla="*/ 4912 w 55985"/>
              <a:gd name="connsiteY4" fmla="*/ 15 h 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85" h="93692">
                <a:moveTo>
                  <a:pt x="4912" y="15"/>
                </a:moveTo>
                <a:cubicBezTo>
                  <a:pt x="2002" y="-779"/>
                  <a:pt x="39044" y="28855"/>
                  <a:pt x="38250" y="44465"/>
                </a:cubicBezTo>
                <a:cubicBezTo>
                  <a:pt x="37456" y="60075"/>
                  <a:pt x="-2760" y="92883"/>
                  <a:pt x="150" y="93677"/>
                </a:cubicBezTo>
                <a:cubicBezTo>
                  <a:pt x="3060" y="94471"/>
                  <a:pt x="51214" y="63779"/>
                  <a:pt x="55712" y="49227"/>
                </a:cubicBezTo>
                <a:cubicBezTo>
                  <a:pt x="60210" y="34675"/>
                  <a:pt x="7822" y="809"/>
                  <a:pt x="491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0ECCA83F-94F4-4BB7-94ED-760746FE0B3A}"/>
              </a:ext>
            </a:extLst>
          </p:cNvPr>
          <p:cNvSpPr/>
          <p:nvPr/>
        </p:nvSpPr>
        <p:spPr>
          <a:xfrm>
            <a:off x="2382009" y="5997556"/>
            <a:ext cx="77281" cy="196926"/>
          </a:xfrm>
          <a:custGeom>
            <a:avLst/>
            <a:gdLst>
              <a:gd name="connsiteX0" fmla="*/ 51629 w 77281"/>
              <a:gd name="connsiteY0" fmla="*/ 19 h 196926"/>
              <a:gd name="connsiteX1" fmla="*/ 19879 w 77281"/>
              <a:gd name="connsiteY1" fmla="*/ 63519 h 196926"/>
              <a:gd name="connsiteX2" fmla="*/ 35754 w 77281"/>
              <a:gd name="connsiteY2" fmla="*/ 133369 h 196926"/>
              <a:gd name="connsiteX3" fmla="*/ 77029 w 77281"/>
              <a:gd name="connsiteY3" fmla="*/ 196869 h 196926"/>
              <a:gd name="connsiteX4" fmla="*/ 51629 w 77281"/>
              <a:gd name="connsiteY4" fmla="*/ 122257 h 196926"/>
              <a:gd name="connsiteX5" fmla="*/ 21466 w 77281"/>
              <a:gd name="connsiteY5" fmla="*/ 117494 h 196926"/>
              <a:gd name="connsiteX6" fmla="*/ 829 w 77281"/>
              <a:gd name="connsiteY6" fmla="*/ 112732 h 196926"/>
              <a:gd name="connsiteX7" fmla="*/ 50041 w 77281"/>
              <a:gd name="connsiteY7" fmla="*/ 103207 h 196926"/>
              <a:gd name="connsiteX8" fmla="*/ 2416 w 77281"/>
              <a:gd name="connsiteY8" fmla="*/ 69869 h 196926"/>
              <a:gd name="connsiteX9" fmla="*/ 51629 w 77281"/>
              <a:gd name="connsiteY9" fmla="*/ 19 h 19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281" h="196926">
                <a:moveTo>
                  <a:pt x="51629" y="19"/>
                </a:moveTo>
                <a:cubicBezTo>
                  <a:pt x="54539" y="-1039"/>
                  <a:pt x="22525" y="41294"/>
                  <a:pt x="19879" y="63519"/>
                </a:cubicBezTo>
                <a:cubicBezTo>
                  <a:pt x="17233" y="85744"/>
                  <a:pt x="26229" y="111144"/>
                  <a:pt x="35754" y="133369"/>
                </a:cubicBezTo>
                <a:cubicBezTo>
                  <a:pt x="45279" y="155594"/>
                  <a:pt x="74383" y="198721"/>
                  <a:pt x="77029" y="196869"/>
                </a:cubicBezTo>
                <a:cubicBezTo>
                  <a:pt x="79675" y="195017"/>
                  <a:pt x="60889" y="135486"/>
                  <a:pt x="51629" y="122257"/>
                </a:cubicBezTo>
                <a:cubicBezTo>
                  <a:pt x="42369" y="109028"/>
                  <a:pt x="21466" y="117494"/>
                  <a:pt x="21466" y="117494"/>
                </a:cubicBezTo>
                <a:cubicBezTo>
                  <a:pt x="12999" y="115907"/>
                  <a:pt x="-3933" y="115113"/>
                  <a:pt x="829" y="112732"/>
                </a:cubicBezTo>
                <a:cubicBezTo>
                  <a:pt x="5591" y="110351"/>
                  <a:pt x="49777" y="110351"/>
                  <a:pt x="50041" y="103207"/>
                </a:cubicBezTo>
                <a:cubicBezTo>
                  <a:pt x="50305" y="96063"/>
                  <a:pt x="564" y="86009"/>
                  <a:pt x="2416" y="69869"/>
                </a:cubicBezTo>
                <a:cubicBezTo>
                  <a:pt x="4268" y="53729"/>
                  <a:pt x="48719" y="1077"/>
                  <a:pt x="5162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D198C250-69B2-4591-9916-8F8C77F35F41}"/>
              </a:ext>
            </a:extLst>
          </p:cNvPr>
          <p:cNvSpPr/>
          <p:nvPr/>
        </p:nvSpPr>
        <p:spPr>
          <a:xfrm>
            <a:off x="2206096" y="6511338"/>
            <a:ext cx="418311" cy="626386"/>
          </a:xfrm>
          <a:custGeom>
            <a:avLst/>
            <a:gdLst>
              <a:gd name="connsiteX0" fmla="*/ 3704 w 418311"/>
              <a:gd name="connsiteY0" fmla="*/ 6937 h 626386"/>
              <a:gd name="connsiteX1" fmla="*/ 5292 w 418311"/>
              <a:gd name="connsiteY1" fmla="*/ 94250 h 626386"/>
              <a:gd name="connsiteX2" fmla="*/ 16404 w 418311"/>
              <a:gd name="connsiteY2" fmla="*/ 143462 h 626386"/>
              <a:gd name="connsiteX3" fmla="*/ 65617 w 418311"/>
              <a:gd name="connsiteY3" fmla="*/ 287925 h 626386"/>
              <a:gd name="connsiteX4" fmla="*/ 214842 w 418311"/>
              <a:gd name="connsiteY4" fmla="*/ 478425 h 626386"/>
              <a:gd name="connsiteX5" fmla="*/ 414867 w 418311"/>
              <a:gd name="connsiteY5" fmla="*/ 624475 h 626386"/>
              <a:gd name="connsiteX6" fmla="*/ 346604 w 418311"/>
              <a:gd name="connsiteY6" fmla="*/ 565737 h 626386"/>
              <a:gd name="connsiteX7" fmla="*/ 54504 w 418311"/>
              <a:gd name="connsiteY7" fmla="*/ 295862 h 626386"/>
              <a:gd name="connsiteX8" fmla="*/ 3704 w 418311"/>
              <a:gd name="connsiteY8" fmla="*/ 6937 h 62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311" h="626386">
                <a:moveTo>
                  <a:pt x="3704" y="6937"/>
                </a:moveTo>
                <a:cubicBezTo>
                  <a:pt x="-4498" y="-26665"/>
                  <a:pt x="3175" y="71496"/>
                  <a:pt x="5292" y="94250"/>
                </a:cubicBezTo>
                <a:cubicBezTo>
                  <a:pt x="7409" y="117004"/>
                  <a:pt x="6350" y="111183"/>
                  <a:pt x="16404" y="143462"/>
                </a:cubicBezTo>
                <a:cubicBezTo>
                  <a:pt x="26458" y="175741"/>
                  <a:pt x="32544" y="232098"/>
                  <a:pt x="65617" y="287925"/>
                </a:cubicBezTo>
                <a:cubicBezTo>
                  <a:pt x="98690" y="343752"/>
                  <a:pt x="156634" y="422333"/>
                  <a:pt x="214842" y="478425"/>
                </a:cubicBezTo>
                <a:cubicBezTo>
                  <a:pt x="273050" y="534517"/>
                  <a:pt x="392907" y="609923"/>
                  <a:pt x="414867" y="624475"/>
                </a:cubicBezTo>
                <a:cubicBezTo>
                  <a:pt x="436827" y="639027"/>
                  <a:pt x="346604" y="565737"/>
                  <a:pt x="346604" y="565737"/>
                </a:cubicBezTo>
                <a:cubicBezTo>
                  <a:pt x="286544" y="510968"/>
                  <a:pt x="109537" y="391376"/>
                  <a:pt x="54504" y="295862"/>
                </a:cubicBezTo>
                <a:cubicBezTo>
                  <a:pt x="-529" y="200348"/>
                  <a:pt x="11906" y="40539"/>
                  <a:pt x="3704" y="6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B2831010-FC3F-4AFF-A36D-EBDA410C0542}"/>
              </a:ext>
            </a:extLst>
          </p:cNvPr>
          <p:cNvSpPr/>
          <p:nvPr/>
        </p:nvSpPr>
        <p:spPr>
          <a:xfrm>
            <a:off x="2250594" y="6493043"/>
            <a:ext cx="280827" cy="534768"/>
          </a:xfrm>
          <a:custGeom>
            <a:avLst/>
            <a:gdLst>
              <a:gd name="connsiteX0" fmla="*/ 11594 w 280827"/>
              <a:gd name="connsiteY0" fmla="*/ 4595 h 534768"/>
              <a:gd name="connsiteX1" fmla="*/ 481 w 280827"/>
              <a:gd name="connsiteY1" fmla="*/ 110957 h 534768"/>
              <a:gd name="connsiteX2" fmla="*/ 29056 w 280827"/>
              <a:gd name="connsiteY2" fmla="*/ 209382 h 534768"/>
              <a:gd name="connsiteX3" fmla="*/ 78269 w 280827"/>
              <a:gd name="connsiteY3" fmla="*/ 333207 h 534768"/>
              <a:gd name="connsiteX4" fmla="*/ 157644 w 280827"/>
              <a:gd name="connsiteY4" fmla="*/ 436395 h 534768"/>
              <a:gd name="connsiteX5" fmla="*/ 279881 w 280827"/>
              <a:gd name="connsiteY5" fmla="*/ 533232 h 534768"/>
              <a:gd name="connsiteX6" fmla="*/ 203681 w 280827"/>
              <a:gd name="connsiteY6" fmla="*/ 479257 h 534768"/>
              <a:gd name="connsiteX7" fmla="*/ 17944 w 280827"/>
              <a:gd name="connsiteY7" fmla="*/ 272882 h 534768"/>
              <a:gd name="connsiteX8" fmla="*/ 11594 w 280827"/>
              <a:gd name="connsiteY8" fmla="*/ 4595 h 53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827" h="534768">
                <a:moveTo>
                  <a:pt x="11594" y="4595"/>
                </a:moveTo>
                <a:cubicBezTo>
                  <a:pt x="8684" y="-22392"/>
                  <a:pt x="-2429" y="76826"/>
                  <a:pt x="481" y="110957"/>
                </a:cubicBezTo>
                <a:cubicBezTo>
                  <a:pt x="3391" y="145088"/>
                  <a:pt x="16091" y="172340"/>
                  <a:pt x="29056" y="209382"/>
                </a:cubicBezTo>
                <a:cubicBezTo>
                  <a:pt x="42021" y="246424"/>
                  <a:pt x="56838" y="295371"/>
                  <a:pt x="78269" y="333207"/>
                </a:cubicBezTo>
                <a:cubicBezTo>
                  <a:pt x="99700" y="371043"/>
                  <a:pt x="124042" y="403058"/>
                  <a:pt x="157644" y="436395"/>
                </a:cubicBezTo>
                <a:cubicBezTo>
                  <a:pt x="191246" y="469733"/>
                  <a:pt x="272208" y="526088"/>
                  <a:pt x="279881" y="533232"/>
                </a:cubicBezTo>
                <a:cubicBezTo>
                  <a:pt x="287554" y="540376"/>
                  <a:pt x="247337" y="522649"/>
                  <a:pt x="203681" y="479257"/>
                </a:cubicBezTo>
                <a:cubicBezTo>
                  <a:pt x="160025" y="435865"/>
                  <a:pt x="50223" y="350140"/>
                  <a:pt x="17944" y="272882"/>
                </a:cubicBezTo>
                <a:cubicBezTo>
                  <a:pt x="-14335" y="195624"/>
                  <a:pt x="14504" y="31582"/>
                  <a:pt x="11594" y="4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11917646-3202-4BB9-A88D-1BC32AF707F2}"/>
              </a:ext>
            </a:extLst>
          </p:cNvPr>
          <p:cNvSpPr/>
          <p:nvPr/>
        </p:nvSpPr>
        <p:spPr>
          <a:xfrm>
            <a:off x="2204885" y="6450008"/>
            <a:ext cx="243044" cy="275189"/>
          </a:xfrm>
          <a:custGeom>
            <a:avLst/>
            <a:gdLst>
              <a:gd name="connsiteX0" fmla="*/ 153 w 243044"/>
              <a:gd name="connsiteY0" fmla="*/ 5 h 275189"/>
              <a:gd name="connsiteX1" fmla="*/ 130328 w 243044"/>
              <a:gd name="connsiteY1" fmla="*/ 60330 h 275189"/>
              <a:gd name="connsiteX2" fmla="*/ 154140 w 243044"/>
              <a:gd name="connsiteY2" fmla="*/ 131767 h 275189"/>
              <a:gd name="connsiteX3" fmla="*/ 200178 w 243044"/>
              <a:gd name="connsiteY3" fmla="*/ 274642 h 275189"/>
              <a:gd name="connsiteX4" fmla="*/ 160490 w 243044"/>
              <a:gd name="connsiteY4" fmla="*/ 179392 h 275189"/>
              <a:gd name="connsiteX5" fmla="*/ 233515 w 243044"/>
              <a:gd name="connsiteY5" fmla="*/ 139705 h 275189"/>
              <a:gd name="connsiteX6" fmla="*/ 233515 w 243044"/>
              <a:gd name="connsiteY6" fmla="*/ 98430 h 275189"/>
              <a:gd name="connsiteX7" fmla="*/ 154140 w 243044"/>
              <a:gd name="connsiteY7" fmla="*/ 130180 h 275189"/>
              <a:gd name="connsiteX8" fmla="*/ 214465 w 243044"/>
              <a:gd name="connsiteY8" fmla="*/ 131767 h 275189"/>
              <a:gd name="connsiteX9" fmla="*/ 146203 w 243044"/>
              <a:gd name="connsiteY9" fmla="*/ 122242 h 275189"/>
              <a:gd name="connsiteX10" fmla="*/ 104928 w 243044"/>
              <a:gd name="connsiteY10" fmla="*/ 63505 h 275189"/>
              <a:gd name="connsiteX11" fmla="*/ 153 w 243044"/>
              <a:gd name="connsiteY11" fmla="*/ 5 h 27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044" h="275189">
                <a:moveTo>
                  <a:pt x="153" y="5"/>
                </a:moveTo>
                <a:cubicBezTo>
                  <a:pt x="4386" y="-524"/>
                  <a:pt x="104663" y="38370"/>
                  <a:pt x="130328" y="60330"/>
                </a:cubicBezTo>
                <a:cubicBezTo>
                  <a:pt x="155993" y="82290"/>
                  <a:pt x="142498" y="96048"/>
                  <a:pt x="154140" y="131767"/>
                </a:cubicBezTo>
                <a:cubicBezTo>
                  <a:pt x="165782" y="167486"/>
                  <a:pt x="199120" y="266705"/>
                  <a:pt x="200178" y="274642"/>
                </a:cubicBezTo>
                <a:cubicBezTo>
                  <a:pt x="201236" y="282579"/>
                  <a:pt x="154934" y="201882"/>
                  <a:pt x="160490" y="179392"/>
                </a:cubicBezTo>
                <a:cubicBezTo>
                  <a:pt x="166046" y="156903"/>
                  <a:pt x="221344" y="153199"/>
                  <a:pt x="233515" y="139705"/>
                </a:cubicBezTo>
                <a:cubicBezTo>
                  <a:pt x="245686" y="126211"/>
                  <a:pt x="246744" y="100017"/>
                  <a:pt x="233515" y="98430"/>
                </a:cubicBezTo>
                <a:cubicBezTo>
                  <a:pt x="220286" y="96843"/>
                  <a:pt x="157315" y="124624"/>
                  <a:pt x="154140" y="130180"/>
                </a:cubicBezTo>
                <a:cubicBezTo>
                  <a:pt x="150965" y="135736"/>
                  <a:pt x="215788" y="133090"/>
                  <a:pt x="214465" y="131767"/>
                </a:cubicBezTo>
                <a:cubicBezTo>
                  <a:pt x="213142" y="130444"/>
                  <a:pt x="164459" y="133619"/>
                  <a:pt x="146203" y="122242"/>
                </a:cubicBezTo>
                <a:cubicBezTo>
                  <a:pt x="127947" y="110865"/>
                  <a:pt x="129270" y="83349"/>
                  <a:pt x="104928" y="63505"/>
                </a:cubicBezTo>
                <a:cubicBezTo>
                  <a:pt x="80586" y="43661"/>
                  <a:pt x="-4080" y="534"/>
                  <a:pt x="15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187B0BA1-C510-47D6-B39F-D2989626BF38}"/>
              </a:ext>
            </a:extLst>
          </p:cNvPr>
          <p:cNvSpPr/>
          <p:nvPr/>
        </p:nvSpPr>
        <p:spPr>
          <a:xfrm>
            <a:off x="2273071" y="6503702"/>
            <a:ext cx="209934" cy="503058"/>
          </a:xfrm>
          <a:custGeom>
            <a:avLst/>
            <a:gdLst>
              <a:gd name="connsiteX0" fmla="*/ 229 w 209934"/>
              <a:gd name="connsiteY0" fmla="*/ 286 h 503058"/>
              <a:gd name="connsiteX1" fmla="*/ 36742 w 209934"/>
              <a:gd name="connsiteY1" fmla="*/ 106648 h 503058"/>
              <a:gd name="connsiteX2" fmla="*/ 22454 w 209934"/>
              <a:gd name="connsiteY2" fmla="*/ 119348 h 503058"/>
              <a:gd name="connsiteX3" fmla="*/ 63729 w 209934"/>
              <a:gd name="connsiteY3" fmla="*/ 216186 h 503058"/>
              <a:gd name="connsiteX4" fmla="*/ 206604 w 209934"/>
              <a:gd name="connsiteY4" fmla="*/ 495586 h 503058"/>
              <a:gd name="connsiteX5" fmla="*/ 155804 w 209934"/>
              <a:gd name="connsiteY5" fmla="*/ 398748 h 503058"/>
              <a:gd name="connsiteX6" fmla="*/ 57379 w 209934"/>
              <a:gd name="connsiteY6" fmla="*/ 143161 h 503058"/>
              <a:gd name="connsiteX7" fmla="*/ 229 w 209934"/>
              <a:gd name="connsiteY7" fmla="*/ 286 h 50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934" h="503058">
                <a:moveTo>
                  <a:pt x="229" y="286"/>
                </a:moveTo>
                <a:cubicBezTo>
                  <a:pt x="-3211" y="-5800"/>
                  <a:pt x="33038" y="86804"/>
                  <a:pt x="36742" y="106648"/>
                </a:cubicBezTo>
                <a:cubicBezTo>
                  <a:pt x="40446" y="126492"/>
                  <a:pt x="17956" y="101092"/>
                  <a:pt x="22454" y="119348"/>
                </a:cubicBezTo>
                <a:cubicBezTo>
                  <a:pt x="26952" y="137604"/>
                  <a:pt x="33037" y="153480"/>
                  <a:pt x="63729" y="216186"/>
                </a:cubicBezTo>
                <a:cubicBezTo>
                  <a:pt x="94421" y="278892"/>
                  <a:pt x="191258" y="465159"/>
                  <a:pt x="206604" y="495586"/>
                </a:cubicBezTo>
                <a:cubicBezTo>
                  <a:pt x="221950" y="526013"/>
                  <a:pt x="180675" y="457485"/>
                  <a:pt x="155804" y="398748"/>
                </a:cubicBezTo>
                <a:cubicBezTo>
                  <a:pt x="130933" y="340011"/>
                  <a:pt x="80927" y="206926"/>
                  <a:pt x="57379" y="143161"/>
                </a:cubicBezTo>
                <a:cubicBezTo>
                  <a:pt x="33831" y="79397"/>
                  <a:pt x="3669" y="6372"/>
                  <a:pt x="229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81FB458E-982C-4C51-8B71-149C2DA43066}"/>
              </a:ext>
            </a:extLst>
          </p:cNvPr>
          <p:cNvSpPr/>
          <p:nvPr/>
        </p:nvSpPr>
        <p:spPr>
          <a:xfrm>
            <a:off x="2386013" y="6710246"/>
            <a:ext cx="209102" cy="333122"/>
          </a:xfrm>
          <a:custGeom>
            <a:avLst/>
            <a:gdLst>
              <a:gd name="connsiteX0" fmla="*/ 74612 w 209102"/>
              <a:gd name="connsiteY0" fmla="*/ 117 h 333122"/>
              <a:gd name="connsiteX1" fmla="*/ 20637 w 209102"/>
              <a:gd name="connsiteY1" fmla="*/ 66792 h 333122"/>
              <a:gd name="connsiteX2" fmla="*/ 50800 w 209102"/>
              <a:gd name="connsiteY2" fmla="*/ 142992 h 333122"/>
              <a:gd name="connsiteX3" fmla="*/ 80962 w 209102"/>
              <a:gd name="connsiteY3" fmla="*/ 203317 h 333122"/>
              <a:gd name="connsiteX4" fmla="*/ 207962 w 209102"/>
              <a:gd name="connsiteY4" fmla="*/ 330317 h 333122"/>
              <a:gd name="connsiteX5" fmla="*/ 139700 w 209102"/>
              <a:gd name="connsiteY5" fmla="*/ 277929 h 333122"/>
              <a:gd name="connsiteX6" fmla="*/ 74612 w 209102"/>
              <a:gd name="connsiteY6" fmla="*/ 127117 h 333122"/>
              <a:gd name="connsiteX7" fmla="*/ 0 w 209102"/>
              <a:gd name="connsiteY7" fmla="*/ 52504 h 333122"/>
              <a:gd name="connsiteX8" fmla="*/ 74612 w 209102"/>
              <a:gd name="connsiteY8" fmla="*/ 117 h 33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102" h="333122">
                <a:moveTo>
                  <a:pt x="74612" y="117"/>
                </a:moveTo>
                <a:cubicBezTo>
                  <a:pt x="78052" y="2498"/>
                  <a:pt x="24606" y="42980"/>
                  <a:pt x="20637" y="66792"/>
                </a:cubicBezTo>
                <a:cubicBezTo>
                  <a:pt x="16668" y="90604"/>
                  <a:pt x="40746" y="120238"/>
                  <a:pt x="50800" y="142992"/>
                </a:cubicBezTo>
                <a:cubicBezTo>
                  <a:pt x="60854" y="165746"/>
                  <a:pt x="54768" y="172096"/>
                  <a:pt x="80962" y="203317"/>
                </a:cubicBezTo>
                <a:cubicBezTo>
                  <a:pt x="107156" y="234538"/>
                  <a:pt x="198172" y="317882"/>
                  <a:pt x="207962" y="330317"/>
                </a:cubicBezTo>
                <a:cubicBezTo>
                  <a:pt x="217752" y="342752"/>
                  <a:pt x="161925" y="311796"/>
                  <a:pt x="139700" y="277929"/>
                </a:cubicBezTo>
                <a:cubicBezTo>
                  <a:pt x="117475" y="244062"/>
                  <a:pt x="97895" y="164688"/>
                  <a:pt x="74612" y="127117"/>
                </a:cubicBezTo>
                <a:cubicBezTo>
                  <a:pt x="51329" y="89546"/>
                  <a:pt x="264" y="72877"/>
                  <a:pt x="0" y="52504"/>
                </a:cubicBezTo>
                <a:cubicBezTo>
                  <a:pt x="-265" y="32131"/>
                  <a:pt x="71172" y="-2264"/>
                  <a:pt x="74612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A37F08F7-34D0-4125-AD54-1E798A727B7F}"/>
              </a:ext>
            </a:extLst>
          </p:cNvPr>
          <p:cNvSpPr/>
          <p:nvPr/>
        </p:nvSpPr>
        <p:spPr>
          <a:xfrm>
            <a:off x="2490470" y="6488109"/>
            <a:ext cx="107046" cy="303440"/>
          </a:xfrm>
          <a:custGeom>
            <a:avLst/>
            <a:gdLst>
              <a:gd name="connsiteX0" fmla="*/ 106680 w 107046"/>
              <a:gd name="connsiteY0" fmla="*/ 4 h 303440"/>
              <a:gd name="connsiteX1" fmla="*/ 55880 w 107046"/>
              <a:gd name="connsiteY1" fmla="*/ 146054 h 303440"/>
              <a:gd name="connsiteX2" fmla="*/ 60643 w 107046"/>
              <a:gd name="connsiteY2" fmla="*/ 222254 h 303440"/>
              <a:gd name="connsiteX3" fmla="*/ 318 w 107046"/>
              <a:gd name="connsiteY3" fmla="*/ 303216 h 303440"/>
              <a:gd name="connsiteX4" fmla="*/ 90805 w 107046"/>
              <a:gd name="connsiteY4" fmla="*/ 242891 h 303440"/>
              <a:gd name="connsiteX5" fmla="*/ 25718 w 107046"/>
              <a:gd name="connsiteY5" fmla="*/ 141291 h 303440"/>
              <a:gd name="connsiteX6" fmla="*/ 106680 w 107046"/>
              <a:gd name="connsiteY6" fmla="*/ 4 h 30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046" h="303440">
                <a:moveTo>
                  <a:pt x="106680" y="4"/>
                </a:moveTo>
                <a:cubicBezTo>
                  <a:pt x="111707" y="798"/>
                  <a:pt x="63553" y="109012"/>
                  <a:pt x="55880" y="146054"/>
                </a:cubicBezTo>
                <a:cubicBezTo>
                  <a:pt x="48207" y="183096"/>
                  <a:pt x="69903" y="196060"/>
                  <a:pt x="60643" y="222254"/>
                </a:cubicBezTo>
                <a:cubicBezTo>
                  <a:pt x="51383" y="248448"/>
                  <a:pt x="-4709" y="299777"/>
                  <a:pt x="318" y="303216"/>
                </a:cubicBezTo>
                <a:cubicBezTo>
                  <a:pt x="5345" y="306655"/>
                  <a:pt x="86572" y="269879"/>
                  <a:pt x="90805" y="242891"/>
                </a:cubicBezTo>
                <a:cubicBezTo>
                  <a:pt x="95038" y="215904"/>
                  <a:pt x="21749" y="180449"/>
                  <a:pt x="25718" y="141291"/>
                </a:cubicBezTo>
                <a:cubicBezTo>
                  <a:pt x="29687" y="102133"/>
                  <a:pt x="101653" y="-790"/>
                  <a:pt x="10668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5FD0B491-EE34-408D-8325-7ACBDBDCCADF}"/>
              </a:ext>
            </a:extLst>
          </p:cNvPr>
          <p:cNvSpPr/>
          <p:nvPr/>
        </p:nvSpPr>
        <p:spPr>
          <a:xfrm>
            <a:off x="4478658" y="4919117"/>
            <a:ext cx="280000" cy="359931"/>
          </a:xfrm>
          <a:custGeom>
            <a:avLst/>
            <a:gdLst>
              <a:gd name="connsiteX0" fmla="*/ 279609 w 280000"/>
              <a:gd name="connsiteY0" fmla="*/ 16 h 359931"/>
              <a:gd name="connsiteX1" fmla="*/ 182242 w 280000"/>
              <a:gd name="connsiteY1" fmla="*/ 262483 h 359931"/>
              <a:gd name="connsiteX2" fmla="*/ 209 w 280000"/>
              <a:gd name="connsiteY2" fmla="*/ 359850 h 359931"/>
              <a:gd name="connsiteX3" fmla="*/ 148375 w 280000"/>
              <a:gd name="connsiteY3" fmla="*/ 249783 h 359931"/>
              <a:gd name="connsiteX4" fmla="*/ 279609 w 280000"/>
              <a:gd name="connsiteY4" fmla="*/ 16 h 35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00" h="359931">
                <a:moveTo>
                  <a:pt x="279609" y="16"/>
                </a:moveTo>
                <a:cubicBezTo>
                  <a:pt x="285253" y="2133"/>
                  <a:pt x="228809" y="202511"/>
                  <a:pt x="182242" y="262483"/>
                </a:cubicBezTo>
                <a:cubicBezTo>
                  <a:pt x="135675" y="322455"/>
                  <a:pt x="5853" y="361967"/>
                  <a:pt x="209" y="359850"/>
                </a:cubicBezTo>
                <a:cubicBezTo>
                  <a:pt x="-5435" y="357733"/>
                  <a:pt x="104631" y="304111"/>
                  <a:pt x="148375" y="249783"/>
                </a:cubicBezTo>
                <a:cubicBezTo>
                  <a:pt x="192119" y="195455"/>
                  <a:pt x="273965" y="-2101"/>
                  <a:pt x="27960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7ECD0348-2089-4CC9-A458-52AAD73118AB}"/>
              </a:ext>
            </a:extLst>
          </p:cNvPr>
          <p:cNvSpPr/>
          <p:nvPr/>
        </p:nvSpPr>
        <p:spPr>
          <a:xfrm>
            <a:off x="4990567" y="5088425"/>
            <a:ext cx="240753" cy="437669"/>
          </a:xfrm>
          <a:custGeom>
            <a:avLst/>
            <a:gdLst>
              <a:gd name="connsiteX0" fmla="*/ 533 w 240753"/>
              <a:gd name="connsiteY0" fmla="*/ 42 h 437669"/>
              <a:gd name="connsiteX1" fmla="*/ 169866 w 240753"/>
              <a:gd name="connsiteY1" fmla="*/ 207475 h 437669"/>
              <a:gd name="connsiteX2" fmla="*/ 55566 w 240753"/>
              <a:gd name="connsiteY2" fmla="*/ 436075 h 437669"/>
              <a:gd name="connsiteX3" fmla="*/ 148700 w 240753"/>
              <a:gd name="connsiteY3" fmla="*/ 304842 h 437669"/>
              <a:gd name="connsiteX4" fmla="*/ 237600 w 240753"/>
              <a:gd name="connsiteY4" fmla="*/ 224408 h 437669"/>
              <a:gd name="connsiteX5" fmla="*/ 533 w 240753"/>
              <a:gd name="connsiteY5" fmla="*/ 42 h 43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753" h="437669">
                <a:moveTo>
                  <a:pt x="533" y="42"/>
                </a:moveTo>
                <a:cubicBezTo>
                  <a:pt x="-10756" y="-2780"/>
                  <a:pt x="160694" y="134803"/>
                  <a:pt x="169866" y="207475"/>
                </a:cubicBezTo>
                <a:cubicBezTo>
                  <a:pt x="179038" y="280147"/>
                  <a:pt x="59094" y="419847"/>
                  <a:pt x="55566" y="436075"/>
                </a:cubicBezTo>
                <a:cubicBezTo>
                  <a:pt x="52038" y="452303"/>
                  <a:pt x="118361" y="340120"/>
                  <a:pt x="148700" y="304842"/>
                </a:cubicBezTo>
                <a:cubicBezTo>
                  <a:pt x="179039" y="269564"/>
                  <a:pt x="257356" y="273091"/>
                  <a:pt x="237600" y="224408"/>
                </a:cubicBezTo>
                <a:cubicBezTo>
                  <a:pt x="217844" y="175725"/>
                  <a:pt x="11822" y="2864"/>
                  <a:pt x="533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F7E8A219-8ECD-4DC9-9ED8-4973902D039E}"/>
              </a:ext>
            </a:extLst>
          </p:cNvPr>
          <p:cNvSpPr/>
          <p:nvPr/>
        </p:nvSpPr>
        <p:spPr>
          <a:xfrm>
            <a:off x="5370029" y="3513184"/>
            <a:ext cx="1247819" cy="1603858"/>
          </a:xfrm>
          <a:custGeom>
            <a:avLst/>
            <a:gdLst>
              <a:gd name="connsiteX0" fmla="*/ 6304 w 1247819"/>
              <a:gd name="connsiteY0" fmla="*/ 483 h 1603858"/>
              <a:gd name="connsiteX1" fmla="*/ 129071 w 1247819"/>
              <a:gd name="connsiteY1" fmla="*/ 402649 h 1603858"/>
              <a:gd name="connsiteX2" fmla="*/ 277238 w 1247819"/>
              <a:gd name="connsiteY2" fmla="*/ 707449 h 1603858"/>
              <a:gd name="connsiteX3" fmla="*/ 742904 w 1247819"/>
              <a:gd name="connsiteY3" fmla="*/ 889483 h 1603858"/>
              <a:gd name="connsiteX4" fmla="*/ 933404 w 1247819"/>
              <a:gd name="connsiteY4" fmla="*/ 978383 h 1603858"/>
              <a:gd name="connsiteX5" fmla="*/ 1233971 w 1247819"/>
              <a:gd name="connsiteY5" fmla="*/ 1587983 h 1603858"/>
              <a:gd name="connsiteX6" fmla="*/ 1178938 w 1247819"/>
              <a:gd name="connsiteY6" fmla="*/ 1384783 h 1603858"/>
              <a:gd name="connsiteX7" fmla="*/ 1013838 w 1247819"/>
              <a:gd name="connsiteY7" fmla="*/ 948749 h 1603858"/>
              <a:gd name="connsiteX8" fmla="*/ 590504 w 1247819"/>
              <a:gd name="connsiteY8" fmla="*/ 745549 h 1603858"/>
              <a:gd name="connsiteX9" fmla="*/ 332271 w 1247819"/>
              <a:gd name="connsiteY9" fmla="*/ 487316 h 1603858"/>
              <a:gd name="connsiteX10" fmla="*/ 6304 w 1247819"/>
              <a:gd name="connsiteY10" fmla="*/ 483 h 160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7819" h="1603858">
                <a:moveTo>
                  <a:pt x="6304" y="483"/>
                </a:moveTo>
                <a:cubicBezTo>
                  <a:pt x="-27563" y="-13628"/>
                  <a:pt x="83915" y="284821"/>
                  <a:pt x="129071" y="402649"/>
                </a:cubicBezTo>
                <a:cubicBezTo>
                  <a:pt x="174227" y="520477"/>
                  <a:pt x="174933" y="626310"/>
                  <a:pt x="277238" y="707449"/>
                </a:cubicBezTo>
                <a:cubicBezTo>
                  <a:pt x="379543" y="788588"/>
                  <a:pt x="633543" y="844327"/>
                  <a:pt x="742904" y="889483"/>
                </a:cubicBezTo>
                <a:cubicBezTo>
                  <a:pt x="852265" y="934639"/>
                  <a:pt x="851560" y="861966"/>
                  <a:pt x="933404" y="978383"/>
                </a:cubicBezTo>
                <a:cubicBezTo>
                  <a:pt x="1015248" y="1094800"/>
                  <a:pt x="1193049" y="1520250"/>
                  <a:pt x="1233971" y="1587983"/>
                </a:cubicBezTo>
                <a:cubicBezTo>
                  <a:pt x="1274893" y="1655716"/>
                  <a:pt x="1215627" y="1491322"/>
                  <a:pt x="1178938" y="1384783"/>
                </a:cubicBezTo>
                <a:cubicBezTo>
                  <a:pt x="1142249" y="1278244"/>
                  <a:pt x="1111910" y="1055288"/>
                  <a:pt x="1013838" y="948749"/>
                </a:cubicBezTo>
                <a:cubicBezTo>
                  <a:pt x="915766" y="842210"/>
                  <a:pt x="704098" y="822454"/>
                  <a:pt x="590504" y="745549"/>
                </a:cubicBezTo>
                <a:cubicBezTo>
                  <a:pt x="476910" y="668644"/>
                  <a:pt x="426110" y="607966"/>
                  <a:pt x="332271" y="487316"/>
                </a:cubicBezTo>
                <a:cubicBezTo>
                  <a:pt x="238432" y="366666"/>
                  <a:pt x="40171" y="14594"/>
                  <a:pt x="6304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DF105713-258A-420F-9F5F-E2774FCE793B}"/>
              </a:ext>
            </a:extLst>
          </p:cNvPr>
          <p:cNvSpPr/>
          <p:nvPr/>
        </p:nvSpPr>
        <p:spPr>
          <a:xfrm>
            <a:off x="6121018" y="3423933"/>
            <a:ext cx="510544" cy="1643810"/>
          </a:xfrm>
          <a:custGeom>
            <a:avLst/>
            <a:gdLst>
              <a:gd name="connsiteX0" fmla="*/ 382 w 510544"/>
              <a:gd name="connsiteY0" fmla="*/ 834 h 1643810"/>
              <a:gd name="connsiteX1" fmla="*/ 165482 w 510544"/>
              <a:gd name="connsiteY1" fmla="*/ 356434 h 1643810"/>
              <a:gd name="connsiteX2" fmla="*/ 182415 w 510544"/>
              <a:gd name="connsiteY2" fmla="*/ 716267 h 1643810"/>
              <a:gd name="connsiteX3" fmla="*/ 372915 w 510544"/>
              <a:gd name="connsiteY3" fmla="*/ 1033767 h 1643810"/>
              <a:gd name="connsiteX4" fmla="*/ 508382 w 510544"/>
              <a:gd name="connsiteY4" fmla="*/ 1622200 h 1643810"/>
              <a:gd name="connsiteX5" fmla="*/ 444882 w 510544"/>
              <a:gd name="connsiteY5" fmla="*/ 1465567 h 1643810"/>
              <a:gd name="connsiteX6" fmla="*/ 296715 w 510544"/>
              <a:gd name="connsiteY6" fmla="*/ 982967 h 1643810"/>
              <a:gd name="connsiteX7" fmla="*/ 110449 w 510544"/>
              <a:gd name="connsiteY7" fmla="*/ 572334 h 1643810"/>
              <a:gd name="connsiteX8" fmla="*/ 118915 w 510544"/>
              <a:gd name="connsiteY8" fmla="*/ 267534 h 1643810"/>
              <a:gd name="connsiteX9" fmla="*/ 382 w 510544"/>
              <a:gd name="connsiteY9" fmla="*/ 834 h 164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0544" h="1643810">
                <a:moveTo>
                  <a:pt x="382" y="834"/>
                </a:moveTo>
                <a:cubicBezTo>
                  <a:pt x="8143" y="15651"/>
                  <a:pt x="135143" y="237195"/>
                  <a:pt x="165482" y="356434"/>
                </a:cubicBezTo>
                <a:cubicBezTo>
                  <a:pt x="195821" y="475673"/>
                  <a:pt x="147843" y="603378"/>
                  <a:pt x="182415" y="716267"/>
                </a:cubicBezTo>
                <a:cubicBezTo>
                  <a:pt x="216987" y="829156"/>
                  <a:pt x="318587" y="882778"/>
                  <a:pt x="372915" y="1033767"/>
                </a:cubicBezTo>
                <a:cubicBezTo>
                  <a:pt x="427243" y="1184756"/>
                  <a:pt x="496388" y="1550233"/>
                  <a:pt x="508382" y="1622200"/>
                </a:cubicBezTo>
                <a:cubicBezTo>
                  <a:pt x="520376" y="1694167"/>
                  <a:pt x="480160" y="1572106"/>
                  <a:pt x="444882" y="1465567"/>
                </a:cubicBezTo>
                <a:cubicBezTo>
                  <a:pt x="409604" y="1359028"/>
                  <a:pt x="352454" y="1131839"/>
                  <a:pt x="296715" y="982967"/>
                </a:cubicBezTo>
                <a:cubicBezTo>
                  <a:pt x="240976" y="834095"/>
                  <a:pt x="140082" y="691573"/>
                  <a:pt x="110449" y="572334"/>
                </a:cubicBezTo>
                <a:cubicBezTo>
                  <a:pt x="80816" y="453095"/>
                  <a:pt x="132321" y="362784"/>
                  <a:pt x="118915" y="267534"/>
                </a:cubicBezTo>
                <a:cubicBezTo>
                  <a:pt x="105509" y="172284"/>
                  <a:pt x="-7379" y="-13983"/>
                  <a:pt x="382" y="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357CA87D-3F86-47EB-99F4-6A7948A3C1D2}"/>
              </a:ext>
            </a:extLst>
          </p:cNvPr>
          <p:cNvSpPr/>
          <p:nvPr/>
        </p:nvSpPr>
        <p:spPr>
          <a:xfrm>
            <a:off x="5579304" y="3386263"/>
            <a:ext cx="665726" cy="987545"/>
          </a:xfrm>
          <a:custGeom>
            <a:avLst/>
            <a:gdLst>
              <a:gd name="connsiteX0" fmla="*/ 229 w 665726"/>
              <a:gd name="connsiteY0" fmla="*/ 404 h 987545"/>
              <a:gd name="connsiteX1" fmla="*/ 152629 w 665726"/>
              <a:gd name="connsiteY1" fmla="*/ 423737 h 987545"/>
              <a:gd name="connsiteX2" fmla="*/ 190729 w 665726"/>
              <a:gd name="connsiteY2" fmla="*/ 635404 h 987545"/>
              <a:gd name="connsiteX3" fmla="*/ 652163 w 665726"/>
              <a:gd name="connsiteY3" fmla="*/ 978304 h 987545"/>
              <a:gd name="connsiteX4" fmla="*/ 520929 w 665726"/>
              <a:gd name="connsiteY4" fmla="*/ 868237 h 987545"/>
              <a:gd name="connsiteX5" fmla="*/ 292329 w 665726"/>
              <a:gd name="connsiteY5" fmla="*/ 639637 h 987545"/>
              <a:gd name="connsiteX6" fmla="*/ 190729 w 665726"/>
              <a:gd name="connsiteY6" fmla="*/ 351770 h 987545"/>
              <a:gd name="connsiteX7" fmla="*/ 229 w 665726"/>
              <a:gd name="connsiteY7" fmla="*/ 404 h 98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726" h="987545">
                <a:moveTo>
                  <a:pt x="229" y="404"/>
                </a:moveTo>
                <a:cubicBezTo>
                  <a:pt x="-6121" y="12399"/>
                  <a:pt x="120879" y="317904"/>
                  <a:pt x="152629" y="423737"/>
                </a:cubicBezTo>
                <a:cubicBezTo>
                  <a:pt x="184379" y="529570"/>
                  <a:pt x="107473" y="542976"/>
                  <a:pt x="190729" y="635404"/>
                </a:cubicBezTo>
                <a:cubicBezTo>
                  <a:pt x="273985" y="727832"/>
                  <a:pt x="597130" y="939498"/>
                  <a:pt x="652163" y="978304"/>
                </a:cubicBezTo>
                <a:cubicBezTo>
                  <a:pt x="707196" y="1017110"/>
                  <a:pt x="580901" y="924682"/>
                  <a:pt x="520929" y="868237"/>
                </a:cubicBezTo>
                <a:cubicBezTo>
                  <a:pt x="460957" y="811793"/>
                  <a:pt x="347362" y="725715"/>
                  <a:pt x="292329" y="639637"/>
                </a:cubicBezTo>
                <a:cubicBezTo>
                  <a:pt x="237296" y="553559"/>
                  <a:pt x="239412" y="456898"/>
                  <a:pt x="190729" y="351770"/>
                </a:cubicBezTo>
                <a:cubicBezTo>
                  <a:pt x="142046" y="246642"/>
                  <a:pt x="6579" y="-11591"/>
                  <a:pt x="229" y="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0DEEDC13-6941-4C8B-A9D3-ED3A1D2C6DF8}"/>
              </a:ext>
            </a:extLst>
          </p:cNvPr>
          <p:cNvSpPr/>
          <p:nvPr/>
        </p:nvSpPr>
        <p:spPr>
          <a:xfrm>
            <a:off x="5910727" y="3415790"/>
            <a:ext cx="382876" cy="906060"/>
          </a:xfrm>
          <a:custGeom>
            <a:avLst/>
            <a:gdLst>
              <a:gd name="connsiteX0" fmla="*/ 66740 w 382876"/>
              <a:gd name="connsiteY0" fmla="*/ 510 h 906060"/>
              <a:gd name="connsiteX1" fmla="*/ 58273 w 382876"/>
              <a:gd name="connsiteY1" fmla="*/ 339177 h 906060"/>
              <a:gd name="connsiteX2" fmla="*/ 375773 w 382876"/>
              <a:gd name="connsiteY2" fmla="*/ 893743 h 906060"/>
              <a:gd name="connsiteX3" fmla="*/ 257240 w 382876"/>
              <a:gd name="connsiteY3" fmla="*/ 699010 h 906060"/>
              <a:gd name="connsiteX4" fmla="*/ 7473 w 382876"/>
              <a:gd name="connsiteY4" fmla="*/ 411143 h 906060"/>
              <a:gd name="connsiteX5" fmla="*/ 66740 w 382876"/>
              <a:gd name="connsiteY5" fmla="*/ 510 h 90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876" h="906060">
                <a:moveTo>
                  <a:pt x="66740" y="510"/>
                </a:moveTo>
                <a:cubicBezTo>
                  <a:pt x="75207" y="-11484"/>
                  <a:pt x="6768" y="190305"/>
                  <a:pt x="58273" y="339177"/>
                </a:cubicBezTo>
                <a:cubicBezTo>
                  <a:pt x="109778" y="488049"/>
                  <a:pt x="342612" y="833771"/>
                  <a:pt x="375773" y="893743"/>
                </a:cubicBezTo>
                <a:cubicBezTo>
                  <a:pt x="408934" y="953715"/>
                  <a:pt x="318623" y="779443"/>
                  <a:pt x="257240" y="699010"/>
                </a:cubicBezTo>
                <a:cubicBezTo>
                  <a:pt x="195857" y="618577"/>
                  <a:pt x="39929" y="527560"/>
                  <a:pt x="7473" y="411143"/>
                </a:cubicBezTo>
                <a:cubicBezTo>
                  <a:pt x="-24983" y="294726"/>
                  <a:pt x="58273" y="12504"/>
                  <a:pt x="66740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CB26DA08-F378-4FB6-B059-75D47F35F7CC}"/>
              </a:ext>
            </a:extLst>
          </p:cNvPr>
          <p:cNvSpPr/>
          <p:nvPr/>
        </p:nvSpPr>
        <p:spPr>
          <a:xfrm>
            <a:off x="6010239" y="3348555"/>
            <a:ext cx="165568" cy="496005"/>
          </a:xfrm>
          <a:custGeom>
            <a:avLst/>
            <a:gdLst>
              <a:gd name="connsiteX0" fmla="*/ 1094 w 165568"/>
              <a:gd name="connsiteY0" fmla="*/ 12 h 496005"/>
              <a:gd name="connsiteX1" fmla="*/ 89994 w 165568"/>
              <a:gd name="connsiteY1" fmla="*/ 203212 h 496005"/>
              <a:gd name="connsiteX2" fmla="*/ 64594 w 165568"/>
              <a:gd name="connsiteY2" fmla="*/ 491078 h 496005"/>
              <a:gd name="connsiteX3" fmla="*/ 115394 w 165568"/>
              <a:gd name="connsiteY3" fmla="*/ 372545 h 496005"/>
              <a:gd name="connsiteX4" fmla="*/ 161961 w 165568"/>
              <a:gd name="connsiteY4" fmla="*/ 211678 h 496005"/>
              <a:gd name="connsiteX5" fmla="*/ 1094 w 165568"/>
              <a:gd name="connsiteY5" fmla="*/ 12 h 49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568" h="496005">
                <a:moveTo>
                  <a:pt x="1094" y="12"/>
                </a:moveTo>
                <a:cubicBezTo>
                  <a:pt x="-10900" y="-1399"/>
                  <a:pt x="79411" y="121368"/>
                  <a:pt x="89994" y="203212"/>
                </a:cubicBezTo>
                <a:cubicBezTo>
                  <a:pt x="100577" y="285056"/>
                  <a:pt x="60361" y="462856"/>
                  <a:pt x="64594" y="491078"/>
                </a:cubicBezTo>
                <a:cubicBezTo>
                  <a:pt x="68827" y="519300"/>
                  <a:pt x="99166" y="419112"/>
                  <a:pt x="115394" y="372545"/>
                </a:cubicBezTo>
                <a:cubicBezTo>
                  <a:pt x="131622" y="325978"/>
                  <a:pt x="178894" y="269533"/>
                  <a:pt x="161961" y="211678"/>
                </a:cubicBezTo>
                <a:cubicBezTo>
                  <a:pt x="145028" y="153823"/>
                  <a:pt x="13088" y="1423"/>
                  <a:pt x="109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D006D593-7CB4-4B35-98C5-77F13886F84C}"/>
              </a:ext>
            </a:extLst>
          </p:cNvPr>
          <p:cNvSpPr/>
          <p:nvPr/>
        </p:nvSpPr>
        <p:spPr>
          <a:xfrm>
            <a:off x="5757258" y="3382393"/>
            <a:ext cx="165565" cy="568187"/>
          </a:xfrm>
          <a:custGeom>
            <a:avLst/>
            <a:gdLst>
              <a:gd name="connsiteX0" fmla="*/ 139775 w 165565"/>
              <a:gd name="connsiteY0" fmla="*/ 40 h 568187"/>
              <a:gd name="connsiteX1" fmla="*/ 63575 w 165565"/>
              <a:gd name="connsiteY1" fmla="*/ 165140 h 568187"/>
              <a:gd name="connsiteX2" fmla="*/ 156709 w 165565"/>
              <a:gd name="connsiteY2" fmla="*/ 554607 h 568187"/>
              <a:gd name="connsiteX3" fmla="*/ 144009 w 165565"/>
              <a:gd name="connsiteY3" fmla="*/ 448774 h 568187"/>
              <a:gd name="connsiteX4" fmla="*/ 75 w 165565"/>
              <a:gd name="connsiteY4" fmla="*/ 152440 h 568187"/>
              <a:gd name="connsiteX5" fmla="*/ 139775 w 165565"/>
              <a:gd name="connsiteY5" fmla="*/ 40 h 5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565" h="568187">
                <a:moveTo>
                  <a:pt x="139775" y="40"/>
                </a:moveTo>
                <a:cubicBezTo>
                  <a:pt x="150358" y="2157"/>
                  <a:pt x="60753" y="72712"/>
                  <a:pt x="63575" y="165140"/>
                </a:cubicBezTo>
                <a:cubicBezTo>
                  <a:pt x="66397" y="257568"/>
                  <a:pt x="143303" y="507335"/>
                  <a:pt x="156709" y="554607"/>
                </a:cubicBezTo>
                <a:cubicBezTo>
                  <a:pt x="170115" y="601879"/>
                  <a:pt x="170115" y="515802"/>
                  <a:pt x="144009" y="448774"/>
                </a:cubicBezTo>
                <a:cubicBezTo>
                  <a:pt x="117903" y="381746"/>
                  <a:pt x="-3453" y="226523"/>
                  <a:pt x="75" y="152440"/>
                </a:cubicBezTo>
                <a:cubicBezTo>
                  <a:pt x="3603" y="78357"/>
                  <a:pt x="129192" y="-2077"/>
                  <a:pt x="13977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734A6A52-668A-45F1-BB29-8054E435E84A}"/>
              </a:ext>
            </a:extLst>
          </p:cNvPr>
          <p:cNvSpPr/>
          <p:nvPr/>
        </p:nvSpPr>
        <p:spPr>
          <a:xfrm>
            <a:off x="4916973" y="2905358"/>
            <a:ext cx="471281" cy="76957"/>
          </a:xfrm>
          <a:custGeom>
            <a:avLst/>
            <a:gdLst>
              <a:gd name="connsiteX0" fmla="*/ 44 w 471281"/>
              <a:gd name="connsiteY0" fmla="*/ 825 h 76957"/>
              <a:gd name="connsiteX1" fmla="*/ 207477 w 471281"/>
              <a:gd name="connsiteY1" fmla="*/ 26225 h 76957"/>
              <a:gd name="connsiteX2" fmla="*/ 463594 w 471281"/>
              <a:gd name="connsiteY2" fmla="*/ 72792 h 76957"/>
              <a:gd name="connsiteX3" fmla="*/ 385277 w 471281"/>
              <a:gd name="connsiteY3" fmla="*/ 72792 h 76957"/>
              <a:gd name="connsiteX4" fmla="*/ 190544 w 471281"/>
              <a:gd name="connsiteY4" fmla="*/ 55859 h 76957"/>
              <a:gd name="connsiteX5" fmla="*/ 44 w 471281"/>
              <a:gd name="connsiteY5" fmla="*/ 825 h 7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281" h="76957">
                <a:moveTo>
                  <a:pt x="44" y="825"/>
                </a:moveTo>
                <a:cubicBezTo>
                  <a:pt x="2866" y="-4114"/>
                  <a:pt x="130219" y="14231"/>
                  <a:pt x="207477" y="26225"/>
                </a:cubicBezTo>
                <a:cubicBezTo>
                  <a:pt x="284735" y="38220"/>
                  <a:pt x="433961" y="65031"/>
                  <a:pt x="463594" y="72792"/>
                </a:cubicBezTo>
                <a:cubicBezTo>
                  <a:pt x="493227" y="80553"/>
                  <a:pt x="430785" y="75614"/>
                  <a:pt x="385277" y="72792"/>
                </a:cubicBezTo>
                <a:cubicBezTo>
                  <a:pt x="339769" y="69970"/>
                  <a:pt x="252633" y="67853"/>
                  <a:pt x="190544" y="55859"/>
                </a:cubicBezTo>
                <a:cubicBezTo>
                  <a:pt x="128455" y="43865"/>
                  <a:pt x="-2778" y="5764"/>
                  <a:pt x="44" y="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1BF78A6F-588C-4FB4-9E1A-B796AF98254E}"/>
              </a:ext>
            </a:extLst>
          </p:cNvPr>
          <p:cNvSpPr/>
          <p:nvPr/>
        </p:nvSpPr>
        <p:spPr>
          <a:xfrm>
            <a:off x="4324323" y="2929558"/>
            <a:ext cx="630117" cy="52684"/>
          </a:xfrm>
          <a:custGeom>
            <a:avLst/>
            <a:gdLst>
              <a:gd name="connsiteX0" fmla="*/ 27 w 630117"/>
              <a:gd name="connsiteY0" fmla="*/ 46475 h 52684"/>
              <a:gd name="connsiteX1" fmla="*/ 184177 w 630117"/>
              <a:gd name="connsiteY1" fmla="*/ 8375 h 52684"/>
              <a:gd name="connsiteX2" fmla="*/ 615977 w 630117"/>
              <a:gd name="connsiteY2" fmla="*/ 8375 h 52684"/>
              <a:gd name="connsiteX3" fmla="*/ 495327 w 630117"/>
              <a:gd name="connsiteY3" fmla="*/ 2025 h 52684"/>
              <a:gd name="connsiteX4" fmla="*/ 194760 w 630117"/>
              <a:gd name="connsiteY4" fmla="*/ 48592 h 52684"/>
              <a:gd name="connsiteX5" fmla="*/ 27 w 630117"/>
              <a:gd name="connsiteY5" fmla="*/ 46475 h 5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117" h="52684">
                <a:moveTo>
                  <a:pt x="27" y="46475"/>
                </a:moveTo>
                <a:cubicBezTo>
                  <a:pt x="-1737" y="39772"/>
                  <a:pt x="81519" y="14725"/>
                  <a:pt x="184177" y="8375"/>
                </a:cubicBezTo>
                <a:cubicBezTo>
                  <a:pt x="286835" y="2025"/>
                  <a:pt x="564119" y="9433"/>
                  <a:pt x="615977" y="8375"/>
                </a:cubicBezTo>
                <a:cubicBezTo>
                  <a:pt x="667835" y="7317"/>
                  <a:pt x="565530" y="-4678"/>
                  <a:pt x="495327" y="2025"/>
                </a:cubicBezTo>
                <a:cubicBezTo>
                  <a:pt x="425124" y="8728"/>
                  <a:pt x="278368" y="41889"/>
                  <a:pt x="194760" y="48592"/>
                </a:cubicBezTo>
                <a:cubicBezTo>
                  <a:pt x="111152" y="55295"/>
                  <a:pt x="1791" y="53178"/>
                  <a:pt x="27" y="46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D865291F-B832-4737-8296-939A84FCB3B2}"/>
              </a:ext>
            </a:extLst>
          </p:cNvPr>
          <p:cNvSpPr/>
          <p:nvPr/>
        </p:nvSpPr>
        <p:spPr>
          <a:xfrm>
            <a:off x="4391559" y="3105079"/>
            <a:ext cx="543263" cy="322976"/>
          </a:xfrm>
          <a:custGeom>
            <a:avLst/>
            <a:gdLst>
              <a:gd name="connsiteX0" fmla="*/ 524 w 543263"/>
              <a:gd name="connsiteY0" fmla="*/ 321804 h 322976"/>
              <a:gd name="connsiteX1" fmla="*/ 161391 w 543263"/>
              <a:gd name="connsiteY1" fmla="*/ 220204 h 322976"/>
              <a:gd name="connsiteX2" fmla="*/ 392108 w 543263"/>
              <a:gd name="connsiteY2" fmla="*/ 139771 h 322976"/>
              <a:gd name="connsiteX3" fmla="*/ 246058 w 543263"/>
              <a:gd name="connsiteY3" fmla="*/ 203271 h 322976"/>
              <a:gd name="connsiteX4" fmla="*/ 146574 w 543263"/>
              <a:gd name="connsiteY4" fmla="*/ 319688 h 322976"/>
              <a:gd name="connsiteX5" fmla="*/ 430208 w 543263"/>
              <a:gd name="connsiteY5" fmla="*/ 131304 h 322976"/>
              <a:gd name="connsiteX6" fmla="*/ 533924 w 543263"/>
              <a:gd name="connsiteY6" fmla="*/ 71 h 322976"/>
              <a:gd name="connsiteX7" fmla="*/ 214308 w 543263"/>
              <a:gd name="connsiteY7" fmla="*/ 148238 h 322976"/>
              <a:gd name="connsiteX8" fmla="*/ 524 w 543263"/>
              <a:gd name="connsiteY8" fmla="*/ 321804 h 32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263" h="322976">
                <a:moveTo>
                  <a:pt x="524" y="321804"/>
                </a:moveTo>
                <a:cubicBezTo>
                  <a:pt x="-8295" y="333798"/>
                  <a:pt x="96127" y="250543"/>
                  <a:pt x="161391" y="220204"/>
                </a:cubicBezTo>
                <a:cubicBezTo>
                  <a:pt x="226655" y="189865"/>
                  <a:pt x="377997" y="142593"/>
                  <a:pt x="392108" y="139771"/>
                </a:cubicBezTo>
                <a:cubicBezTo>
                  <a:pt x="406219" y="136949"/>
                  <a:pt x="286980" y="173285"/>
                  <a:pt x="246058" y="203271"/>
                </a:cubicBezTo>
                <a:cubicBezTo>
                  <a:pt x="205136" y="233257"/>
                  <a:pt x="115882" y="331683"/>
                  <a:pt x="146574" y="319688"/>
                </a:cubicBezTo>
                <a:cubicBezTo>
                  <a:pt x="177266" y="307693"/>
                  <a:pt x="365650" y="184573"/>
                  <a:pt x="430208" y="131304"/>
                </a:cubicBezTo>
                <a:cubicBezTo>
                  <a:pt x="494766" y="78035"/>
                  <a:pt x="569907" y="-2751"/>
                  <a:pt x="533924" y="71"/>
                </a:cubicBezTo>
                <a:cubicBezTo>
                  <a:pt x="497941" y="2893"/>
                  <a:pt x="300738" y="96027"/>
                  <a:pt x="214308" y="148238"/>
                </a:cubicBezTo>
                <a:cubicBezTo>
                  <a:pt x="127878" y="200449"/>
                  <a:pt x="9343" y="309810"/>
                  <a:pt x="524" y="321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B074665C-BBA0-4055-A463-4EAB26BB3E16}"/>
              </a:ext>
            </a:extLst>
          </p:cNvPr>
          <p:cNvSpPr/>
          <p:nvPr/>
        </p:nvSpPr>
        <p:spPr>
          <a:xfrm>
            <a:off x="4772687" y="3210130"/>
            <a:ext cx="265684" cy="587815"/>
          </a:xfrm>
          <a:custGeom>
            <a:avLst/>
            <a:gdLst>
              <a:gd name="connsiteX0" fmla="*/ 396 w 265684"/>
              <a:gd name="connsiteY0" fmla="*/ 587170 h 587815"/>
              <a:gd name="connsiteX1" fmla="*/ 260746 w 265684"/>
              <a:gd name="connsiteY1" fmla="*/ 441120 h 587815"/>
              <a:gd name="connsiteX2" fmla="*/ 173963 w 265684"/>
              <a:gd name="connsiteY2" fmla="*/ 7203 h 587815"/>
              <a:gd name="connsiteX3" fmla="*/ 209946 w 265684"/>
              <a:gd name="connsiteY3" fmla="*/ 174420 h 587815"/>
              <a:gd name="connsiteX4" fmla="*/ 224763 w 265684"/>
              <a:gd name="connsiteY4" fmla="*/ 231570 h 587815"/>
              <a:gd name="connsiteX5" fmla="*/ 201480 w 265684"/>
              <a:gd name="connsiteY5" fmla="*/ 396670 h 587815"/>
              <a:gd name="connsiteX6" fmla="*/ 396 w 265684"/>
              <a:gd name="connsiteY6" fmla="*/ 587170 h 58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684" h="587815">
                <a:moveTo>
                  <a:pt x="396" y="587170"/>
                </a:moveTo>
                <a:cubicBezTo>
                  <a:pt x="10274" y="594578"/>
                  <a:pt x="231818" y="537781"/>
                  <a:pt x="260746" y="441120"/>
                </a:cubicBezTo>
                <a:cubicBezTo>
                  <a:pt x="289674" y="344459"/>
                  <a:pt x="182430" y="51653"/>
                  <a:pt x="173963" y="7203"/>
                </a:cubicBezTo>
                <a:cubicBezTo>
                  <a:pt x="165496" y="-37247"/>
                  <a:pt x="201479" y="137026"/>
                  <a:pt x="209946" y="174420"/>
                </a:cubicBezTo>
                <a:cubicBezTo>
                  <a:pt x="218413" y="211814"/>
                  <a:pt x="226174" y="194528"/>
                  <a:pt x="224763" y="231570"/>
                </a:cubicBezTo>
                <a:cubicBezTo>
                  <a:pt x="223352" y="268612"/>
                  <a:pt x="234994" y="337756"/>
                  <a:pt x="201480" y="396670"/>
                </a:cubicBezTo>
                <a:cubicBezTo>
                  <a:pt x="167966" y="455584"/>
                  <a:pt x="-9482" y="579762"/>
                  <a:pt x="396" y="587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D2188B97-093E-4952-8A14-D7148309C631}"/>
              </a:ext>
            </a:extLst>
          </p:cNvPr>
          <p:cNvSpPr/>
          <p:nvPr/>
        </p:nvSpPr>
        <p:spPr>
          <a:xfrm>
            <a:off x="4682163" y="3020324"/>
            <a:ext cx="709500" cy="227559"/>
          </a:xfrm>
          <a:custGeom>
            <a:avLst/>
            <a:gdLst>
              <a:gd name="connsiteX0" fmla="*/ 702637 w 709500"/>
              <a:gd name="connsiteY0" fmla="*/ 226643 h 227559"/>
              <a:gd name="connsiteX1" fmla="*/ 562937 w 709500"/>
              <a:gd name="connsiteY1" fmla="*/ 61543 h 227559"/>
              <a:gd name="connsiteX2" fmla="*/ 2020 w 709500"/>
              <a:gd name="connsiteY2" fmla="*/ 17093 h 227559"/>
              <a:gd name="connsiteX3" fmla="*/ 380904 w 709500"/>
              <a:gd name="connsiteY3" fmla="*/ 159 h 227559"/>
              <a:gd name="connsiteX4" fmla="*/ 537537 w 709500"/>
              <a:gd name="connsiteY4" fmla="*/ 25559 h 227559"/>
              <a:gd name="connsiteX5" fmla="*/ 670887 w 709500"/>
              <a:gd name="connsiteY5" fmla="*/ 125043 h 227559"/>
              <a:gd name="connsiteX6" fmla="*/ 702637 w 709500"/>
              <a:gd name="connsiteY6" fmla="*/ 226643 h 22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500" h="227559">
                <a:moveTo>
                  <a:pt x="702637" y="226643"/>
                </a:moveTo>
                <a:cubicBezTo>
                  <a:pt x="684645" y="216060"/>
                  <a:pt x="679706" y="96468"/>
                  <a:pt x="562937" y="61543"/>
                </a:cubicBezTo>
                <a:cubicBezTo>
                  <a:pt x="446167" y="26618"/>
                  <a:pt x="32359" y="27324"/>
                  <a:pt x="2020" y="17093"/>
                </a:cubicBezTo>
                <a:cubicBezTo>
                  <a:pt x="-28319" y="6862"/>
                  <a:pt x="291651" y="-1252"/>
                  <a:pt x="380904" y="159"/>
                </a:cubicBezTo>
                <a:cubicBezTo>
                  <a:pt x="470157" y="1570"/>
                  <a:pt x="489207" y="4745"/>
                  <a:pt x="537537" y="25559"/>
                </a:cubicBezTo>
                <a:cubicBezTo>
                  <a:pt x="585867" y="46373"/>
                  <a:pt x="640901" y="96821"/>
                  <a:pt x="670887" y="125043"/>
                </a:cubicBezTo>
                <a:cubicBezTo>
                  <a:pt x="700873" y="153265"/>
                  <a:pt x="720629" y="237226"/>
                  <a:pt x="702637" y="226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E135BB83-5563-4319-AFD2-682110D7BE78}"/>
              </a:ext>
            </a:extLst>
          </p:cNvPr>
          <p:cNvSpPr/>
          <p:nvPr/>
        </p:nvSpPr>
        <p:spPr>
          <a:xfrm>
            <a:off x="4343997" y="3013083"/>
            <a:ext cx="388331" cy="164353"/>
          </a:xfrm>
          <a:custGeom>
            <a:avLst/>
            <a:gdLst>
              <a:gd name="connsiteX0" fmla="*/ 5753 w 388331"/>
              <a:gd name="connsiteY0" fmla="*/ 164034 h 164353"/>
              <a:gd name="connsiteX1" fmla="*/ 115820 w 388331"/>
              <a:gd name="connsiteY1" fmla="*/ 53967 h 164353"/>
              <a:gd name="connsiteX2" fmla="*/ 382520 w 388331"/>
              <a:gd name="connsiteY2" fmla="*/ 5284 h 164353"/>
              <a:gd name="connsiteX3" fmla="*/ 278803 w 388331"/>
              <a:gd name="connsiteY3" fmla="*/ 15867 h 164353"/>
              <a:gd name="connsiteX4" fmla="*/ 5753 w 388331"/>
              <a:gd name="connsiteY4" fmla="*/ 164034 h 1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331" h="164353">
                <a:moveTo>
                  <a:pt x="5753" y="164034"/>
                </a:moveTo>
                <a:cubicBezTo>
                  <a:pt x="-21411" y="170384"/>
                  <a:pt x="53025" y="80425"/>
                  <a:pt x="115820" y="53967"/>
                </a:cubicBezTo>
                <a:cubicBezTo>
                  <a:pt x="178615" y="27509"/>
                  <a:pt x="355356" y="11634"/>
                  <a:pt x="382520" y="5284"/>
                </a:cubicBezTo>
                <a:cubicBezTo>
                  <a:pt x="409684" y="-1066"/>
                  <a:pt x="335953" y="-5652"/>
                  <a:pt x="278803" y="15867"/>
                </a:cubicBezTo>
                <a:cubicBezTo>
                  <a:pt x="221653" y="37386"/>
                  <a:pt x="32917" y="157684"/>
                  <a:pt x="5753" y="164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DFB0A3A7-134E-4A0D-A33E-D4BD8F80E994}"/>
              </a:ext>
            </a:extLst>
          </p:cNvPr>
          <p:cNvSpPr/>
          <p:nvPr/>
        </p:nvSpPr>
        <p:spPr>
          <a:xfrm>
            <a:off x="4379814" y="3088990"/>
            <a:ext cx="368954" cy="281165"/>
          </a:xfrm>
          <a:custGeom>
            <a:avLst/>
            <a:gdLst>
              <a:gd name="connsiteX0" fmla="*/ 3803 w 368954"/>
              <a:gd name="connsiteY0" fmla="*/ 280743 h 281165"/>
              <a:gd name="connsiteX1" fmla="*/ 88469 w 368954"/>
              <a:gd name="connsiteY1" fmla="*/ 141043 h 281165"/>
              <a:gd name="connsiteX2" fmla="*/ 363636 w 368954"/>
              <a:gd name="connsiteY2" fmla="*/ 3460 h 281165"/>
              <a:gd name="connsiteX3" fmla="*/ 264153 w 368954"/>
              <a:gd name="connsiteY3" fmla="*/ 45793 h 281165"/>
              <a:gd name="connsiteX4" fmla="*/ 190069 w 368954"/>
              <a:gd name="connsiteY4" fmla="*/ 94477 h 281165"/>
              <a:gd name="connsiteX5" fmla="*/ 3803 w 368954"/>
              <a:gd name="connsiteY5" fmla="*/ 280743 h 28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954" h="281165">
                <a:moveTo>
                  <a:pt x="3803" y="280743"/>
                </a:moveTo>
                <a:cubicBezTo>
                  <a:pt x="-13130" y="288504"/>
                  <a:pt x="28497" y="187257"/>
                  <a:pt x="88469" y="141043"/>
                </a:cubicBezTo>
                <a:cubicBezTo>
                  <a:pt x="148441" y="94829"/>
                  <a:pt x="334355" y="19335"/>
                  <a:pt x="363636" y="3460"/>
                </a:cubicBezTo>
                <a:cubicBezTo>
                  <a:pt x="392917" y="-12415"/>
                  <a:pt x="293081" y="30623"/>
                  <a:pt x="264153" y="45793"/>
                </a:cubicBezTo>
                <a:cubicBezTo>
                  <a:pt x="235225" y="60963"/>
                  <a:pt x="232755" y="55319"/>
                  <a:pt x="190069" y="94477"/>
                </a:cubicBezTo>
                <a:cubicBezTo>
                  <a:pt x="147383" y="133635"/>
                  <a:pt x="20736" y="272982"/>
                  <a:pt x="3803" y="280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A755795D-91C1-42CA-AF86-644C219514BD}"/>
              </a:ext>
            </a:extLst>
          </p:cNvPr>
          <p:cNvSpPr/>
          <p:nvPr/>
        </p:nvSpPr>
        <p:spPr>
          <a:xfrm>
            <a:off x="5015440" y="3115450"/>
            <a:ext cx="146192" cy="415298"/>
          </a:xfrm>
          <a:custGeom>
            <a:avLst/>
            <a:gdLst>
              <a:gd name="connsiteX0" fmla="*/ 142877 w 146192"/>
              <a:gd name="connsiteY0" fmla="*/ 415150 h 415298"/>
              <a:gd name="connsiteX1" fmla="*/ 87843 w 146192"/>
              <a:gd name="connsiteY1" fmla="*/ 175967 h 415298"/>
              <a:gd name="connsiteX2" fmla="*/ 1060 w 146192"/>
              <a:gd name="connsiteY2" fmla="*/ 4517 h 415298"/>
              <a:gd name="connsiteX3" fmla="*/ 45510 w 146192"/>
              <a:gd name="connsiteY3" fmla="*/ 57433 h 415298"/>
              <a:gd name="connsiteX4" fmla="*/ 132293 w 146192"/>
              <a:gd name="connsiteY4" fmla="*/ 139983 h 415298"/>
              <a:gd name="connsiteX5" fmla="*/ 142877 w 146192"/>
              <a:gd name="connsiteY5" fmla="*/ 415150 h 41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92" h="415298">
                <a:moveTo>
                  <a:pt x="142877" y="415150"/>
                </a:moveTo>
                <a:cubicBezTo>
                  <a:pt x="135469" y="421147"/>
                  <a:pt x="111479" y="244406"/>
                  <a:pt x="87843" y="175967"/>
                </a:cubicBezTo>
                <a:cubicBezTo>
                  <a:pt x="64207" y="107528"/>
                  <a:pt x="8115" y="24273"/>
                  <a:pt x="1060" y="4517"/>
                </a:cubicBezTo>
                <a:cubicBezTo>
                  <a:pt x="-5995" y="-15239"/>
                  <a:pt x="23638" y="34855"/>
                  <a:pt x="45510" y="57433"/>
                </a:cubicBezTo>
                <a:cubicBezTo>
                  <a:pt x="67382" y="80011"/>
                  <a:pt x="119946" y="84597"/>
                  <a:pt x="132293" y="139983"/>
                </a:cubicBezTo>
                <a:cubicBezTo>
                  <a:pt x="144640" y="195369"/>
                  <a:pt x="150285" y="409153"/>
                  <a:pt x="142877" y="415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8EA0F0DD-5A03-462E-8C32-C0C8DF4C4938}"/>
              </a:ext>
            </a:extLst>
          </p:cNvPr>
          <p:cNvSpPr/>
          <p:nvPr/>
        </p:nvSpPr>
        <p:spPr>
          <a:xfrm>
            <a:off x="4631211" y="3231126"/>
            <a:ext cx="287403" cy="423719"/>
          </a:xfrm>
          <a:custGeom>
            <a:avLst/>
            <a:gdLst>
              <a:gd name="connsiteX0" fmla="*/ 56 w 287403"/>
              <a:gd name="connsiteY0" fmla="*/ 326991 h 423719"/>
              <a:gd name="connsiteX1" fmla="*/ 175739 w 287403"/>
              <a:gd name="connsiteY1" fmla="*/ 204224 h 423719"/>
              <a:gd name="connsiteX2" fmla="*/ 283689 w 287403"/>
              <a:gd name="connsiteY2" fmla="*/ 11607 h 423719"/>
              <a:gd name="connsiteX3" fmla="*/ 245589 w 287403"/>
              <a:gd name="connsiteY3" fmla="*/ 113207 h 423719"/>
              <a:gd name="connsiteX4" fmla="*/ 245589 w 287403"/>
              <a:gd name="connsiteY4" fmla="*/ 348157 h 423719"/>
              <a:gd name="connsiteX5" fmla="*/ 188439 w 287403"/>
              <a:gd name="connsiteY5" fmla="*/ 422241 h 423719"/>
              <a:gd name="connsiteX6" fmla="*/ 262522 w 287403"/>
              <a:gd name="connsiteY6" fmla="*/ 295241 h 423719"/>
              <a:gd name="connsiteX7" fmla="*/ 283689 w 287403"/>
              <a:gd name="connsiteY7" fmla="*/ 3141 h 423719"/>
              <a:gd name="connsiteX8" fmla="*/ 194789 w 287403"/>
              <a:gd name="connsiteY8" fmla="*/ 151307 h 423719"/>
              <a:gd name="connsiteX9" fmla="*/ 56 w 287403"/>
              <a:gd name="connsiteY9" fmla="*/ 326991 h 42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403" h="423719">
                <a:moveTo>
                  <a:pt x="56" y="326991"/>
                </a:moveTo>
                <a:cubicBezTo>
                  <a:pt x="-3119" y="335811"/>
                  <a:pt x="128467" y="256788"/>
                  <a:pt x="175739" y="204224"/>
                </a:cubicBezTo>
                <a:cubicBezTo>
                  <a:pt x="223011" y="151660"/>
                  <a:pt x="272047" y="26776"/>
                  <a:pt x="283689" y="11607"/>
                </a:cubicBezTo>
                <a:cubicBezTo>
                  <a:pt x="295331" y="-3562"/>
                  <a:pt x="251939" y="57115"/>
                  <a:pt x="245589" y="113207"/>
                </a:cubicBezTo>
                <a:cubicBezTo>
                  <a:pt x="239239" y="169299"/>
                  <a:pt x="255114" y="296651"/>
                  <a:pt x="245589" y="348157"/>
                </a:cubicBezTo>
                <a:cubicBezTo>
                  <a:pt x="236064" y="399663"/>
                  <a:pt x="185617" y="431060"/>
                  <a:pt x="188439" y="422241"/>
                </a:cubicBezTo>
                <a:cubicBezTo>
                  <a:pt x="191261" y="413422"/>
                  <a:pt x="246647" y="365091"/>
                  <a:pt x="262522" y="295241"/>
                </a:cubicBezTo>
                <a:cubicBezTo>
                  <a:pt x="278397" y="225391"/>
                  <a:pt x="294978" y="27130"/>
                  <a:pt x="283689" y="3141"/>
                </a:cubicBezTo>
                <a:cubicBezTo>
                  <a:pt x="272400" y="-20848"/>
                  <a:pt x="240650" y="98743"/>
                  <a:pt x="194789" y="151307"/>
                </a:cubicBezTo>
                <a:cubicBezTo>
                  <a:pt x="148928" y="203871"/>
                  <a:pt x="3231" y="318171"/>
                  <a:pt x="56" y="326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3FA11A20-DB10-43C2-B480-0A54C2E90D74}"/>
              </a:ext>
            </a:extLst>
          </p:cNvPr>
          <p:cNvSpPr/>
          <p:nvPr/>
        </p:nvSpPr>
        <p:spPr>
          <a:xfrm>
            <a:off x="5083957" y="3120423"/>
            <a:ext cx="242304" cy="232993"/>
          </a:xfrm>
          <a:custGeom>
            <a:avLst/>
            <a:gdLst>
              <a:gd name="connsiteX0" fmla="*/ 276 w 242304"/>
              <a:gd name="connsiteY0" fmla="*/ 3777 h 232993"/>
              <a:gd name="connsiteX1" fmla="*/ 163260 w 242304"/>
              <a:gd name="connsiteY1" fmla="*/ 60927 h 232993"/>
              <a:gd name="connsiteX2" fmla="*/ 239460 w 242304"/>
              <a:gd name="connsiteY2" fmla="*/ 230260 h 232993"/>
              <a:gd name="connsiteX3" fmla="*/ 205593 w 242304"/>
              <a:gd name="connsiteY3" fmla="*/ 154060 h 232993"/>
              <a:gd name="connsiteX4" fmla="*/ 276 w 242304"/>
              <a:gd name="connsiteY4" fmla="*/ 3777 h 23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04" h="232993">
                <a:moveTo>
                  <a:pt x="276" y="3777"/>
                </a:moveTo>
                <a:cubicBezTo>
                  <a:pt x="-6779" y="-11745"/>
                  <a:pt x="123396" y="23180"/>
                  <a:pt x="163260" y="60927"/>
                </a:cubicBezTo>
                <a:cubicBezTo>
                  <a:pt x="203124" y="98674"/>
                  <a:pt x="232405" y="214738"/>
                  <a:pt x="239460" y="230260"/>
                </a:cubicBezTo>
                <a:cubicBezTo>
                  <a:pt x="246515" y="245782"/>
                  <a:pt x="242282" y="191807"/>
                  <a:pt x="205593" y="154060"/>
                </a:cubicBezTo>
                <a:cubicBezTo>
                  <a:pt x="168904" y="116313"/>
                  <a:pt x="7331" y="19299"/>
                  <a:pt x="276" y="3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90F996CC-B848-400A-B2A3-47443011DC6E}"/>
              </a:ext>
            </a:extLst>
          </p:cNvPr>
          <p:cNvSpPr/>
          <p:nvPr/>
        </p:nvSpPr>
        <p:spPr>
          <a:xfrm>
            <a:off x="4959952" y="3112426"/>
            <a:ext cx="165042" cy="402355"/>
          </a:xfrm>
          <a:custGeom>
            <a:avLst/>
            <a:gdLst>
              <a:gd name="connsiteX0" fmla="*/ 29031 w 165042"/>
              <a:gd name="connsiteY0" fmla="*/ 1191 h 402355"/>
              <a:gd name="connsiteX1" fmla="*/ 24798 w 165042"/>
              <a:gd name="connsiteY1" fmla="*/ 98557 h 402355"/>
              <a:gd name="connsiteX2" fmla="*/ 160265 w 165042"/>
              <a:gd name="connsiteY2" fmla="*/ 392774 h 402355"/>
              <a:gd name="connsiteX3" fmla="*/ 122165 w 165042"/>
              <a:gd name="connsiteY3" fmla="*/ 314457 h 402355"/>
              <a:gd name="connsiteX4" fmla="*/ 3631 w 165042"/>
              <a:gd name="connsiteY4" fmla="*/ 151474 h 402355"/>
              <a:gd name="connsiteX5" fmla="*/ 29031 w 165042"/>
              <a:gd name="connsiteY5" fmla="*/ 1191 h 40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042" h="402355">
                <a:moveTo>
                  <a:pt x="29031" y="1191"/>
                </a:moveTo>
                <a:cubicBezTo>
                  <a:pt x="32559" y="-7629"/>
                  <a:pt x="2926" y="33293"/>
                  <a:pt x="24798" y="98557"/>
                </a:cubicBezTo>
                <a:cubicBezTo>
                  <a:pt x="46670" y="163821"/>
                  <a:pt x="144037" y="356791"/>
                  <a:pt x="160265" y="392774"/>
                </a:cubicBezTo>
                <a:cubicBezTo>
                  <a:pt x="176493" y="428757"/>
                  <a:pt x="148271" y="354674"/>
                  <a:pt x="122165" y="314457"/>
                </a:cubicBezTo>
                <a:cubicBezTo>
                  <a:pt x="96059" y="274240"/>
                  <a:pt x="18801" y="201216"/>
                  <a:pt x="3631" y="151474"/>
                </a:cubicBezTo>
                <a:cubicBezTo>
                  <a:pt x="-11539" y="101732"/>
                  <a:pt x="25503" y="10011"/>
                  <a:pt x="29031" y="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D6C170A7-ECF2-49A8-BF31-7CC6D15C4126}"/>
              </a:ext>
            </a:extLst>
          </p:cNvPr>
          <p:cNvSpPr/>
          <p:nvPr/>
        </p:nvSpPr>
        <p:spPr>
          <a:xfrm>
            <a:off x="6441544" y="3736189"/>
            <a:ext cx="676848" cy="1022595"/>
          </a:xfrm>
          <a:custGeom>
            <a:avLst/>
            <a:gdLst>
              <a:gd name="connsiteX0" fmla="*/ 18523 w 676848"/>
              <a:gd name="connsiteY0" fmla="*/ 10311 h 1022595"/>
              <a:gd name="connsiteX1" fmla="*/ 31223 w 676848"/>
              <a:gd name="connsiteY1" fmla="*/ 340511 h 1022595"/>
              <a:gd name="connsiteX2" fmla="*/ 297923 w 676848"/>
              <a:gd name="connsiteY2" fmla="*/ 801944 h 1022595"/>
              <a:gd name="connsiteX3" fmla="*/ 670456 w 676848"/>
              <a:gd name="connsiteY3" fmla="*/ 1013611 h 1022595"/>
              <a:gd name="connsiteX4" fmla="*/ 505356 w 676848"/>
              <a:gd name="connsiteY4" fmla="*/ 958578 h 1022595"/>
              <a:gd name="connsiteX5" fmla="*/ 149756 w 676848"/>
              <a:gd name="connsiteY5" fmla="*/ 734211 h 1022595"/>
              <a:gd name="connsiteX6" fmla="*/ 18523 w 676848"/>
              <a:gd name="connsiteY6" fmla="*/ 10311 h 102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848" h="1022595">
                <a:moveTo>
                  <a:pt x="18523" y="10311"/>
                </a:moveTo>
                <a:cubicBezTo>
                  <a:pt x="-1232" y="-55306"/>
                  <a:pt x="-15344" y="208572"/>
                  <a:pt x="31223" y="340511"/>
                </a:cubicBezTo>
                <a:cubicBezTo>
                  <a:pt x="77790" y="472450"/>
                  <a:pt x="191384" y="689761"/>
                  <a:pt x="297923" y="801944"/>
                </a:cubicBezTo>
                <a:cubicBezTo>
                  <a:pt x="404462" y="914127"/>
                  <a:pt x="635884" y="987505"/>
                  <a:pt x="670456" y="1013611"/>
                </a:cubicBezTo>
                <a:cubicBezTo>
                  <a:pt x="705028" y="1039717"/>
                  <a:pt x="592139" y="1005145"/>
                  <a:pt x="505356" y="958578"/>
                </a:cubicBezTo>
                <a:cubicBezTo>
                  <a:pt x="418573" y="912011"/>
                  <a:pt x="233717" y="891550"/>
                  <a:pt x="149756" y="734211"/>
                </a:cubicBezTo>
                <a:cubicBezTo>
                  <a:pt x="65795" y="576872"/>
                  <a:pt x="38278" y="75928"/>
                  <a:pt x="18523" y="10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1E601302-63C0-4F97-A137-F03D1A5E8052}"/>
              </a:ext>
            </a:extLst>
          </p:cNvPr>
          <p:cNvSpPr/>
          <p:nvPr/>
        </p:nvSpPr>
        <p:spPr>
          <a:xfrm>
            <a:off x="6583672" y="3521694"/>
            <a:ext cx="700262" cy="1083126"/>
          </a:xfrm>
          <a:custGeom>
            <a:avLst/>
            <a:gdLst>
              <a:gd name="connsiteX0" fmla="*/ 49961 w 700262"/>
              <a:gd name="connsiteY0" fmla="*/ 439 h 1083126"/>
              <a:gd name="connsiteX1" fmla="*/ 49961 w 700262"/>
              <a:gd name="connsiteY1" fmla="*/ 343339 h 1083126"/>
              <a:gd name="connsiteX2" fmla="*/ 130395 w 700262"/>
              <a:gd name="connsiteY2" fmla="*/ 538073 h 1083126"/>
              <a:gd name="connsiteX3" fmla="*/ 668028 w 700262"/>
              <a:gd name="connsiteY3" fmla="*/ 1054539 h 1083126"/>
              <a:gd name="connsiteX4" fmla="*/ 587595 w 700262"/>
              <a:gd name="connsiteY4" fmla="*/ 986806 h 1083126"/>
              <a:gd name="connsiteX5" fmla="*/ 160028 w 700262"/>
              <a:gd name="connsiteY5" fmla="*/ 737039 h 1083126"/>
              <a:gd name="connsiteX6" fmla="*/ 3395 w 700262"/>
              <a:gd name="connsiteY6" fmla="*/ 419539 h 1083126"/>
              <a:gd name="connsiteX7" fmla="*/ 49961 w 700262"/>
              <a:gd name="connsiteY7" fmla="*/ 439 h 108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262" h="1083126">
                <a:moveTo>
                  <a:pt x="49961" y="439"/>
                </a:moveTo>
                <a:cubicBezTo>
                  <a:pt x="57722" y="-12261"/>
                  <a:pt x="36555" y="253733"/>
                  <a:pt x="49961" y="343339"/>
                </a:cubicBezTo>
                <a:cubicBezTo>
                  <a:pt x="63367" y="432945"/>
                  <a:pt x="27384" y="419540"/>
                  <a:pt x="130395" y="538073"/>
                </a:cubicBezTo>
                <a:cubicBezTo>
                  <a:pt x="233406" y="656606"/>
                  <a:pt x="591828" y="979750"/>
                  <a:pt x="668028" y="1054539"/>
                </a:cubicBezTo>
                <a:cubicBezTo>
                  <a:pt x="744228" y="1129328"/>
                  <a:pt x="672262" y="1039723"/>
                  <a:pt x="587595" y="986806"/>
                </a:cubicBezTo>
                <a:cubicBezTo>
                  <a:pt x="502928" y="933889"/>
                  <a:pt x="257395" y="831584"/>
                  <a:pt x="160028" y="737039"/>
                </a:cubicBezTo>
                <a:cubicBezTo>
                  <a:pt x="62661" y="642495"/>
                  <a:pt x="21034" y="539483"/>
                  <a:pt x="3395" y="419539"/>
                </a:cubicBezTo>
                <a:cubicBezTo>
                  <a:pt x="-14244" y="299595"/>
                  <a:pt x="42200" y="13139"/>
                  <a:pt x="49961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97F361DF-CD14-4C43-962F-94F90BB2C351}"/>
              </a:ext>
            </a:extLst>
          </p:cNvPr>
          <p:cNvSpPr/>
          <p:nvPr/>
        </p:nvSpPr>
        <p:spPr>
          <a:xfrm>
            <a:off x="6695049" y="3602440"/>
            <a:ext cx="502904" cy="905033"/>
          </a:xfrm>
          <a:custGeom>
            <a:avLst/>
            <a:gdLst>
              <a:gd name="connsiteX0" fmla="*/ 1026 w 502904"/>
              <a:gd name="connsiteY0" fmla="*/ 4360 h 905033"/>
              <a:gd name="connsiteX1" fmla="*/ 302651 w 502904"/>
              <a:gd name="connsiteY1" fmla="*/ 115485 h 905033"/>
              <a:gd name="connsiteX2" fmla="*/ 499501 w 502904"/>
              <a:gd name="connsiteY2" fmla="*/ 880660 h 905033"/>
              <a:gd name="connsiteX3" fmla="*/ 426476 w 502904"/>
              <a:gd name="connsiteY3" fmla="*/ 661585 h 905033"/>
              <a:gd name="connsiteX4" fmla="*/ 413776 w 502904"/>
              <a:gd name="connsiteY4" fmla="*/ 125010 h 905033"/>
              <a:gd name="connsiteX5" fmla="*/ 1026 w 502904"/>
              <a:gd name="connsiteY5" fmla="*/ 4360 h 90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904" h="905033">
                <a:moveTo>
                  <a:pt x="1026" y="4360"/>
                </a:moveTo>
                <a:cubicBezTo>
                  <a:pt x="-17495" y="2773"/>
                  <a:pt x="219572" y="-30565"/>
                  <a:pt x="302651" y="115485"/>
                </a:cubicBezTo>
                <a:cubicBezTo>
                  <a:pt x="385730" y="261535"/>
                  <a:pt x="478864" y="789643"/>
                  <a:pt x="499501" y="880660"/>
                </a:cubicBezTo>
                <a:cubicBezTo>
                  <a:pt x="520138" y="971677"/>
                  <a:pt x="440763" y="787527"/>
                  <a:pt x="426476" y="661585"/>
                </a:cubicBezTo>
                <a:cubicBezTo>
                  <a:pt x="412189" y="535643"/>
                  <a:pt x="480451" y="235077"/>
                  <a:pt x="413776" y="125010"/>
                </a:cubicBezTo>
                <a:cubicBezTo>
                  <a:pt x="347101" y="14943"/>
                  <a:pt x="19547" y="5947"/>
                  <a:pt x="1026" y="4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E939D9BC-7CE1-4674-AB22-BBC4BD27E379}"/>
              </a:ext>
            </a:extLst>
          </p:cNvPr>
          <p:cNvSpPr/>
          <p:nvPr/>
        </p:nvSpPr>
        <p:spPr>
          <a:xfrm>
            <a:off x="6486336" y="2397201"/>
            <a:ext cx="672211" cy="996880"/>
          </a:xfrm>
          <a:custGeom>
            <a:avLst/>
            <a:gdLst>
              <a:gd name="connsiteX0" fmla="*/ 670114 w 672211"/>
              <a:gd name="connsiteY0" fmla="*/ 60249 h 996880"/>
              <a:gd name="connsiteX1" fmla="*/ 492314 w 672211"/>
              <a:gd name="connsiteY1" fmla="*/ 18974 h 996880"/>
              <a:gd name="connsiteX2" fmla="*/ 473264 w 672211"/>
              <a:gd name="connsiteY2" fmla="*/ 120574 h 996880"/>
              <a:gd name="connsiteX3" fmla="*/ 378014 w 672211"/>
              <a:gd name="connsiteY3" fmla="*/ 126924 h 996880"/>
              <a:gd name="connsiteX4" fmla="*/ 381189 w 672211"/>
              <a:gd name="connsiteY4" fmla="*/ 203124 h 996880"/>
              <a:gd name="connsiteX5" fmla="*/ 282764 w 672211"/>
              <a:gd name="connsiteY5" fmla="*/ 193599 h 996880"/>
              <a:gd name="connsiteX6" fmla="*/ 289114 w 672211"/>
              <a:gd name="connsiteY6" fmla="*/ 307899 h 996880"/>
              <a:gd name="connsiteX7" fmla="*/ 225614 w 672211"/>
              <a:gd name="connsiteY7" fmla="*/ 269799 h 996880"/>
              <a:gd name="connsiteX8" fmla="*/ 228789 w 672211"/>
              <a:gd name="connsiteY8" fmla="*/ 476174 h 996880"/>
              <a:gd name="connsiteX9" fmla="*/ 174814 w 672211"/>
              <a:gd name="connsiteY9" fmla="*/ 390449 h 996880"/>
              <a:gd name="connsiteX10" fmla="*/ 174814 w 672211"/>
              <a:gd name="connsiteY10" fmla="*/ 580949 h 996880"/>
              <a:gd name="connsiteX11" fmla="*/ 133539 w 672211"/>
              <a:gd name="connsiteY11" fmla="*/ 501574 h 996880"/>
              <a:gd name="connsiteX12" fmla="*/ 130364 w 672211"/>
              <a:gd name="connsiteY12" fmla="*/ 673024 h 996880"/>
              <a:gd name="connsiteX13" fmla="*/ 79564 w 672211"/>
              <a:gd name="connsiteY13" fmla="*/ 574599 h 996880"/>
              <a:gd name="connsiteX14" fmla="*/ 47814 w 672211"/>
              <a:gd name="connsiteY14" fmla="*/ 831774 h 996880"/>
              <a:gd name="connsiteX15" fmla="*/ 189 w 672211"/>
              <a:gd name="connsiteY15" fmla="*/ 796849 h 996880"/>
              <a:gd name="connsiteX16" fmla="*/ 66864 w 672211"/>
              <a:gd name="connsiteY16" fmla="*/ 996874 h 996880"/>
              <a:gd name="connsiteX17" fmla="*/ 41464 w 672211"/>
              <a:gd name="connsiteY17" fmla="*/ 803199 h 996880"/>
              <a:gd name="connsiteX18" fmla="*/ 98614 w 672211"/>
              <a:gd name="connsiteY18" fmla="*/ 612699 h 996880"/>
              <a:gd name="connsiteX19" fmla="*/ 276414 w 672211"/>
              <a:gd name="connsiteY19" fmla="*/ 330124 h 996880"/>
              <a:gd name="connsiteX20" fmla="*/ 571689 w 672211"/>
              <a:gd name="connsiteY20" fmla="*/ 12624 h 996880"/>
              <a:gd name="connsiteX21" fmla="*/ 670114 w 672211"/>
              <a:gd name="connsiteY21" fmla="*/ 60249 h 99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72211" h="996880">
                <a:moveTo>
                  <a:pt x="670114" y="60249"/>
                </a:moveTo>
                <a:cubicBezTo>
                  <a:pt x="656885" y="61307"/>
                  <a:pt x="525122" y="8920"/>
                  <a:pt x="492314" y="18974"/>
                </a:cubicBezTo>
                <a:cubicBezTo>
                  <a:pt x="459506" y="29028"/>
                  <a:pt x="492314" y="102582"/>
                  <a:pt x="473264" y="120574"/>
                </a:cubicBezTo>
                <a:cubicBezTo>
                  <a:pt x="454214" y="138566"/>
                  <a:pt x="393360" y="113166"/>
                  <a:pt x="378014" y="126924"/>
                </a:cubicBezTo>
                <a:cubicBezTo>
                  <a:pt x="362668" y="140682"/>
                  <a:pt x="397064" y="192012"/>
                  <a:pt x="381189" y="203124"/>
                </a:cubicBezTo>
                <a:cubicBezTo>
                  <a:pt x="365314" y="214237"/>
                  <a:pt x="298110" y="176137"/>
                  <a:pt x="282764" y="193599"/>
                </a:cubicBezTo>
                <a:cubicBezTo>
                  <a:pt x="267418" y="211061"/>
                  <a:pt x="298639" y="295199"/>
                  <a:pt x="289114" y="307899"/>
                </a:cubicBezTo>
                <a:cubicBezTo>
                  <a:pt x="279589" y="320599"/>
                  <a:pt x="235668" y="241753"/>
                  <a:pt x="225614" y="269799"/>
                </a:cubicBezTo>
                <a:cubicBezTo>
                  <a:pt x="215560" y="297845"/>
                  <a:pt x="237256" y="456066"/>
                  <a:pt x="228789" y="476174"/>
                </a:cubicBezTo>
                <a:cubicBezTo>
                  <a:pt x="220322" y="496282"/>
                  <a:pt x="183810" y="372987"/>
                  <a:pt x="174814" y="390449"/>
                </a:cubicBezTo>
                <a:cubicBezTo>
                  <a:pt x="165818" y="407912"/>
                  <a:pt x="181693" y="562428"/>
                  <a:pt x="174814" y="580949"/>
                </a:cubicBezTo>
                <a:cubicBezTo>
                  <a:pt x="167935" y="599470"/>
                  <a:pt x="140947" y="486228"/>
                  <a:pt x="133539" y="501574"/>
                </a:cubicBezTo>
                <a:cubicBezTo>
                  <a:pt x="126131" y="516920"/>
                  <a:pt x="139360" y="660853"/>
                  <a:pt x="130364" y="673024"/>
                </a:cubicBezTo>
                <a:cubicBezTo>
                  <a:pt x="121368" y="685195"/>
                  <a:pt x="93322" y="548141"/>
                  <a:pt x="79564" y="574599"/>
                </a:cubicBezTo>
                <a:cubicBezTo>
                  <a:pt x="65806" y="601057"/>
                  <a:pt x="61043" y="794732"/>
                  <a:pt x="47814" y="831774"/>
                </a:cubicBezTo>
                <a:cubicBezTo>
                  <a:pt x="34585" y="868816"/>
                  <a:pt x="-2986" y="769332"/>
                  <a:pt x="189" y="796849"/>
                </a:cubicBezTo>
                <a:cubicBezTo>
                  <a:pt x="3364" y="824366"/>
                  <a:pt x="59985" y="995816"/>
                  <a:pt x="66864" y="996874"/>
                </a:cubicBezTo>
                <a:cubicBezTo>
                  <a:pt x="73743" y="997932"/>
                  <a:pt x="36172" y="867228"/>
                  <a:pt x="41464" y="803199"/>
                </a:cubicBezTo>
                <a:cubicBezTo>
                  <a:pt x="46756" y="739170"/>
                  <a:pt x="59456" y="691545"/>
                  <a:pt x="98614" y="612699"/>
                </a:cubicBezTo>
                <a:cubicBezTo>
                  <a:pt x="137772" y="533853"/>
                  <a:pt x="197568" y="430137"/>
                  <a:pt x="276414" y="330124"/>
                </a:cubicBezTo>
                <a:cubicBezTo>
                  <a:pt x="355260" y="230112"/>
                  <a:pt x="511364" y="58132"/>
                  <a:pt x="571689" y="12624"/>
                </a:cubicBezTo>
                <a:cubicBezTo>
                  <a:pt x="632014" y="-32884"/>
                  <a:pt x="683343" y="59191"/>
                  <a:pt x="670114" y="60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486FCEAD-37B6-4023-A1AF-330C202C29C9}"/>
              </a:ext>
            </a:extLst>
          </p:cNvPr>
          <p:cNvSpPr/>
          <p:nvPr/>
        </p:nvSpPr>
        <p:spPr>
          <a:xfrm>
            <a:off x="7121469" y="2452720"/>
            <a:ext cx="131881" cy="284781"/>
          </a:xfrm>
          <a:custGeom>
            <a:avLst/>
            <a:gdLst>
              <a:gd name="connsiteX0" fmla="*/ 117531 w 131881"/>
              <a:gd name="connsiteY0" fmla="*/ 284130 h 284781"/>
              <a:gd name="connsiteX1" fmla="*/ 108006 w 131881"/>
              <a:gd name="connsiteY1" fmla="*/ 138080 h 284781"/>
              <a:gd name="connsiteX2" fmla="*/ 56 w 131881"/>
              <a:gd name="connsiteY2" fmla="*/ 1555 h 284781"/>
              <a:gd name="connsiteX3" fmla="*/ 123881 w 131881"/>
              <a:gd name="connsiteY3" fmla="*/ 77755 h 284781"/>
              <a:gd name="connsiteX4" fmla="*/ 117531 w 131881"/>
              <a:gd name="connsiteY4" fmla="*/ 284130 h 28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881" h="284781">
                <a:moveTo>
                  <a:pt x="117531" y="284130"/>
                </a:moveTo>
                <a:cubicBezTo>
                  <a:pt x="114885" y="294184"/>
                  <a:pt x="127585" y="185176"/>
                  <a:pt x="108006" y="138080"/>
                </a:cubicBezTo>
                <a:cubicBezTo>
                  <a:pt x="88427" y="90984"/>
                  <a:pt x="-2590" y="11609"/>
                  <a:pt x="56" y="1555"/>
                </a:cubicBezTo>
                <a:cubicBezTo>
                  <a:pt x="2702" y="-8499"/>
                  <a:pt x="103773" y="31718"/>
                  <a:pt x="123881" y="77755"/>
                </a:cubicBezTo>
                <a:cubicBezTo>
                  <a:pt x="143989" y="123792"/>
                  <a:pt x="120177" y="274076"/>
                  <a:pt x="117531" y="284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50C41C0E-C177-4440-B4BF-A49E53189F9F}"/>
              </a:ext>
            </a:extLst>
          </p:cNvPr>
          <p:cNvSpPr/>
          <p:nvPr/>
        </p:nvSpPr>
        <p:spPr>
          <a:xfrm>
            <a:off x="6548205" y="2624097"/>
            <a:ext cx="702896" cy="735064"/>
          </a:xfrm>
          <a:custGeom>
            <a:avLst/>
            <a:gdLst>
              <a:gd name="connsiteX0" fmla="*/ 701908 w 702896"/>
              <a:gd name="connsiteY0" fmla="*/ 41316 h 735064"/>
              <a:gd name="connsiteX1" fmla="*/ 582845 w 702896"/>
              <a:gd name="connsiteY1" fmla="*/ 41 h 735064"/>
              <a:gd name="connsiteX2" fmla="*/ 536808 w 702896"/>
              <a:gd name="connsiteY2" fmla="*/ 33378 h 735064"/>
              <a:gd name="connsiteX3" fmla="*/ 447908 w 702896"/>
              <a:gd name="connsiteY3" fmla="*/ 22266 h 735064"/>
              <a:gd name="connsiteX4" fmla="*/ 473308 w 702896"/>
              <a:gd name="connsiteY4" fmla="*/ 114341 h 735064"/>
              <a:gd name="connsiteX5" fmla="*/ 355833 w 702896"/>
              <a:gd name="connsiteY5" fmla="*/ 90528 h 735064"/>
              <a:gd name="connsiteX6" fmla="*/ 384408 w 702896"/>
              <a:gd name="connsiteY6" fmla="*/ 165141 h 735064"/>
              <a:gd name="connsiteX7" fmla="*/ 281220 w 702896"/>
              <a:gd name="connsiteY7" fmla="*/ 166728 h 735064"/>
              <a:gd name="connsiteX8" fmla="*/ 290745 w 702896"/>
              <a:gd name="connsiteY8" fmla="*/ 217528 h 735064"/>
              <a:gd name="connsiteX9" fmla="*/ 174858 w 702896"/>
              <a:gd name="connsiteY9" fmla="*/ 250866 h 735064"/>
              <a:gd name="connsiteX10" fmla="*/ 198670 w 702896"/>
              <a:gd name="connsiteY10" fmla="*/ 309603 h 735064"/>
              <a:gd name="connsiteX11" fmla="*/ 124058 w 702896"/>
              <a:gd name="connsiteY11" fmla="*/ 358816 h 735064"/>
              <a:gd name="connsiteX12" fmla="*/ 155808 w 702896"/>
              <a:gd name="connsiteY12" fmla="*/ 455653 h 735064"/>
              <a:gd name="connsiteX13" fmla="*/ 106595 w 702896"/>
              <a:gd name="connsiteY13" fmla="*/ 438191 h 735064"/>
              <a:gd name="connsiteX14" fmla="*/ 62145 w 702896"/>
              <a:gd name="connsiteY14" fmla="*/ 515978 h 735064"/>
              <a:gd name="connsiteX15" fmla="*/ 65320 w 702896"/>
              <a:gd name="connsiteY15" fmla="*/ 557253 h 735064"/>
              <a:gd name="connsiteX16" fmla="*/ 28808 w 702896"/>
              <a:gd name="connsiteY16" fmla="*/ 596941 h 735064"/>
              <a:gd name="connsiteX17" fmla="*/ 233 w 702896"/>
              <a:gd name="connsiteY17" fmla="*/ 735053 h 735064"/>
              <a:gd name="connsiteX18" fmla="*/ 25633 w 702896"/>
              <a:gd name="connsiteY18" fmla="*/ 589003 h 735064"/>
              <a:gd name="connsiteX19" fmla="*/ 166920 w 702896"/>
              <a:gd name="connsiteY19" fmla="*/ 317541 h 735064"/>
              <a:gd name="connsiteX20" fmla="*/ 412983 w 702896"/>
              <a:gd name="connsiteY20" fmla="*/ 101641 h 735064"/>
              <a:gd name="connsiteX21" fmla="*/ 509820 w 702896"/>
              <a:gd name="connsiteY21" fmla="*/ 34966 h 735064"/>
              <a:gd name="connsiteX22" fmla="*/ 701908 w 702896"/>
              <a:gd name="connsiteY22" fmla="*/ 41316 h 73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02896" h="735064">
                <a:moveTo>
                  <a:pt x="701908" y="41316"/>
                </a:moveTo>
                <a:cubicBezTo>
                  <a:pt x="714079" y="35495"/>
                  <a:pt x="610362" y="1364"/>
                  <a:pt x="582845" y="41"/>
                </a:cubicBezTo>
                <a:cubicBezTo>
                  <a:pt x="555328" y="-1282"/>
                  <a:pt x="559298" y="29674"/>
                  <a:pt x="536808" y="33378"/>
                </a:cubicBezTo>
                <a:cubicBezTo>
                  <a:pt x="514318" y="37082"/>
                  <a:pt x="458491" y="8772"/>
                  <a:pt x="447908" y="22266"/>
                </a:cubicBezTo>
                <a:cubicBezTo>
                  <a:pt x="437325" y="35760"/>
                  <a:pt x="488654" y="102964"/>
                  <a:pt x="473308" y="114341"/>
                </a:cubicBezTo>
                <a:cubicBezTo>
                  <a:pt x="457962" y="125718"/>
                  <a:pt x="370650" y="82061"/>
                  <a:pt x="355833" y="90528"/>
                </a:cubicBezTo>
                <a:cubicBezTo>
                  <a:pt x="341016" y="98995"/>
                  <a:pt x="396843" y="152441"/>
                  <a:pt x="384408" y="165141"/>
                </a:cubicBezTo>
                <a:cubicBezTo>
                  <a:pt x="371972" y="177841"/>
                  <a:pt x="296830" y="157997"/>
                  <a:pt x="281220" y="166728"/>
                </a:cubicBezTo>
                <a:cubicBezTo>
                  <a:pt x="265609" y="175459"/>
                  <a:pt x="308472" y="203505"/>
                  <a:pt x="290745" y="217528"/>
                </a:cubicBezTo>
                <a:cubicBezTo>
                  <a:pt x="273018" y="231551"/>
                  <a:pt x="190204" y="235520"/>
                  <a:pt x="174858" y="250866"/>
                </a:cubicBezTo>
                <a:cubicBezTo>
                  <a:pt x="159512" y="266212"/>
                  <a:pt x="207137" y="291611"/>
                  <a:pt x="198670" y="309603"/>
                </a:cubicBezTo>
                <a:cubicBezTo>
                  <a:pt x="190203" y="327595"/>
                  <a:pt x="131202" y="334474"/>
                  <a:pt x="124058" y="358816"/>
                </a:cubicBezTo>
                <a:cubicBezTo>
                  <a:pt x="116914" y="383158"/>
                  <a:pt x="158718" y="442424"/>
                  <a:pt x="155808" y="455653"/>
                </a:cubicBezTo>
                <a:cubicBezTo>
                  <a:pt x="152898" y="468882"/>
                  <a:pt x="122205" y="428137"/>
                  <a:pt x="106595" y="438191"/>
                </a:cubicBezTo>
                <a:cubicBezTo>
                  <a:pt x="90985" y="448245"/>
                  <a:pt x="69024" y="496134"/>
                  <a:pt x="62145" y="515978"/>
                </a:cubicBezTo>
                <a:cubicBezTo>
                  <a:pt x="55266" y="535822"/>
                  <a:pt x="70876" y="543759"/>
                  <a:pt x="65320" y="557253"/>
                </a:cubicBezTo>
                <a:cubicBezTo>
                  <a:pt x="59764" y="570747"/>
                  <a:pt x="39656" y="567308"/>
                  <a:pt x="28808" y="596941"/>
                </a:cubicBezTo>
                <a:cubicBezTo>
                  <a:pt x="17960" y="626574"/>
                  <a:pt x="762" y="736376"/>
                  <a:pt x="233" y="735053"/>
                </a:cubicBezTo>
                <a:cubicBezTo>
                  <a:pt x="-296" y="733730"/>
                  <a:pt x="-2148" y="658588"/>
                  <a:pt x="25633" y="589003"/>
                </a:cubicBezTo>
                <a:cubicBezTo>
                  <a:pt x="53414" y="519418"/>
                  <a:pt x="102362" y="398768"/>
                  <a:pt x="166920" y="317541"/>
                </a:cubicBezTo>
                <a:cubicBezTo>
                  <a:pt x="231478" y="236314"/>
                  <a:pt x="355833" y="148737"/>
                  <a:pt x="412983" y="101641"/>
                </a:cubicBezTo>
                <a:cubicBezTo>
                  <a:pt x="470133" y="54545"/>
                  <a:pt x="466164" y="47137"/>
                  <a:pt x="509820" y="34966"/>
                </a:cubicBezTo>
                <a:cubicBezTo>
                  <a:pt x="553476" y="22795"/>
                  <a:pt x="689737" y="47137"/>
                  <a:pt x="701908" y="41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A1876FB1-A7EE-42C3-BC09-9B98AF466067}"/>
              </a:ext>
            </a:extLst>
          </p:cNvPr>
          <p:cNvSpPr/>
          <p:nvPr/>
        </p:nvSpPr>
        <p:spPr>
          <a:xfrm>
            <a:off x="6220711" y="2503660"/>
            <a:ext cx="552951" cy="1003970"/>
          </a:xfrm>
          <a:custGeom>
            <a:avLst/>
            <a:gdLst>
              <a:gd name="connsiteX0" fmla="*/ 552622 w 552951"/>
              <a:gd name="connsiteY0" fmla="*/ 148523 h 1003970"/>
              <a:gd name="connsiteX1" fmla="*/ 290156 w 552951"/>
              <a:gd name="connsiteY1" fmla="*/ 357 h 1003970"/>
              <a:gd name="connsiteX2" fmla="*/ 480656 w 552951"/>
              <a:gd name="connsiteY2" fmla="*/ 180273 h 1003970"/>
              <a:gd name="connsiteX3" fmla="*/ 254172 w 552951"/>
              <a:gd name="connsiteY3" fmla="*/ 74440 h 1003970"/>
              <a:gd name="connsiteX4" fmla="*/ 457372 w 552951"/>
              <a:gd name="connsiteY4" fmla="*/ 326323 h 1003970"/>
              <a:gd name="connsiteX5" fmla="*/ 180089 w 552951"/>
              <a:gd name="connsiteY5" fmla="*/ 140057 h 1003970"/>
              <a:gd name="connsiteX6" fmla="*/ 355772 w 552951"/>
              <a:gd name="connsiteY6" fmla="*/ 423690 h 1003970"/>
              <a:gd name="connsiteX7" fmla="*/ 268989 w 552951"/>
              <a:gd name="connsiteY7" fmla="*/ 404640 h 1003970"/>
              <a:gd name="connsiteX8" fmla="*/ 304972 w 552951"/>
              <a:gd name="connsiteY8" fmla="*/ 495657 h 1003970"/>
              <a:gd name="connsiteX9" fmla="*/ 203372 w 552951"/>
              <a:gd name="connsiteY9" fmla="*/ 491423 h 1003970"/>
              <a:gd name="connsiteX10" fmla="*/ 218189 w 552951"/>
              <a:gd name="connsiteY10" fmla="*/ 557040 h 1003970"/>
              <a:gd name="connsiteX11" fmla="*/ 133522 w 552951"/>
              <a:gd name="connsiteY11" fmla="*/ 548573 h 1003970"/>
              <a:gd name="connsiteX12" fmla="*/ 279572 w 552951"/>
              <a:gd name="connsiteY12" fmla="*/ 599373 h 1003970"/>
              <a:gd name="connsiteX13" fmla="*/ 57322 w 552951"/>
              <a:gd name="connsiteY13" fmla="*/ 681923 h 1003970"/>
              <a:gd name="connsiteX14" fmla="*/ 213956 w 552951"/>
              <a:gd name="connsiteY14" fmla="*/ 633240 h 1003970"/>
              <a:gd name="connsiteX15" fmla="*/ 211839 w 552951"/>
              <a:gd name="connsiteY15" fmla="*/ 664990 h 1003970"/>
              <a:gd name="connsiteX16" fmla="*/ 146222 w 552951"/>
              <a:gd name="connsiteY16" fmla="*/ 741190 h 1003970"/>
              <a:gd name="connsiteX17" fmla="*/ 135639 w 552951"/>
              <a:gd name="connsiteY17" fmla="*/ 768707 h 1003970"/>
              <a:gd name="connsiteX18" fmla="*/ 224539 w 552951"/>
              <a:gd name="connsiteY18" fmla="*/ 739073 h 1003970"/>
              <a:gd name="connsiteX19" fmla="*/ 129289 w 552951"/>
              <a:gd name="connsiteY19" fmla="*/ 808923 h 1003970"/>
              <a:gd name="connsiteX20" fmla="*/ 172 w 552951"/>
              <a:gd name="connsiteY20" fmla="*/ 781407 h 1003970"/>
              <a:gd name="connsiteX21" fmla="*/ 103889 w 552951"/>
              <a:gd name="connsiteY21" fmla="*/ 827973 h 1003970"/>
              <a:gd name="connsiteX22" fmla="*/ 199139 w 552951"/>
              <a:gd name="connsiteY22" fmla="*/ 910523 h 1003970"/>
              <a:gd name="connsiteX23" fmla="*/ 226656 w 552951"/>
              <a:gd name="connsiteY23" fmla="*/ 874540 h 1003970"/>
              <a:gd name="connsiteX24" fmla="*/ 19222 w 552951"/>
              <a:gd name="connsiteY24" fmla="*/ 948623 h 1003970"/>
              <a:gd name="connsiteX25" fmla="*/ 158922 w 552951"/>
              <a:gd name="connsiteY25" fmla="*/ 912640 h 1003970"/>
              <a:gd name="connsiteX26" fmla="*/ 158922 w 552951"/>
              <a:gd name="connsiteY26" fmla="*/ 912640 h 1003970"/>
              <a:gd name="connsiteX27" fmla="*/ 171622 w 552951"/>
              <a:gd name="connsiteY27" fmla="*/ 1003657 h 1003970"/>
              <a:gd name="connsiteX28" fmla="*/ 302856 w 552951"/>
              <a:gd name="connsiteY28" fmla="*/ 876657 h 1003970"/>
              <a:gd name="connsiteX29" fmla="*/ 275339 w 552951"/>
              <a:gd name="connsiteY29" fmla="*/ 787757 h 1003970"/>
              <a:gd name="connsiteX30" fmla="*/ 343072 w 552951"/>
              <a:gd name="connsiteY30" fmla="*/ 599373 h 1003970"/>
              <a:gd name="connsiteX31" fmla="*/ 552622 w 552951"/>
              <a:gd name="connsiteY31" fmla="*/ 148523 h 100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2951" h="1003970">
                <a:moveTo>
                  <a:pt x="552622" y="148523"/>
                </a:moveTo>
                <a:cubicBezTo>
                  <a:pt x="543803" y="48687"/>
                  <a:pt x="302150" y="-4935"/>
                  <a:pt x="290156" y="357"/>
                </a:cubicBezTo>
                <a:cubicBezTo>
                  <a:pt x="278162" y="5649"/>
                  <a:pt x="486653" y="167926"/>
                  <a:pt x="480656" y="180273"/>
                </a:cubicBezTo>
                <a:cubicBezTo>
                  <a:pt x="474659" y="192620"/>
                  <a:pt x="258053" y="50098"/>
                  <a:pt x="254172" y="74440"/>
                </a:cubicBezTo>
                <a:cubicBezTo>
                  <a:pt x="250291" y="98782"/>
                  <a:pt x="469719" y="315387"/>
                  <a:pt x="457372" y="326323"/>
                </a:cubicBezTo>
                <a:cubicBezTo>
                  <a:pt x="445025" y="337259"/>
                  <a:pt x="197022" y="123829"/>
                  <a:pt x="180089" y="140057"/>
                </a:cubicBezTo>
                <a:cubicBezTo>
                  <a:pt x="163156" y="156285"/>
                  <a:pt x="340955" y="379593"/>
                  <a:pt x="355772" y="423690"/>
                </a:cubicBezTo>
                <a:cubicBezTo>
                  <a:pt x="370589" y="467787"/>
                  <a:pt x="277456" y="392646"/>
                  <a:pt x="268989" y="404640"/>
                </a:cubicBezTo>
                <a:cubicBezTo>
                  <a:pt x="260522" y="416634"/>
                  <a:pt x="315908" y="481193"/>
                  <a:pt x="304972" y="495657"/>
                </a:cubicBezTo>
                <a:cubicBezTo>
                  <a:pt x="294036" y="510121"/>
                  <a:pt x="217836" y="481193"/>
                  <a:pt x="203372" y="491423"/>
                </a:cubicBezTo>
                <a:cubicBezTo>
                  <a:pt x="188908" y="501654"/>
                  <a:pt x="229831" y="547515"/>
                  <a:pt x="218189" y="557040"/>
                </a:cubicBezTo>
                <a:cubicBezTo>
                  <a:pt x="206547" y="566565"/>
                  <a:pt x="123292" y="541518"/>
                  <a:pt x="133522" y="548573"/>
                </a:cubicBezTo>
                <a:cubicBezTo>
                  <a:pt x="143752" y="555628"/>
                  <a:pt x="292272" y="577148"/>
                  <a:pt x="279572" y="599373"/>
                </a:cubicBezTo>
                <a:cubicBezTo>
                  <a:pt x="266872" y="621598"/>
                  <a:pt x="68258" y="676279"/>
                  <a:pt x="57322" y="681923"/>
                </a:cubicBezTo>
                <a:cubicBezTo>
                  <a:pt x="46386" y="687567"/>
                  <a:pt x="188203" y="636062"/>
                  <a:pt x="213956" y="633240"/>
                </a:cubicBezTo>
                <a:cubicBezTo>
                  <a:pt x="239709" y="630418"/>
                  <a:pt x="223128" y="646998"/>
                  <a:pt x="211839" y="664990"/>
                </a:cubicBezTo>
                <a:cubicBezTo>
                  <a:pt x="200550" y="682982"/>
                  <a:pt x="158922" y="723904"/>
                  <a:pt x="146222" y="741190"/>
                </a:cubicBezTo>
                <a:cubicBezTo>
                  <a:pt x="133522" y="758476"/>
                  <a:pt x="122586" y="769060"/>
                  <a:pt x="135639" y="768707"/>
                </a:cubicBezTo>
                <a:cubicBezTo>
                  <a:pt x="148692" y="768354"/>
                  <a:pt x="225597" y="732370"/>
                  <a:pt x="224539" y="739073"/>
                </a:cubicBezTo>
                <a:cubicBezTo>
                  <a:pt x="223481" y="745776"/>
                  <a:pt x="166684" y="801867"/>
                  <a:pt x="129289" y="808923"/>
                </a:cubicBezTo>
                <a:cubicBezTo>
                  <a:pt x="91894" y="815979"/>
                  <a:pt x="4405" y="778232"/>
                  <a:pt x="172" y="781407"/>
                </a:cubicBezTo>
                <a:cubicBezTo>
                  <a:pt x="-4061" y="784582"/>
                  <a:pt x="70728" y="806454"/>
                  <a:pt x="103889" y="827973"/>
                </a:cubicBezTo>
                <a:cubicBezTo>
                  <a:pt x="137050" y="849492"/>
                  <a:pt x="178678" y="902762"/>
                  <a:pt x="199139" y="910523"/>
                </a:cubicBezTo>
                <a:cubicBezTo>
                  <a:pt x="219600" y="918284"/>
                  <a:pt x="256642" y="868190"/>
                  <a:pt x="226656" y="874540"/>
                </a:cubicBezTo>
                <a:cubicBezTo>
                  <a:pt x="196670" y="880890"/>
                  <a:pt x="30511" y="942273"/>
                  <a:pt x="19222" y="948623"/>
                </a:cubicBezTo>
                <a:cubicBezTo>
                  <a:pt x="7933" y="954973"/>
                  <a:pt x="158922" y="912640"/>
                  <a:pt x="158922" y="912640"/>
                </a:cubicBezTo>
                <a:lnTo>
                  <a:pt x="158922" y="912640"/>
                </a:lnTo>
                <a:cubicBezTo>
                  <a:pt x="161039" y="927809"/>
                  <a:pt x="147633" y="1009654"/>
                  <a:pt x="171622" y="1003657"/>
                </a:cubicBezTo>
                <a:cubicBezTo>
                  <a:pt x="195611" y="997660"/>
                  <a:pt x="285570" y="912640"/>
                  <a:pt x="302856" y="876657"/>
                </a:cubicBezTo>
                <a:cubicBezTo>
                  <a:pt x="320142" y="840674"/>
                  <a:pt x="268636" y="833971"/>
                  <a:pt x="275339" y="787757"/>
                </a:cubicBezTo>
                <a:cubicBezTo>
                  <a:pt x="282042" y="741543"/>
                  <a:pt x="295447" y="702737"/>
                  <a:pt x="343072" y="599373"/>
                </a:cubicBezTo>
                <a:cubicBezTo>
                  <a:pt x="390697" y="496009"/>
                  <a:pt x="561441" y="248359"/>
                  <a:pt x="552622" y="148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8CCFA040-54AB-4534-A33D-68FA75D05218}"/>
              </a:ext>
            </a:extLst>
          </p:cNvPr>
          <p:cNvSpPr/>
          <p:nvPr/>
        </p:nvSpPr>
        <p:spPr>
          <a:xfrm>
            <a:off x="6571098" y="2836286"/>
            <a:ext cx="523895" cy="637197"/>
          </a:xfrm>
          <a:custGeom>
            <a:avLst/>
            <a:gdLst>
              <a:gd name="connsiteX0" fmla="*/ 367335 w 523895"/>
              <a:gd name="connsiteY0" fmla="*/ 27564 h 637197"/>
              <a:gd name="connsiteX1" fmla="*/ 521852 w 523895"/>
              <a:gd name="connsiteY1" fmla="*/ 592714 h 637197"/>
              <a:gd name="connsiteX2" fmla="*/ 449885 w 523895"/>
              <a:gd name="connsiteY2" fmla="*/ 404331 h 637197"/>
              <a:gd name="connsiteX3" fmla="*/ 363102 w 523895"/>
              <a:gd name="connsiteY3" fmla="*/ 188431 h 637197"/>
              <a:gd name="connsiteX4" fmla="*/ 401202 w 523895"/>
              <a:gd name="connsiteY4" fmla="*/ 359881 h 637197"/>
              <a:gd name="connsiteX5" fmla="*/ 293252 w 523895"/>
              <a:gd name="connsiteY5" fmla="*/ 158797 h 637197"/>
              <a:gd name="connsiteX6" fmla="*/ 363102 w 523895"/>
              <a:gd name="connsiteY6" fmla="*/ 431847 h 637197"/>
              <a:gd name="connsiteX7" fmla="*/ 231869 w 523895"/>
              <a:gd name="connsiteY7" fmla="*/ 228647 h 637197"/>
              <a:gd name="connsiteX8" fmla="*/ 329235 w 523895"/>
              <a:gd name="connsiteY8" fmla="*/ 463597 h 637197"/>
              <a:gd name="connsiteX9" fmla="*/ 208585 w 523895"/>
              <a:gd name="connsiteY9" fmla="*/ 376814 h 637197"/>
              <a:gd name="connsiteX10" fmla="*/ 263619 w 523895"/>
              <a:gd name="connsiteY10" fmla="*/ 518631 h 637197"/>
              <a:gd name="connsiteX11" fmla="*/ 162019 w 523895"/>
              <a:gd name="connsiteY11" fmla="*/ 332364 h 637197"/>
              <a:gd name="connsiteX12" fmla="*/ 238219 w 523895"/>
              <a:gd name="connsiteY12" fmla="*/ 569431 h 637197"/>
              <a:gd name="connsiteX13" fmla="*/ 130269 w 523895"/>
              <a:gd name="connsiteY13" fmla="*/ 419147 h 637197"/>
              <a:gd name="connsiteX14" fmla="*/ 126035 w 523895"/>
              <a:gd name="connsiteY14" fmla="*/ 459364 h 637197"/>
              <a:gd name="connsiteX15" fmla="*/ 54069 w 523895"/>
              <a:gd name="connsiteY15" fmla="*/ 484764 h 637197"/>
              <a:gd name="connsiteX16" fmla="*/ 28669 w 523895"/>
              <a:gd name="connsiteY16" fmla="*/ 637164 h 637197"/>
              <a:gd name="connsiteX17" fmla="*/ 5385 w 523895"/>
              <a:gd name="connsiteY17" fmla="*/ 497464 h 637197"/>
              <a:gd name="connsiteX18" fmla="*/ 5385 w 523895"/>
              <a:gd name="connsiteY18" fmla="*/ 376814 h 637197"/>
              <a:gd name="connsiteX19" fmla="*/ 64652 w 523895"/>
              <a:gd name="connsiteY19" fmla="*/ 446664 h 637197"/>
              <a:gd name="connsiteX20" fmla="*/ 121802 w 523895"/>
              <a:gd name="connsiteY20" fmla="*/ 222297 h 637197"/>
              <a:gd name="connsiteX21" fmla="*/ 202235 w 523895"/>
              <a:gd name="connsiteY21" fmla="*/ 298497 h 637197"/>
              <a:gd name="connsiteX22" fmla="*/ 219169 w 523895"/>
              <a:gd name="connsiteY22" fmla="*/ 146097 h 637197"/>
              <a:gd name="connsiteX23" fmla="*/ 303835 w 523895"/>
              <a:gd name="connsiteY23" fmla="*/ 175731 h 637197"/>
              <a:gd name="connsiteX24" fmla="*/ 274202 w 523895"/>
              <a:gd name="connsiteY24" fmla="*/ 47 h 637197"/>
              <a:gd name="connsiteX25" fmla="*/ 380035 w 523895"/>
              <a:gd name="connsiteY25" fmla="*/ 156681 h 637197"/>
              <a:gd name="connsiteX26" fmla="*/ 367335 w 523895"/>
              <a:gd name="connsiteY26" fmla="*/ 27564 h 63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895" h="637197">
                <a:moveTo>
                  <a:pt x="367335" y="27564"/>
                </a:moveTo>
                <a:cubicBezTo>
                  <a:pt x="390971" y="100236"/>
                  <a:pt x="508094" y="529920"/>
                  <a:pt x="521852" y="592714"/>
                </a:cubicBezTo>
                <a:cubicBezTo>
                  <a:pt x="535610" y="655508"/>
                  <a:pt x="476343" y="471711"/>
                  <a:pt x="449885" y="404331"/>
                </a:cubicBezTo>
                <a:cubicBezTo>
                  <a:pt x="423427" y="336951"/>
                  <a:pt x="371216" y="195839"/>
                  <a:pt x="363102" y="188431"/>
                </a:cubicBezTo>
                <a:cubicBezTo>
                  <a:pt x="354988" y="181023"/>
                  <a:pt x="412844" y="364820"/>
                  <a:pt x="401202" y="359881"/>
                </a:cubicBezTo>
                <a:cubicBezTo>
                  <a:pt x="389560" y="354942"/>
                  <a:pt x="299602" y="146803"/>
                  <a:pt x="293252" y="158797"/>
                </a:cubicBezTo>
                <a:cubicBezTo>
                  <a:pt x="286902" y="170791"/>
                  <a:pt x="373332" y="420205"/>
                  <a:pt x="363102" y="431847"/>
                </a:cubicBezTo>
                <a:cubicBezTo>
                  <a:pt x="352872" y="443489"/>
                  <a:pt x="237513" y="223355"/>
                  <a:pt x="231869" y="228647"/>
                </a:cubicBezTo>
                <a:cubicBezTo>
                  <a:pt x="226225" y="233939"/>
                  <a:pt x="333116" y="438903"/>
                  <a:pt x="329235" y="463597"/>
                </a:cubicBezTo>
                <a:cubicBezTo>
                  <a:pt x="325354" y="488291"/>
                  <a:pt x="219521" y="367642"/>
                  <a:pt x="208585" y="376814"/>
                </a:cubicBezTo>
                <a:cubicBezTo>
                  <a:pt x="197649" y="385986"/>
                  <a:pt x="271380" y="526039"/>
                  <a:pt x="263619" y="518631"/>
                </a:cubicBezTo>
                <a:cubicBezTo>
                  <a:pt x="255858" y="511223"/>
                  <a:pt x="166252" y="323897"/>
                  <a:pt x="162019" y="332364"/>
                </a:cubicBezTo>
                <a:cubicBezTo>
                  <a:pt x="157786" y="340831"/>
                  <a:pt x="243511" y="554967"/>
                  <a:pt x="238219" y="569431"/>
                </a:cubicBezTo>
                <a:cubicBezTo>
                  <a:pt x="232927" y="583895"/>
                  <a:pt x="148966" y="437491"/>
                  <a:pt x="130269" y="419147"/>
                </a:cubicBezTo>
                <a:cubicBezTo>
                  <a:pt x="111572" y="400803"/>
                  <a:pt x="138735" y="448428"/>
                  <a:pt x="126035" y="459364"/>
                </a:cubicBezTo>
                <a:cubicBezTo>
                  <a:pt x="113335" y="470300"/>
                  <a:pt x="70297" y="455131"/>
                  <a:pt x="54069" y="484764"/>
                </a:cubicBezTo>
                <a:cubicBezTo>
                  <a:pt x="37841" y="514397"/>
                  <a:pt x="36783" y="635047"/>
                  <a:pt x="28669" y="637164"/>
                </a:cubicBezTo>
                <a:cubicBezTo>
                  <a:pt x="20555" y="639281"/>
                  <a:pt x="9266" y="540856"/>
                  <a:pt x="5385" y="497464"/>
                </a:cubicBezTo>
                <a:cubicBezTo>
                  <a:pt x="1504" y="454072"/>
                  <a:pt x="-4493" y="385280"/>
                  <a:pt x="5385" y="376814"/>
                </a:cubicBezTo>
                <a:cubicBezTo>
                  <a:pt x="15263" y="368348"/>
                  <a:pt x="45249" y="472417"/>
                  <a:pt x="64652" y="446664"/>
                </a:cubicBezTo>
                <a:cubicBezTo>
                  <a:pt x="84055" y="420911"/>
                  <a:pt x="98872" y="246991"/>
                  <a:pt x="121802" y="222297"/>
                </a:cubicBezTo>
                <a:cubicBezTo>
                  <a:pt x="144732" y="197603"/>
                  <a:pt x="186007" y="311197"/>
                  <a:pt x="202235" y="298497"/>
                </a:cubicBezTo>
                <a:cubicBezTo>
                  <a:pt x="218463" y="285797"/>
                  <a:pt x="202236" y="166558"/>
                  <a:pt x="219169" y="146097"/>
                </a:cubicBezTo>
                <a:cubicBezTo>
                  <a:pt x="236102" y="125636"/>
                  <a:pt x="294663" y="200073"/>
                  <a:pt x="303835" y="175731"/>
                </a:cubicBezTo>
                <a:cubicBezTo>
                  <a:pt x="313007" y="151389"/>
                  <a:pt x="261502" y="3222"/>
                  <a:pt x="274202" y="47"/>
                </a:cubicBezTo>
                <a:cubicBezTo>
                  <a:pt x="286902" y="-3128"/>
                  <a:pt x="364160" y="153859"/>
                  <a:pt x="380035" y="156681"/>
                </a:cubicBezTo>
                <a:cubicBezTo>
                  <a:pt x="395910" y="159503"/>
                  <a:pt x="343699" y="-45108"/>
                  <a:pt x="367335" y="27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B9C7D6E5-F072-4BAD-9C8F-58CFAB0BC9DE}"/>
              </a:ext>
            </a:extLst>
          </p:cNvPr>
          <p:cNvSpPr/>
          <p:nvPr/>
        </p:nvSpPr>
        <p:spPr>
          <a:xfrm>
            <a:off x="6214371" y="1853413"/>
            <a:ext cx="699758" cy="588947"/>
          </a:xfrm>
          <a:custGeom>
            <a:avLst/>
            <a:gdLst>
              <a:gd name="connsiteX0" fmla="*/ 162 w 699758"/>
              <a:gd name="connsiteY0" fmla="*/ 787 h 588947"/>
              <a:gd name="connsiteX1" fmla="*/ 465829 w 699758"/>
              <a:gd name="connsiteY1" fmla="*/ 347920 h 588947"/>
              <a:gd name="connsiteX2" fmla="*/ 694429 w 699758"/>
              <a:gd name="connsiteY2" fmla="*/ 584987 h 588947"/>
              <a:gd name="connsiteX3" fmla="*/ 609762 w 699758"/>
              <a:gd name="connsiteY3" fmla="*/ 479154 h 588947"/>
              <a:gd name="connsiteX4" fmla="*/ 415029 w 699758"/>
              <a:gd name="connsiteY4" fmla="*/ 259020 h 588947"/>
              <a:gd name="connsiteX5" fmla="*/ 162 w 699758"/>
              <a:gd name="connsiteY5" fmla="*/ 787 h 58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758" h="588947">
                <a:moveTo>
                  <a:pt x="162" y="787"/>
                </a:moveTo>
                <a:cubicBezTo>
                  <a:pt x="8629" y="15604"/>
                  <a:pt x="350118" y="250553"/>
                  <a:pt x="465829" y="347920"/>
                </a:cubicBezTo>
                <a:cubicBezTo>
                  <a:pt x="581540" y="445287"/>
                  <a:pt x="670440" y="563115"/>
                  <a:pt x="694429" y="584987"/>
                </a:cubicBezTo>
                <a:cubicBezTo>
                  <a:pt x="718418" y="606859"/>
                  <a:pt x="656329" y="533482"/>
                  <a:pt x="609762" y="479154"/>
                </a:cubicBezTo>
                <a:cubicBezTo>
                  <a:pt x="563195" y="424826"/>
                  <a:pt x="513101" y="333809"/>
                  <a:pt x="415029" y="259020"/>
                </a:cubicBezTo>
                <a:cubicBezTo>
                  <a:pt x="316957" y="184231"/>
                  <a:pt x="-8305" y="-14030"/>
                  <a:pt x="162" y="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B35505FD-5D39-459E-8142-7779F954C677}"/>
              </a:ext>
            </a:extLst>
          </p:cNvPr>
          <p:cNvSpPr/>
          <p:nvPr/>
        </p:nvSpPr>
        <p:spPr>
          <a:xfrm>
            <a:off x="5752868" y="1417761"/>
            <a:ext cx="551082" cy="1331225"/>
          </a:xfrm>
          <a:custGeom>
            <a:avLst/>
            <a:gdLst>
              <a:gd name="connsiteX0" fmla="*/ 232 w 551082"/>
              <a:gd name="connsiteY0" fmla="*/ 406 h 1331225"/>
              <a:gd name="connsiteX1" fmla="*/ 432032 w 551082"/>
              <a:gd name="connsiteY1" fmla="*/ 525339 h 1331225"/>
              <a:gd name="connsiteX2" fmla="*/ 148399 w 551082"/>
              <a:gd name="connsiteY2" fmla="*/ 229006 h 1331225"/>
              <a:gd name="connsiteX3" fmla="*/ 533632 w 551082"/>
              <a:gd name="connsiteY3" fmla="*/ 783572 h 1331225"/>
              <a:gd name="connsiteX4" fmla="*/ 478599 w 551082"/>
              <a:gd name="connsiteY4" fmla="*/ 830139 h 1331225"/>
              <a:gd name="connsiteX5" fmla="*/ 419332 w 551082"/>
              <a:gd name="connsiteY5" fmla="*/ 1236539 h 1331225"/>
              <a:gd name="connsiteX6" fmla="*/ 381232 w 551082"/>
              <a:gd name="connsiteY6" fmla="*/ 1012172 h 1331225"/>
              <a:gd name="connsiteX7" fmla="*/ 351599 w 551082"/>
              <a:gd name="connsiteY7" fmla="*/ 1329672 h 1331225"/>
              <a:gd name="connsiteX8" fmla="*/ 457432 w 551082"/>
              <a:gd name="connsiteY8" fmla="*/ 851306 h 1331225"/>
              <a:gd name="connsiteX9" fmla="*/ 372765 w 551082"/>
              <a:gd name="connsiteY9" fmla="*/ 444906 h 1331225"/>
              <a:gd name="connsiteX10" fmla="*/ 232 w 551082"/>
              <a:gd name="connsiteY10" fmla="*/ 406 h 133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1082" h="1331225">
                <a:moveTo>
                  <a:pt x="232" y="406"/>
                </a:moveTo>
                <a:cubicBezTo>
                  <a:pt x="10110" y="13811"/>
                  <a:pt x="407338" y="487239"/>
                  <a:pt x="432032" y="525339"/>
                </a:cubicBezTo>
                <a:cubicBezTo>
                  <a:pt x="456726" y="563439"/>
                  <a:pt x="131466" y="185967"/>
                  <a:pt x="148399" y="229006"/>
                </a:cubicBezTo>
                <a:cubicBezTo>
                  <a:pt x="165332" y="272045"/>
                  <a:pt x="478599" y="683383"/>
                  <a:pt x="533632" y="783572"/>
                </a:cubicBezTo>
                <a:cubicBezTo>
                  <a:pt x="588665" y="883761"/>
                  <a:pt x="497649" y="754645"/>
                  <a:pt x="478599" y="830139"/>
                </a:cubicBezTo>
                <a:cubicBezTo>
                  <a:pt x="459549" y="905633"/>
                  <a:pt x="435560" y="1206200"/>
                  <a:pt x="419332" y="1236539"/>
                </a:cubicBezTo>
                <a:cubicBezTo>
                  <a:pt x="403104" y="1266878"/>
                  <a:pt x="392521" y="996650"/>
                  <a:pt x="381232" y="1012172"/>
                </a:cubicBezTo>
                <a:cubicBezTo>
                  <a:pt x="369943" y="1027694"/>
                  <a:pt x="338899" y="1356483"/>
                  <a:pt x="351599" y="1329672"/>
                </a:cubicBezTo>
                <a:cubicBezTo>
                  <a:pt x="364299" y="1302861"/>
                  <a:pt x="453904" y="998767"/>
                  <a:pt x="457432" y="851306"/>
                </a:cubicBezTo>
                <a:cubicBezTo>
                  <a:pt x="460960" y="703845"/>
                  <a:pt x="446848" y="581078"/>
                  <a:pt x="372765" y="444906"/>
                </a:cubicBezTo>
                <a:cubicBezTo>
                  <a:pt x="298682" y="308734"/>
                  <a:pt x="-9646" y="-12999"/>
                  <a:pt x="232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39F8E391-CA9F-48BC-8C1F-5794CE09AD82}"/>
              </a:ext>
            </a:extLst>
          </p:cNvPr>
          <p:cNvSpPr/>
          <p:nvPr/>
        </p:nvSpPr>
        <p:spPr>
          <a:xfrm>
            <a:off x="5942186" y="1447478"/>
            <a:ext cx="468397" cy="1481887"/>
          </a:xfrm>
          <a:custGeom>
            <a:avLst/>
            <a:gdLst>
              <a:gd name="connsiteX0" fmla="*/ 1414 w 468397"/>
              <a:gd name="connsiteY0" fmla="*/ 322 h 1481887"/>
              <a:gd name="connsiteX1" fmla="*/ 365481 w 468397"/>
              <a:gd name="connsiteY1" fmla="*/ 449055 h 1481887"/>
              <a:gd name="connsiteX2" fmla="*/ 77614 w 468397"/>
              <a:gd name="connsiteY2" fmla="*/ 114622 h 1481887"/>
              <a:gd name="connsiteX3" fmla="*/ 441681 w 468397"/>
              <a:gd name="connsiteY3" fmla="*/ 609922 h 1481887"/>
              <a:gd name="connsiteX4" fmla="*/ 314681 w 468397"/>
              <a:gd name="connsiteY4" fmla="*/ 499855 h 1481887"/>
              <a:gd name="connsiteX5" fmla="*/ 467081 w 468397"/>
              <a:gd name="connsiteY5" fmla="*/ 825822 h 1481887"/>
              <a:gd name="connsiteX6" fmla="*/ 390881 w 468397"/>
              <a:gd name="connsiteY6" fmla="*/ 775022 h 1481887"/>
              <a:gd name="connsiteX7" fmla="*/ 433214 w 468397"/>
              <a:gd name="connsiteY7" fmla="*/ 1105222 h 1481887"/>
              <a:gd name="connsiteX8" fmla="*/ 378181 w 468397"/>
              <a:gd name="connsiteY8" fmla="*/ 1012089 h 1481887"/>
              <a:gd name="connsiteX9" fmla="*/ 348547 w 468397"/>
              <a:gd name="connsiteY9" fmla="*/ 1219522 h 1481887"/>
              <a:gd name="connsiteX10" fmla="*/ 285047 w 468397"/>
              <a:gd name="connsiteY10" fmla="*/ 1003622 h 1481887"/>
              <a:gd name="connsiteX11" fmla="*/ 301981 w 468397"/>
              <a:gd name="connsiteY11" fmla="*/ 1418489 h 1481887"/>
              <a:gd name="connsiteX12" fmla="*/ 306214 w 468397"/>
              <a:gd name="connsiteY12" fmla="*/ 1460822 h 1481887"/>
              <a:gd name="connsiteX13" fmla="*/ 272347 w 468397"/>
              <a:gd name="connsiteY13" fmla="*/ 1223755 h 1481887"/>
              <a:gd name="connsiteX14" fmla="*/ 327381 w 468397"/>
              <a:gd name="connsiteY14" fmla="*/ 851222 h 1481887"/>
              <a:gd name="connsiteX15" fmla="*/ 327381 w 468397"/>
              <a:gd name="connsiteY15" fmla="*/ 635322 h 1481887"/>
              <a:gd name="connsiteX16" fmla="*/ 242714 w 468397"/>
              <a:gd name="connsiteY16" fmla="*/ 381322 h 1481887"/>
              <a:gd name="connsiteX17" fmla="*/ 1414 w 468397"/>
              <a:gd name="connsiteY17" fmla="*/ 322 h 14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8397" h="1481887">
                <a:moveTo>
                  <a:pt x="1414" y="322"/>
                </a:moveTo>
                <a:cubicBezTo>
                  <a:pt x="21875" y="11611"/>
                  <a:pt x="352781" y="430005"/>
                  <a:pt x="365481" y="449055"/>
                </a:cubicBezTo>
                <a:cubicBezTo>
                  <a:pt x="378181" y="468105"/>
                  <a:pt x="64914" y="87811"/>
                  <a:pt x="77614" y="114622"/>
                </a:cubicBezTo>
                <a:cubicBezTo>
                  <a:pt x="90314" y="141433"/>
                  <a:pt x="402170" y="545717"/>
                  <a:pt x="441681" y="609922"/>
                </a:cubicBezTo>
                <a:cubicBezTo>
                  <a:pt x="481192" y="674128"/>
                  <a:pt x="310448" y="463872"/>
                  <a:pt x="314681" y="499855"/>
                </a:cubicBezTo>
                <a:cubicBezTo>
                  <a:pt x="318914" y="535838"/>
                  <a:pt x="454381" y="779961"/>
                  <a:pt x="467081" y="825822"/>
                </a:cubicBezTo>
                <a:cubicBezTo>
                  <a:pt x="479781" y="871683"/>
                  <a:pt x="396525" y="728455"/>
                  <a:pt x="390881" y="775022"/>
                </a:cubicBezTo>
                <a:cubicBezTo>
                  <a:pt x="385237" y="821589"/>
                  <a:pt x="435331" y="1065711"/>
                  <a:pt x="433214" y="1105222"/>
                </a:cubicBezTo>
                <a:cubicBezTo>
                  <a:pt x="431097" y="1144733"/>
                  <a:pt x="392292" y="993039"/>
                  <a:pt x="378181" y="1012089"/>
                </a:cubicBezTo>
                <a:cubicBezTo>
                  <a:pt x="364070" y="1031139"/>
                  <a:pt x="364069" y="1220933"/>
                  <a:pt x="348547" y="1219522"/>
                </a:cubicBezTo>
                <a:cubicBezTo>
                  <a:pt x="333025" y="1218111"/>
                  <a:pt x="292808" y="970461"/>
                  <a:pt x="285047" y="1003622"/>
                </a:cubicBezTo>
                <a:cubicBezTo>
                  <a:pt x="277286" y="1036783"/>
                  <a:pt x="298453" y="1342289"/>
                  <a:pt x="301981" y="1418489"/>
                </a:cubicBezTo>
                <a:cubicBezTo>
                  <a:pt x="305509" y="1494689"/>
                  <a:pt x="311153" y="1493278"/>
                  <a:pt x="306214" y="1460822"/>
                </a:cubicBezTo>
                <a:cubicBezTo>
                  <a:pt x="301275" y="1428366"/>
                  <a:pt x="268819" y="1325355"/>
                  <a:pt x="272347" y="1223755"/>
                </a:cubicBezTo>
                <a:cubicBezTo>
                  <a:pt x="275875" y="1122155"/>
                  <a:pt x="318209" y="949294"/>
                  <a:pt x="327381" y="851222"/>
                </a:cubicBezTo>
                <a:cubicBezTo>
                  <a:pt x="336553" y="753150"/>
                  <a:pt x="341492" y="713639"/>
                  <a:pt x="327381" y="635322"/>
                </a:cubicBezTo>
                <a:cubicBezTo>
                  <a:pt x="313270" y="557005"/>
                  <a:pt x="297042" y="485039"/>
                  <a:pt x="242714" y="381322"/>
                </a:cubicBezTo>
                <a:cubicBezTo>
                  <a:pt x="188386" y="277605"/>
                  <a:pt x="-19047" y="-10967"/>
                  <a:pt x="1414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3E16EF76-44DE-465D-A085-35BCFDA8E943}"/>
              </a:ext>
            </a:extLst>
          </p:cNvPr>
          <p:cNvSpPr/>
          <p:nvPr/>
        </p:nvSpPr>
        <p:spPr>
          <a:xfrm>
            <a:off x="5386965" y="2514583"/>
            <a:ext cx="961628" cy="800255"/>
          </a:xfrm>
          <a:custGeom>
            <a:avLst/>
            <a:gdLst>
              <a:gd name="connsiteX0" fmla="*/ 946102 w 961628"/>
              <a:gd name="connsiteY0" fmla="*/ 33884 h 800255"/>
              <a:gd name="connsiteX1" fmla="*/ 958802 w 961628"/>
              <a:gd name="connsiteY1" fmla="*/ 330217 h 800255"/>
              <a:gd name="connsiteX2" fmla="*/ 916468 w 961628"/>
              <a:gd name="connsiteY2" fmla="*/ 266717 h 800255"/>
              <a:gd name="connsiteX3" fmla="*/ 912235 w 961628"/>
              <a:gd name="connsiteY3" fmla="*/ 474150 h 800255"/>
              <a:gd name="connsiteX4" fmla="*/ 840268 w 961628"/>
              <a:gd name="connsiteY4" fmla="*/ 431817 h 800255"/>
              <a:gd name="connsiteX5" fmla="*/ 819102 w 961628"/>
              <a:gd name="connsiteY5" fmla="*/ 651950 h 800255"/>
              <a:gd name="connsiteX6" fmla="*/ 819102 w 961628"/>
              <a:gd name="connsiteY6" fmla="*/ 690050 h 800255"/>
              <a:gd name="connsiteX7" fmla="*/ 730202 w 961628"/>
              <a:gd name="connsiteY7" fmla="*/ 702750 h 800255"/>
              <a:gd name="connsiteX8" fmla="*/ 607435 w 961628"/>
              <a:gd name="connsiteY8" fmla="*/ 694284 h 800255"/>
              <a:gd name="connsiteX9" fmla="*/ 692102 w 961628"/>
              <a:gd name="connsiteY9" fmla="*/ 800117 h 800255"/>
              <a:gd name="connsiteX10" fmla="*/ 374602 w 961628"/>
              <a:gd name="connsiteY10" fmla="*/ 668884 h 800255"/>
              <a:gd name="connsiteX11" fmla="*/ 400002 w 961628"/>
              <a:gd name="connsiteY11" fmla="*/ 787417 h 800255"/>
              <a:gd name="connsiteX12" fmla="*/ 336502 w 961628"/>
              <a:gd name="connsiteY12" fmla="*/ 635017 h 800255"/>
              <a:gd name="connsiteX13" fmla="*/ 90968 w 961628"/>
              <a:gd name="connsiteY13" fmla="*/ 783184 h 800255"/>
              <a:gd name="connsiteX14" fmla="*/ 57102 w 961628"/>
              <a:gd name="connsiteY14" fmla="*/ 622317 h 800255"/>
              <a:gd name="connsiteX15" fmla="*/ 27468 w 961628"/>
              <a:gd name="connsiteY15" fmla="*/ 635017 h 800255"/>
              <a:gd name="connsiteX16" fmla="*/ 133302 w 961628"/>
              <a:gd name="connsiteY16" fmla="*/ 512250 h 800255"/>
              <a:gd name="connsiteX17" fmla="*/ 2068 w 961628"/>
              <a:gd name="connsiteY17" fmla="*/ 491084 h 800255"/>
              <a:gd name="connsiteX18" fmla="*/ 260302 w 961628"/>
              <a:gd name="connsiteY18" fmla="*/ 334450 h 800255"/>
              <a:gd name="connsiteX19" fmla="*/ 543935 w 961628"/>
              <a:gd name="connsiteY19" fmla="*/ 292117 h 800255"/>
              <a:gd name="connsiteX20" fmla="*/ 797935 w 961628"/>
              <a:gd name="connsiteY20" fmla="*/ 148184 h 800255"/>
              <a:gd name="connsiteX21" fmla="*/ 294168 w 961628"/>
              <a:gd name="connsiteY21" fmla="*/ 461450 h 800255"/>
              <a:gd name="connsiteX22" fmla="*/ 527002 w 961628"/>
              <a:gd name="connsiteY22" fmla="*/ 292117 h 800255"/>
              <a:gd name="connsiteX23" fmla="*/ 666702 w 961628"/>
              <a:gd name="connsiteY23" fmla="*/ 237084 h 800255"/>
              <a:gd name="connsiteX24" fmla="*/ 869902 w 961628"/>
              <a:gd name="connsiteY24" fmla="*/ 17 h 800255"/>
              <a:gd name="connsiteX25" fmla="*/ 852968 w 961628"/>
              <a:gd name="connsiteY25" fmla="*/ 249784 h 800255"/>
              <a:gd name="connsiteX26" fmla="*/ 946102 w 961628"/>
              <a:gd name="connsiteY26" fmla="*/ 33884 h 80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61628" h="800255">
                <a:moveTo>
                  <a:pt x="946102" y="33884"/>
                </a:moveTo>
                <a:cubicBezTo>
                  <a:pt x="963741" y="47289"/>
                  <a:pt x="963741" y="291412"/>
                  <a:pt x="958802" y="330217"/>
                </a:cubicBezTo>
                <a:cubicBezTo>
                  <a:pt x="953863" y="369022"/>
                  <a:pt x="924229" y="242728"/>
                  <a:pt x="916468" y="266717"/>
                </a:cubicBezTo>
                <a:cubicBezTo>
                  <a:pt x="908707" y="290706"/>
                  <a:pt x="924935" y="446633"/>
                  <a:pt x="912235" y="474150"/>
                </a:cubicBezTo>
                <a:cubicBezTo>
                  <a:pt x="899535" y="501667"/>
                  <a:pt x="855790" y="402184"/>
                  <a:pt x="840268" y="431817"/>
                </a:cubicBezTo>
                <a:cubicBezTo>
                  <a:pt x="824746" y="461450"/>
                  <a:pt x="822630" y="608911"/>
                  <a:pt x="819102" y="651950"/>
                </a:cubicBezTo>
                <a:cubicBezTo>
                  <a:pt x="815574" y="694989"/>
                  <a:pt x="833919" y="681583"/>
                  <a:pt x="819102" y="690050"/>
                </a:cubicBezTo>
                <a:cubicBezTo>
                  <a:pt x="804285" y="698517"/>
                  <a:pt x="765480" y="702044"/>
                  <a:pt x="730202" y="702750"/>
                </a:cubicBezTo>
                <a:cubicBezTo>
                  <a:pt x="694924" y="703456"/>
                  <a:pt x="613785" y="678056"/>
                  <a:pt x="607435" y="694284"/>
                </a:cubicBezTo>
                <a:cubicBezTo>
                  <a:pt x="601085" y="710512"/>
                  <a:pt x="730907" y="804350"/>
                  <a:pt x="692102" y="800117"/>
                </a:cubicBezTo>
                <a:cubicBezTo>
                  <a:pt x="653297" y="795884"/>
                  <a:pt x="423285" y="671001"/>
                  <a:pt x="374602" y="668884"/>
                </a:cubicBezTo>
                <a:cubicBezTo>
                  <a:pt x="325919" y="666767"/>
                  <a:pt x="406352" y="793061"/>
                  <a:pt x="400002" y="787417"/>
                </a:cubicBezTo>
                <a:cubicBezTo>
                  <a:pt x="393652" y="781773"/>
                  <a:pt x="388008" y="635722"/>
                  <a:pt x="336502" y="635017"/>
                </a:cubicBezTo>
                <a:cubicBezTo>
                  <a:pt x="284996" y="634312"/>
                  <a:pt x="137535" y="785301"/>
                  <a:pt x="90968" y="783184"/>
                </a:cubicBezTo>
                <a:cubicBezTo>
                  <a:pt x="44401" y="781067"/>
                  <a:pt x="67685" y="647011"/>
                  <a:pt x="57102" y="622317"/>
                </a:cubicBezTo>
                <a:cubicBezTo>
                  <a:pt x="46519" y="597623"/>
                  <a:pt x="14768" y="653362"/>
                  <a:pt x="27468" y="635017"/>
                </a:cubicBezTo>
                <a:cubicBezTo>
                  <a:pt x="40168" y="616672"/>
                  <a:pt x="137535" y="536239"/>
                  <a:pt x="133302" y="512250"/>
                </a:cubicBezTo>
                <a:cubicBezTo>
                  <a:pt x="129069" y="488261"/>
                  <a:pt x="-19099" y="520717"/>
                  <a:pt x="2068" y="491084"/>
                </a:cubicBezTo>
                <a:cubicBezTo>
                  <a:pt x="23235" y="461451"/>
                  <a:pt x="169991" y="367611"/>
                  <a:pt x="260302" y="334450"/>
                </a:cubicBezTo>
                <a:cubicBezTo>
                  <a:pt x="350613" y="301289"/>
                  <a:pt x="454330" y="323161"/>
                  <a:pt x="543935" y="292117"/>
                </a:cubicBezTo>
                <a:cubicBezTo>
                  <a:pt x="633540" y="261073"/>
                  <a:pt x="839563" y="119962"/>
                  <a:pt x="797935" y="148184"/>
                </a:cubicBezTo>
                <a:cubicBezTo>
                  <a:pt x="756307" y="176406"/>
                  <a:pt x="339323" y="437461"/>
                  <a:pt x="294168" y="461450"/>
                </a:cubicBezTo>
                <a:cubicBezTo>
                  <a:pt x="249012" y="485439"/>
                  <a:pt x="464913" y="329511"/>
                  <a:pt x="527002" y="292117"/>
                </a:cubicBezTo>
                <a:cubicBezTo>
                  <a:pt x="589091" y="254723"/>
                  <a:pt x="609552" y="285767"/>
                  <a:pt x="666702" y="237084"/>
                </a:cubicBezTo>
                <a:cubicBezTo>
                  <a:pt x="723852" y="188401"/>
                  <a:pt x="838858" y="-2100"/>
                  <a:pt x="869902" y="17"/>
                </a:cubicBezTo>
                <a:cubicBezTo>
                  <a:pt x="900946" y="2134"/>
                  <a:pt x="842385" y="239906"/>
                  <a:pt x="852968" y="249784"/>
                </a:cubicBezTo>
                <a:cubicBezTo>
                  <a:pt x="863551" y="259662"/>
                  <a:pt x="928463" y="20479"/>
                  <a:pt x="946102" y="33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09418ED1-1418-4BCF-95EB-B0F0851E99C3}"/>
              </a:ext>
            </a:extLst>
          </p:cNvPr>
          <p:cNvSpPr/>
          <p:nvPr/>
        </p:nvSpPr>
        <p:spPr>
          <a:xfrm>
            <a:off x="4883057" y="3943182"/>
            <a:ext cx="760441" cy="433268"/>
          </a:xfrm>
          <a:custGeom>
            <a:avLst/>
            <a:gdLst>
              <a:gd name="connsiteX0" fmla="*/ 93 w 760441"/>
              <a:gd name="connsiteY0" fmla="*/ 168 h 433268"/>
              <a:gd name="connsiteX1" fmla="*/ 190593 w 760441"/>
              <a:gd name="connsiteY1" fmla="*/ 279568 h 433268"/>
              <a:gd name="connsiteX2" fmla="*/ 393793 w 760441"/>
              <a:gd name="connsiteY2" fmla="*/ 285918 h 433268"/>
              <a:gd name="connsiteX3" fmla="*/ 755743 w 760441"/>
              <a:gd name="connsiteY3" fmla="*/ 431968 h 433268"/>
              <a:gd name="connsiteX4" fmla="*/ 571593 w 760441"/>
              <a:gd name="connsiteY4" fmla="*/ 355768 h 433268"/>
              <a:gd name="connsiteX5" fmla="*/ 171543 w 760441"/>
              <a:gd name="connsiteY5" fmla="*/ 324018 h 433268"/>
              <a:gd name="connsiteX6" fmla="*/ 93 w 760441"/>
              <a:gd name="connsiteY6" fmla="*/ 168 h 43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441" h="433268">
                <a:moveTo>
                  <a:pt x="93" y="168"/>
                </a:moveTo>
                <a:cubicBezTo>
                  <a:pt x="3268" y="-7240"/>
                  <a:pt x="124976" y="231943"/>
                  <a:pt x="190593" y="279568"/>
                </a:cubicBezTo>
                <a:cubicBezTo>
                  <a:pt x="256210" y="327193"/>
                  <a:pt x="299601" y="260518"/>
                  <a:pt x="393793" y="285918"/>
                </a:cubicBezTo>
                <a:cubicBezTo>
                  <a:pt x="487985" y="311318"/>
                  <a:pt x="726110" y="420326"/>
                  <a:pt x="755743" y="431968"/>
                </a:cubicBezTo>
                <a:cubicBezTo>
                  <a:pt x="785376" y="443610"/>
                  <a:pt x="668960" y="373760"/>
                  <a:pt x="571593" y="355768"/>
                </a:cubicBezTo>
                <a:cubicBezTo>
                  <a:pt x="474226" y="337776"/>
                  <a:pt x="267851" y="379051"/>
                  <a:pt x="171543" y="324018"/>
                </a:cubicBezTo>
                <a:cubicBezTo>
                  <a:pt x="75235" y="268985"/>
                  <a:pt x="-3082" y="7576"/>
                  <a:pt x="93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1306DE72-5CBA-4225-9E12-C456E8BD58A9}"/>
              </a:ext>
            </a:extLst>
          </p:cNvPr>
          <p:cNvSpPr/>
          <p:nvPr/>
        </p:nvSpPr>
        <p:spPr>
          <a:xfrm>
            <a:off x="3898619" y="4522611"/>
            <a:ext cx="108428" cy="451979"/>
          </a:xfrm>
          <a:custGeom>
            <a:avLst/>
            <a:gdLst>
              <a:gd name="connsiteX0" fmla="*/ 281 w 108428"/>
              <a:gd name="connsiteY0" fmla="*/ 4939 h 451979"/>
              <a:gd name="connsiteX1" fmla="*/ 57431 w 108428"/>
              <a:gd name="connsiteY1" fmla="*/ 347839 h 451979"/>
              <a:gd name="connsiteX2" fmla="*/ 108231 w 108428"/>
              <a:gd name="connsiteY2" fmla="*/ 443089 h 451979"/>
              <a:gd name="connsiteX3" fmla="*/ 38381 w 108428"/>
              <a:gd name="connsiteY3" fmla="*/ 163689 h 451979"/>
              <a:gd name="connsiteX4" fmla="*/ 281 w 108428"/>
              <a:gd name="connsiteY4" fmla="*/ 4939 h 45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28" h="451979">
                <a:moveTo>
                  <a:pt x="281" y="4939"/>
                </a:moveTo>
                <a:cubicBezTo>
                  <a:pt x="3456" y="35631"/>
                  <a:pt x="39439" y="274814"/>
                  <a:pt x="57431" y="347839"/>
                </a:cubicBezTo>
                <a:cubicBezTo>
                  <a:pt x="75423" y="420864"/>
                  <a:pt x="111406" y="473781"/>
                  <a:pt x="108231" y="443089"/>
                </a:cubicBezTo>
                <a:cubicBezTo>
                  <a:pt x="105056" y="412397"/>
                  <a:pt x="55314" y="233539"/>
                  <a:pt x="38381" y="163689"/>
                </a:cubicBezTo>
                <a:cubicBezTo>
                  <a:pt x="21448" y="93839"/>
                  <a:pt x="-2894" y="-25753"/>
                  <a:pt x="281" y="4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B84BB9E3-90F6-47D6-B5A7-96BE7B91ADD2}"/>
              </a:ext>
            </a:extLst>
          </p:cNvPr>
          <p:cNvSpPr/>
          <p:nvPr/>
        </p:nvSpPr>
        <p:spPr>
          <a:xfrm>
            <a:off x="4889492" y="4418990"/>
            <a:ext cx="179614" cy="462701"/>
          </a:xfrm>
          <a:custGeom>
            <a:avLst/>
            <a:gdLst>
              <a:gd name="connsiteX0" fmla="*/ 101608 w 179614"/>
              <a:gd name="connsiteY0" fmla="*/ 610 h 462701"/>
              <a:gd name="connsiteX1" fmla="*/ 57158 w 179614"/>
              <a:gd name="connsiteY1" fmla="*/ 222860 h 462701"/>
              <a:gd name="connsiteX2" fmla="*/ 177808 w 179614"/>
              <a:gd name="connsiteY2" fmla="*/ 457810 h 462701"/>
              <a:gd name="connsiteX3" fmla="*/ 120658 w 179614"/>
              <a:gd name="connsiteY3" fmla="*/ 375260 h 462701"/>
              <a:gd name="connsiteX4" fmla="*/ 8 w 179614"/>
              <a:gd name="connsiteY4" fmla="*/ 292710 h 462701"/>
              <a:gd name="connsiteX5" fmla="*/ 101608 w 179614"/>
              <a:gd name="connsiteY5" fmla="*/ 610 h 46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614" h="462701">
                <a:moveTo>
                  <a:pt x="101608" y="610"/>
                </a:moveTo>
                <a:cubicBezTo>
                  <a:pt x="111133" y="-11032"/>
                  <a:pt x="44458" y="146660"/>
                  <a:pt x="57158" y="222860"/>
                </a:cubicBezTo>
                <a:cubicBezTo>
                  <a:pt x="69858" y="299060"/>
                  <a:pt x="167225" y="432410"/>
                  <a:pt x="177808" y="457810"/>
                </a:cubicBezTo>
                <a:cubicBezTo>
                  <a:pt x="188391" y="483210"/>
                  <a:pt x="150291" y="402777"/>
                  <a:pt x="120658" y="375260"/>
                </a:cubicBezTo>
                <a:cubicBezTo>
                  <a:pt x="91025" y="347743"/>
                  <a:pt x="1066" y="347743"/>
                  <a:pt x="8" y="292710"/>
                </a:cubicBezTo>
                <a:cubicBezTo>
                  <a:pt x="-1050" y="237677"/>
                  <a:pt x="92083" y="12252"/>
                  <a:pt x="101608" y="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81D7D642-ECF8-4FA4-9CBD-7C2F00E5FFA0}"/>
              </a:ext>
            </a:extLst>
          </p:cNvPr>
          <p:cNvSpPr/>
          <p:nvPr/>
        </p:nvSpPr>
        <p:spPr>
          <a:xfrm>
            <a:off x="5005489" y="2707686"/>
            <a:ext cx="944811" cy="199527"/>
          </a:xfrm>
          <a:custGeom>
            <a:avLst/>
            <a:gdLst>
              <a:gd name="connsiteX0" fmla="*/ 428 w 944811"/>
              <a:gd name="connsiteY0" fmla="*/ 194264 h 199527"/>
              <a:gd name="connsiteX1" fmla="*/ 267128 w 944811"/>
              <a:gd name="connsiteY1" fmla="*/ 196381 h 199527"/>
              <a:gd name="connsiteX2" fmla="*/ 610028 w 944811"/>
              <a:gd name="connsiteY2" fmla="*/ 149814 h 199527"/>
              <a:gd name="connsiteX3" fmla="*/ 861911 w 944811"/>
              <a:gd name="connsiteY3" fmla="*/ 94781 h 199527"/>
              <a:gd name="connsiteX4" fmla="*/ 942344 w 944811"/>
              <a:gd name="connsiteY4" fmla="*/ 1647 h 199527"/>
              <a:gd name="connsiteX5" fmla="*/ 904244 w 944811"/>
              <a:gd name="connsiteY5" fmla="*/ 39747 h 199527"/>
              <a:gd name="connsiteX6" fmla="*/ 711628 w 944811"/>
              <a:gd name="connsiteY6" fmla="*/ 96897 h 199527"/>
              <a:gd name="connsiteX7" fmla="*/ 218444 w 944811"/>
              <a:gd name="connsiteY7" fmla="*/ 185797 h 199527"/>
              <a:gd name="connsiteX8" fmla="*/ 428 w 944811"/>
              <a:gd name="connsiteY8" fmla="*/ 194264 h 19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4811" h="199527">
                <a:moveTo>
                  <a:pt x="428" y="194264"/>
                </a:moveTo>
                <a:cubicBezTo>
                  <a:pt x="8542" y="196028"/>
                  <a:pt x="165528" y="203789"/>
                  <a:pt x="267128" y="196381"/>
                </a:cubicBezTo>
                <a:cubicBezTo>
                  <a:pt x="368728" y="188973"/>
                  <a:pt x="510897" y="166747"/>
                  <a:pt x="610028" y="149814"/>
                </a:cubicBezTo>
                <a:cubicBezTo>
                  <a:pt x="709159" y="132881"/>
                  <a:pt x="806525" y="119475"/>
                  <a:pt x="861911" y="94781"/>
                </a:cubicBezTo>
                <a:cubicBezTo>
                  <a:pt x="917297" y="70087"/>
                  <a:pt x="935289" y="10819"/>
                  <a:pt x="942344" y="1647"/>
                </a:cubicBezTo>
                <a:cubicBezTo>
                  <a:pt x="949399" y="-7525"/>
                  <a:pt x="942697" y="23872"/>
                  <a:pt x="904244" y="39747"/>
                </a:cubicBezTo>
                <a:cubicBezTo>
                  <a:pt x="865791" y="55622"/>
                  <a:pt x="825928" y="72555"/>
                  <a:pt x="711628" y="96897"/>
                </a:cubicBezTo>
                <a:cubicBezTo>
                  <a:pt x="597328" y="121239"/>
                  <a:pt x="336272" y="170980"/>
                  <a:pt x="218444" y="185797"/>
                </a:cubicBezTo>
                <a:cubicBezTo>
                  <a:pt x="100616" y="200614"/>
                  <a:pt x="-7686" y="192500"/>
                  <a:pt x="428" y="194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C87CE577-7471-450E-856A-848E84D21604}"/>
              </a:ext>
            </a:extLst>
          </p:cNvPr>
          <p:cNvSpPr/>
          <p:nvPr/>
        </p:nvSpPr>
        <p:spPr>
          <a:xfrm>
            <a:off x="4991084" y="2719900"/>
            <a:ext cx="962907" cy="152469"/>
          </a:xfrm>
          <a:custGeom>
            <a:avLst/>
            <a:gdLst>
              <a:gd name="connsiteX0" fmla="*/ 16 w 962907"/>
              <a:gd name="connsiteY0" fmla="*/ 152417 h 152469"/>
              <a:gd name="connsiteX1" fmla="*/ 366199 w 962907"/>
              <a:gd name="connsiteY1" fmla="*/ 118550 h 152469"/>
              <a:gd name="connsiteX2" fmla="*/ 592683 w 962907"/>
              <a:gd name="connsiteY2" fmla="*/ 74100 h 152469"/>
              <a:gd name="connsiteX3" fmla="*/ 960983 w 962907"/>
              <a:gd name="connsiteY3" fmla="*/ 17 h 152469"/>
              <a:gd name="connsiteX4" fmla="*/ 721799 w 962907"/>
              <a:gd name="connsiteY4" fmla="*/ 67750 h 152469"/>
              <a:gd name="connsiteX5" fmla="*/ 381016 w 962907"/>
              <a:gd name="connsiteY5" fmla="*/ 124900 h 152469"/>
              <a:gd name="connsiteX6" fmla="*/ 16 w 962907"/>
              <a:gd name="connsiteY6" fmla="*/ 152417 h 15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907" h="152469">
                <a:moveTo>
                  <a:pt x="16" y="152417"/>
                </a:moveTo>
                <a:cubicBezTo>
                  <a:pt x="-2454" y="151359"/>
                  <a:pt x="267421" y="131603"/>
                  <a:pt x="366199" y="118550"/>
                </a:cubicBezTo>
                <a:cubicBezTo>
                  <a:pt x="464977" y="105497"/>
                  <a:pt x="592683" y="74100"/>
                  <a:pt x="592683" y="74100"/>
                </a:cubicBezTo>
                <a:lnTo>
                  <a:pt x="960983" y="17"/>
                </a:lnTo>
                <a:cubicBezTo>
                  <a:pt x="982502" y="-1041"/>
                  <a:pt x="818460" y="46936"/>
                  <a:pt x="721799" y="67750"/>
                </a:cubicBezTo>
                <a:cubicBezTo>
                  <a:pt x="625138" y="88564"/>
                  <a:pt x="497433" y="111495"/>
                  <a:pt x="381016" y="124900"/>
                </a:cubicBezTo>
                <a:cubicBezTo>
                  <a:pt x="264599" y="138305"/>
                  <a:pt x="2486" y="153475"/>
                  <a:pt x="16" y="152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30C7C0AE-1483-48F9-AC64-22A32F2A5F14}"/>
              </a:ext>
            </a:extLst>
          </p:cNvPr>
          <p:cNvSpPr/>
          <p:nvPr/>
        </p:nvSpPr>
        <p:spPr>
          <a:xfrm>
            <a:off x="4997872" y="2427864"/>
            <a:ext cx="546233" cy="127487"/>
          </a:xfrm>
          <a:custGeom>
            <a:avLst/>
            <a:gdLst>
              <a:gd name="connsiteX0" fmla="*/ 1695 w 546233"/>
              <a:gd name="connsiteY0" fmla="*/ 126953 h 127487"/>
              <a:gd name="connsiteX1" fmla="*/ 223945 w 546233"/>
              <a:gd name="connsiteY1" fmla="*/ 54986 h 127487"/>
              <a:gd name="connsiteX2" fmla="*/ 541445 w 546233"/>
              <a:gd name="connsiteY2" fmla="*/ 4186 h 127487"/>
              <a:gd name="connsiteX3" fmla="*/ 410211 w 546233"/>
              <a:gd name="connsiteY3" fmla="*/ 4186 h 127487"/>
              <a:gd name="connsiteX4" fmla="*/ 340361 w 546233"/>
              <a:gd name="connsiteY4" fmla="*/ 14769 h 127487"/>
              <a:gd name="connsiteX5" fmla="*/ 1695 w 546233"/>
              <a:gd name="connsiteY5" fmla="*/ 126953 h 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233" h="127487">
                <a:moveTo>
                  <a:pt x="1695" y="126953"/>
                </a:moveTo>
                <a:cubicBezTo>
                  <a:pt x="-17708" y="133656"/>
                  <a:pt x="133987" y="75447"/>
                  <a:pt x="223945" y="54986"/>
                </a:cubicBezTo>
                <a:cubicBezTo>
                  <a:pt x="313903" y="34525"/>
                  <a:pt x="510401" y="12653"/>
                  <a:pt x="541445" y="4186"/>
                </a:cubicBezTo>
                <a:cubicBezTo>
                  <a:pt x="572489" y="-4281"/>
                  <a:pt x="443725" y="2422"/>
                  <a:pt x="410211" y="4186"/>
                </a:cubicBezTo>
                <a:cubicBezTo>
                  <a:pt x="376697" y="5950"/>
                  <a:pt x="404214" y="-1106"/>
                  <a:pt x="340361" y="14769"/>
                </a:cubicBezTo>
                <a:cubicBezTo>
                  <a:pt x="276508" y="30644"/>
                  <a:pt x="21098" y="120250"/>
                  <a:pt x="1695" y="126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99CEF14D-5D5E-4924-BCB3-3AC3BFB87048}"/>
              </a:ext>
            </a:extLst>
          </p:cNvPr>
          <p:cNvSpPr/>
          <p:nvPr/>
        </p:nvSpPr>
        <p:spPr>
          <a:xfrm>
            <a:off x="4997945" y="2406347"/>
            <a:ext cx="518102" cy="116768"/>
          </a:xfrm>
          <a:custGeom>
            <a:avLst/>
            <a:gdLst>
              <a:gd name="connsiteX0" fmla="*/ 1622 w 518102"/>
              <a:gd name="connsiteY0" fmla="*/ 116720 h 116768"/>
              <a:gd name="connsiteX1" fmla="*/ 137088 w 518102"/>
              <a:gd name="connsiteY1" fmla="*/ 53220 h 116768"/>
              <a:gd name="connsiteX2" fmla="*/ 439772 w 518102"/>
              <a:gd name="connsiteY2" fmla="*/ 4536 h 116768"/>
              <a:gd name="connsiteX3" fmla="*/ 518088 w 518102"/>
              <a:gd name="connsiteY3" fmla="*/ 4536 h 116768"/>
              <a:gd name="connsiteX4" fmla="*/ 444005 w 518102"/>
              <a:gd name="connsiteY4" fmla="*/ 2420 h 116768"/>
              <a:gd name="connsiteX5" fmla="*/ 219638 w 518102"/>
              <a:gd name="connsiteY5" fmla="*/ 42636 h 116768"/>
              <a:gd name="connsiteX6" fmla="*/ 1622 w 518102"/>
              <a:gd name="connsiteY6" fmla="*/ 116720 h 1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102" h="116768">
                <a:moveTo>
                  <a:pt x="1622" y="116720"/>
                </a:moveTo>
                <a:cubicBezTo>
                  <a:pt x="-12136" y="118484"/>
                  <a:pt x="64063" y="71917"/>
                  <a:pt x="137088" y="53220"/>
                </a:cubicBezTo>
                <a:cubicBezTo>
                  <a:pt x="210113" y="34523"/>
                  <a:pt x="376272" y="12650"/>
                  <a:pt x="439772" y="4536"/>
                </a:cubicBezTo>
                <a:cubicBezTo>
                  <a:pt x="503272" y="-3578"/>
                  <a:pt x="517383" y="4889"/>
                  <a:pt x="518088" y="4536"/>
                </a:cubicBezTo>
                <a:cubicBezTo>
                  <a:pt x="518793" y="4183"/>
                  <a:pt x="493747" y="-3930"/>
                  <a:pt x="444005" y="2420"/>
                </a:cubicBezTo>
                <a:cubicBezTo>
                  <a:pt x="394263" y="8770"/>
                  <a:pt x="295132" y="23939"/>
                  <a:pt x="219638" y="42636"/>
                </a:cubicBezTo>
                <a:cubicBezTo>
                  <a:pt x="144144" y="61333"/>
                  <a:pt x="15380" y="114956"/>
                  <a:pt x="1622" y="116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D53400A7-7930-4CFC-9141-6A5E63AF06E5}"/>
              </a:ext>
            </a:extLst>
          </p:cNvPr>
          <p:cNvSpPr/>
          <p:nvPr/>
        </p:nvSpPr>
        <p:spPr>
          <a:xfrm>
            <a:off x="5710581" y="2364311"/>
            <a:ext cx="349202" cy="29661"/>
          </a:xfrm>
          <a:custGeom>
            <a:avLst/>
            <a:gdLst>
              <a:gd name="connsiteX0" fmla="*/ 186 w 349202"/>
              <a:gd name="connsiteY0" fmla="*/ 29639 h 29661"/>
              <a:gd name="connsiteX1" fmla="*/ 245719 w 349202"/>
              <a:gd name="connsiteY1" fmla="*/ 21172 h 29661"/>
              <a:gd name="connsiteX2" fmla="*/ 347319 w 349202"/>
              <a:gd name="connsiteY2" fmla="*/ 6 h 29661"/>
              <a:gd name="connsiteX3" fmla="*/ 288052 w 349202"/>
              <a:gd name="connsiteY3" fmla="*/ 19056 h 29661"/>
              <a:gd name="connsiteX4" fmla="*/ 186 w 349202"/>
              <a:gd name="connsiteY4" fmla="*/ 29639 h 2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02" h="29661">
                <a:moveTo>
                  <a:pt x="186" y="29639"/>
                </a:moveTo>
                <a:cubicBezTo>
                  <a:pt x="-6869" y="29992"/>
                  <a:pt x="187864" y="26111"/>
                  <a:pt x="245719" y="21172"/>
                </a:cubicBezTo>
                <a:cubicBezTo>
                  <a:pt x="303575" y="16233"/>
                  <a:pt x="340264" y="359"/>
                  <a:pt x="347319" y="6"/>
                </a:cubicBezTo>
                <a:cubicBezTo>
                  <a:pt x="354374" y="-347"/>
                  <a:pt x="343085" y="13764"/>
                  <a:pt x="288052" y="19056"/>
                </a:cubicBezTo>
                <a:cubicBezTo>
                  <a:pt x="233019" y="24348"/>
                  <a:pt x="7241" y="29286"/>
                  <a:pt x="186" y="29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6C1A3C49-1A5E-482F-B7EA-24394F8AD9CE}"/>
              </a:ext>
            </a:extLst>
          </p:cNvPr>
          <p:cNvSpPr/>
          <p:nvPr/>
        </p:nvSpPr>
        <p:spPr>
          <a:xfrm>
            <a:off x="5716973" y="2395202"/>
            <a:ext cx="341843" cy="31117"/>
          </a:xfrm>
          <a:custGeom>
            <a:avLst/>
            <a:gdLst>
              <a:gd name="connsiteX0" fmla="*/ 144 w 341843"/>
              <a:gd name="connsiteY0" fmla="*/ 30498 h 31117"/>
              <a:gd name="connsiteX1" fmla="*/ 266844 w 341843"/>
              <a:gd name="connsiteY1" fmla="*/ 19915 h 31117"/>
              <a:gd name="connsiteX2" fmla="*/ 340927 w 341843"/>
              <a:gd name="connsiteY2" fmla="*/ 7215 h 31117"/>
              <a:gd name="connsiteX3" fmla="*/ 230860 w 341843"/>
              <a:gd name="connsiteY3" fmla="*/ 865 h 31117"/>
              <a:gd name="connsiteX4" fmla="*/ 144 w 341843"/>
              <a:gd name="connsiteY4" fmla="*/ 30498 h 3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843" h="31117">
                <a:moveTo>
                  <a:pt x="144" y="30498"/>
                </a:moveTo>
                <a:cubicBezTo>
                  <a:pt x="6141" y="33673"/>
                  <a:pt x="210047" y="23795"/>
                  <a:pt x="266844" y="19915"/>
                </a:cubicBezTo>
                <a:cubicBezTo>
                  <a:pt x="323641" y="16035"/>
                  <a:pt x="346924" y="10390"/>
                  <a:pt x="340927" y="7215"/>
                </a:cubicBezTo>
                <a:cubicBezTo>
                  <a:pt x="334930" y="4040"/>
                  <a:pt x="284835" y="-2310"/>
                  <a:pt x="230860" y="865"/>
                </a:cubicBezTo>
                <a:cubicBezTo>
                  <a:pt x="176885" y="4040"/>
                  <a:pt x="-5853" y="27323"/>
                  <a:pt x="144" y="30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44531961-DE40-4FA2-B0E3-47FD5602B86A}"/>
              </a:ext>
            </a:extLst>
          </p:cNvPr>
          <p:cNvSpPr/>
          <p:nvPr/>
        </p:nvSpPr>
        <p:spPr>
          <a:xfrm>
            <a:off x="5071286" y="2237225"/>
            <a:ext cx="976738" cy="437150"/>
          </a:xfrm>
          <a:custGeom>
            <a:avLst/>
            <a:gdLst>
              <a:gd name="connsiteX0" fmla="*/ 247 w 976738"/>
              <a:gd name="connsiteY0" fmla="*/ 92 h 437150"/>
              <a:gd name="connsiteX1" fmla="*/ 296581 w 976738"/>
              <a:gd name="connsiteY1" fmla="*/ 93225 h 437150"/>
              <a:gd name="connsiteX2" fmla="*/ 341031 w 976738"/>
              <a:gd name="connsiteY2" fmla="*/ 127092 h 437150"/>
              <a:gd name="connsiteX3" fmla="*/ 444747 w 976738"/>
              <a:gd name="connsiteY3" fmla="*/ 137675 h 437150"/>
              <a:gd name="connsiteX4" fmla="*/ 819397 w 976738"/>
              <a:gd name="connsiteY4" fmla="*/ 336642 h 437150"/>
              <a:gd name="connsiteX5" fmla="*/ 965447 w 976738"/>
              <a:gd name="connsiteY5" fmla="*/ 436125 h 437150"/>
              <a:gd name="connsiteX6" fmla="*/ 897714 w 976738"/>
              <a:gd name="connsiteY6" fmla="*/ 368392 h 437150"/>
              <a:gd name="connsiteX7" fmla="*/ 351614 w 976738"/>
              <a:gd name="connsiteY7" fmla="*/ 82642 h 437150"/>
              <a:gd name="connsiteX8" fmla="*/ 247 w 976738"/>
              <a:gd name="connsiteY8" fmla="*/ 92 h 43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6738" h="437150">
                <a:moveTo>
                  <a:pt x="247" y="92"/>
                </a:moveTo>
                <a:cubicBezTo>
                  <a:pt x="-8925" y="1856"/>
                  <a:pt x="239784" y="72058"/>
                  <a:pt x="296581" y="93225"/>
                </a:cubicBezTo>
                <a:cubicBezTo>
                  <a:pt x="353378" y="114392"/>
                  <a:pt x="316337" y="119684"/>
                  <a:pt x="341031" y="127092"/>
                </a:cubicBezTo>
                <a:cubicBezTo>
                  <a:pt x="365725" y="134500"/>
                  <a:pt x="365019" y="102750"/>
                  <a:pt x="444747" y="137675"/>
                </a:cubicBezTo>
                <a:cubicBezTo>
                  <a:pt x="524475" y="172600"/>
                  <a:pt x="732614" y="286900"/>
                  <a:pt x="819397" y="336642"/>
                </a:cubicBezTo>
                <a:cubicBezTo>
                  <a:pt x="906180" y="386384"/>
                  <a:pt x="952394" y="430833"/>
                  <a:pt x="965447" y="436125"/>
                </a:cubicBezTo>
                <a:cubicBezTo>
                  <a:pt x="978500" y="441417"/>
                  <a:pt x="1000019" y="427306"/>
                  <a:pt x="897714" y="368392"/>
                </a:cubicBezTo>
                <a:cubicBezTo>
                  <a:pt x="795409" y="309478"/>
                  <a:pt x="498370" y="143673"/>
                  <a:pt x="351614" y="82642"/>
                </a:cubicBezTo>
                <a:cubicBezTo>
                  <a:pt x="204859" y="21611"/>
                  <a:pt x="9419" y="-1672"/>
                  <a:pt x="247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AA2A37EE-A53B-4D57-9C5E-946AA475481A}"/>
              </a:ext>
            </a:extLst>
          </p:cNvPr>
          <p:cNvSpPr/>
          <p:nvPr/>
        </p:nvSpPr>
        <p:spPr>
          <a:xfrm>
            <a:off x="5084948" y="2210782"/>
            <a:ext cx="981687" cy="380471"/>
          </a:xfrm>
          <a:custGeom>
            <a:avLst/>
            <a:gdLst>
              <a:gd name="connsiteX0" fmla="*/ 18335 w 981687"/>
              <a:gd name="connsiteY0" fmla="*/ 5368 h 380471"/>
              <a:gd name="connsiteX1" fmla="*/ 67019 w 981687"/>
              <a:gd name="connsiteY1" fmla="*/ 18068 h 380471"/>
              <a:gd name="connsiteX2" fmla="*/ 488235 w 981687"/>
              <a:gd name="connsiteY2" fmla="*/ 136601 h 380471"/>
              <a:gd name="connsiteX3" fmla="*/ 583485 w 981687"/>
              <a:gd name="connsiteY3" fmla="*/ 195868 h 380471"/>
              <a:gd name="connsiteX4" fmla="*/ 712602 w 981687"/>
              <a:gd name="connsiteY4" fmla="*/ 193751 h 380471"/>
              <a:gd name="connsiteX5" fmla="*/ 981419 w 981687"/>
              <a:gd name="connsiteY5" fmla="*/ 159885 h 380471"/>
              <a:gd name="connsiteX6" fmla="*/ 659685 w 981687"/>
              <a:gd name="connsiteY6" fmla="*/ 178935 h 380471"/>
              <a:gd name="connsiteX7" fmla="*/ 602535 w 981687"/>
              <a:gd name="connsiteY7" fmla="*/ 204335 h 380471"/>
              <a:gd name="connsiteX8" fmla="*/ 873469 w 981687"/>
              <a:gd name="connsiteY8" fmla="*/ 380018 h 380471"/>
              <a:gd name="connsiteX9" fmla="*/ 666035 w 981687"/>
              <a:gd name="connsiteY9" fmla="*/ 250901 h 380471"/>
              <a:gd name="connsiteX10" fmla="*/ 431085 w 981687"/>
              <a:gd name="connsiteY10" fmla="*/ 121785 h 380471"/>
              <a:gd name="connsiteX11" fmla="*/ 18335 w 981687"/>
              <a:gd name="connsiteY11" fmla="*/ 5368 h 38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1687" h="380471">
                <a:moveTo>
                  <a:pt x="18335" y="5368"/>
                </a:moveTo>
                <a:cubicBezTo>
                  <a:pt x="-42343" y="-11918"/>
                  <a:pt x="67019" y="18068"/>
                  <a:pt x="67019" y="18068"/>
                </a:cubicBezTo>
                <a:cubicBezTo>
                  <a:pt x="145335" y="39940"/>
                  <a:pt x="402157" y="106968"/>
                  <a:pt x="488235" y="136601"/>
                </a:cubicBezTo>
                <a:cubicBezTo>
                  <a:pt x="574313" y="166234"/>
                  <a:pt x="546090" y="186343"/>
                  <a:pt x="583485" y="195868"/>
                </a:cubicBezTo>
                <a:cubicBezTo>
                  <a:pt x="620880" y="205393"/>
                  <a:pt x="646280" y="199748"/>
                  <a:pt x="712602" y="193751"/>
                </a:cubicBezTo>
                <a:cubicBezTo>
                  <a:pt x="778924" y="187754"/>
                  <a:pt x="990239" y="162354"/>
                  <a:pt x="981419" y="159885"/>
                </a:cubicBezTo>
                <a:cubicBezTo>
                  <a:pt x="972600" y="157416"/>
                  <a:pt x="722832" y="171527"/>
                  <a:pt x="659685" y="178935"/>
                </a:cubicBezTo>
                <a:cubicBezTo>
                  <a:pt x="596538" y="186343"/>
                  <a:pt x="566904" y="170821"/>
                  <a:pt x="602535" y="204335"/>
                </a:cubicBezTo>
                <a:cubicBezTo>
                  <a:pt x="638166" y="237849"/>
                  <a:pt x="862886" y="372257"/>
                  <a:pt x="873469" y="380018"/>
                </a:cubicBezTo>
                <a:cubicBezTo>
                  <a:pt x="884052" y="387779"/>
                  <a:pt x="739766" y="293940"/>
                  <a:pt x="666035" y="250901"/>
                </a:cubicBezTo>
                <a:cubicBezTo>
                  <a:pt x="592304" y="207862"/>
                  <a:pt x="539388" y="161296"/>
                  <a:pt x="431085" y="121785"/>
                </a:cubicBezTo>
                <a:cubicBezTo>
                  <a:pt x="322782" y="82274"/>
                  <a:pt x="79013" y="22654"/>
                  <a:pt x="18335" y="5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8800174E-F56D-43DF-B55A-803A0D0F363E}"/>
              </a:ext>
            </a:extLst>
          </p:cNvPr>
          <p:cNvSpPr/>
          <p:nvPr/>
        </p:nvSpPr>
        <p:spPr>
          <a:xfrm>
            <a:off x="5122215" y="2222477"/>
            <a:ext cx="466029" cy="150319"/>
          </a:xfrm>
          <a:custGeom>
            <a:avLst/>
            <a:gdLst>
              <a:gd name="connsiteX0" fmla="*/ 118 w 466029"/>
              <a:gd name="connsiteY0" fmla="*/ 23 h 150319"/>
              <a:gd name="connsiteX1" fmla="*/ 268935 w 466029"/>
              <a:gd name="connsiteY1" fmla="*/ 65640 h 150319"/>
              <a:gd name="connsiteX2" fmla="*/ 465785 w 466029"/>
              <a:gd name="connsiteY2" fmla="*/ 150306 h 150319"/>
              <a:gd name="connsiteX3" fmla="*/ 302802 w 466029"/>
              <a:gd name="connsiteY3" fmla="*/ 59290 h 150319"/>
              <a:gd name="connsiteX4" fmla="*/ 118 w 466029"/>
              <a:gd name="connsiteY4" fmla="*/ 23 h 15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9" h="150319">
                <a:moveTo>
                  <a:pt x="118" y="23"/>
                </a:moveTo>
                <a:cubicBezTo>
                  <a:pt x="-5526" y="1081"/>
                  <a:pt x="191324" y="40593"/>
                  <a:pt x="268935" y="65640"/>
                </a:cubicBezTo>
                <a:cubicBezTo>
                  <a:pt x="346546" y="90687"/>
                  <a:pt x="460141" y="151364"/>
                  <a:pt x="465785" y="150306"/>
                </a:cubicBezTo>
                <a:cubicBezTo>
                  <a:pt x="471429" y="149248"/>
                  <a:pt x="378296" y="85395"/>
                  <a:pt x="302802" y="59290"/>
                </a:cubicBezTo>
                <a:cubicBezTo>
                  <a:pt x="227308" y="33185"/>
                  <a:pt x="5762" y="-1035"/>
                  <a:pt x="118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245051DC-B6C9-4D18-B7C3-FDEE6DE7FC07}"/>
              </a:ext>
            </a:extLst>
          </p:cNvPr>
          <p:cNvSpPr/>
          <p:nvPr/>
        </p:nvSpPr>
        <p:spPr>
          <a:xfrm>
            <a:off x="5075759" y="2055264"/>
            <a:ext cx="505932" cy="32104"/>
          </a:xfrm>
          <a:custGeom>
            <a:avLst/>
            <a:gdLst>
              <a:gd name="connsiteX0" fmla="*/ 8 w 505932"/>
              <a:gd name="connsiteY0" fmla="*/ 31769 h 32104"/>
              <a:gd name="connsiteX1" fmla="*/ 368308 w 505932"/>
              <a:gd name="connsiteY1" fmla="*/ 16953 h 32104"/>
              <a:gd name="connsiteX2" fmla="*/ 505891 w 505932"/>
              <a:gd name="connsiteY2" fmla="*/ 21186 h 32104"/>
              <a:gd name="connsiteX3" fmla="*/ 357724 w 505932"/>
              <a:gd name="connsiteY3" fmla="*/ 19 h 32104"/>
              <a:gd name="connsiteX4" fmla="*/ 8 w 505932"/>
              <a:gd name="connsiteY4" fmla="*/ 31769 h 3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32" h="32104">
                <a:moveTo>
                  <a:pt x="8" y="31769"/>
                </a:moveTo>
                <a:cubicBezTo>
                  <a:pt x="1772" y="34591"/>
                  <a:pt x="283994" y="18717"/>
                  <a:pt x="368308" y="16953"/>
                </a:cubicBezTo>
                <a:cubicBezTo>
                  <a:pt x="452622" y="15189"/>
                  <a:pt x="507655" y="24008"/>
                  <a:pt x="505891" y="21186"/>
                </a:cubicBezTo>
                <a:cubicBezTo>
                  <a:pt x="504127" y="18364"/>
                  <a:pt x="440627" y="-686"/>
                  <a:pt x="357724" y="19"/>
                </a:cubicBezTo>
                <a:cubicBezTo>
                  <a:pt x="274821" y="724"/>
                  <a:pt x="-1756" y="28947"/>
                  <a:pt x="8" y="31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F84261B9-0A1E-45D4-BA87-3B86E6E35CFF}"/>
              </a:ext>
            </a:extLst>
          </p:cNvPr>
          <p:cNvSpPr/>
          <p:nvPr/>
        </p:nvSpPr>
        <p:spPr>
          <a:xfrm>
            <a:off x="5395340" y="2109980"/>
            <a:ext cx="71223" cy="131881"/>
          </a:xfrm>
          <a:custGeom>
            <a:avLst/>
            <a:gdLst>
              <a:gd name="connsiteX0" fmla="*/ 23327 w 71223"/>
              <a:gd name="connsiteY0" fmla="*/ 337 h 131881"/>
              <a:gd name="connsiteX1" fmla="*/ 55077 w 71223"/>
              <a:gd name="connsiteY1" fmla="*/ 80770 h 131881"/>
              <a:gd name="connsiteX2" fmla="*/ 43 w 71223"/>
              <a:gd name="connsiteY2" fmla="*/ 131570 h 131881"/>
              <a:gd name="connsiteX3" fmla="*/ 65660 w 71223"/>
              <a:gd name="connsiteY3" fmla="*/ 99820 h 131881"/>
              <a:gd name="connsiteX4" fmla="*/ 63543 w 71223"/>
              <a:gd name="connsiteY4" fmla="*/ 53253 h 131881"/>
              <a:gd name="connsiteX5" fmla="*/ 23327 w 71223"/>
              <a:gd name="connsiteY5" fmla="*/ 337 h 13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223" h="131881">
                <a:moveTo>
                  <a:pt x="23327" y="337"/>
                </a:moveTo>
                <a:cubicBezTo>
                  <a:pt x="21916" y="4923"/>
                  <a:pt x="58958" y="58898"/>
                  <a:pt x="55077" y="80770"/>
                </a:cubicBezTo>
                <a:cubicBezTo>
                  <a:pt x="51196" y="102642"/>
                  <a:pt x="-1721" y="128395"/>
                  <a:pt x="43" y="131570"/>
                </a:cubicBezTo>
                <a:cubicBezTo>
                  <a:pt x="1807" y="134745"/>
                  <a:pt x="55077" y="112873"/>
                  <a:pt x="65660" y="99820"/>
                </a:cubicBezTo>
                <a:cubicBezTo>
                  <a:pt x="76243" y="86767"/>
                  <a:pt x="69540" y="67364"/>
                  <a:pt x="63543" y="53253"/>
                </a:cubicBezTo>
                <a:cubicBezTo>
                  <a:pt x="57546" y="39142"/>
                  <a:pt x="24738" y="-4249"/>
                  <a:pt x="23327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5058EA32-6EE1-47C4-B836-D028CB04C33D}"/>
              </a:ext>
            </a:extLst>
          </p:cNvPr>
          <p:cNvSpPr/>
          <p:nvPr/>
        </p:nvSpPr>
        <p:spPr>
          <a:xfrm>
            <a:off x="5335224" y="1927968"/>
            <a:ext cx="782689" cy="362078"/>
          </a:xfrm>
          <a:custGeom>
            <a:avLst/>
            <a:gdLst>
              <a:gd name="connsiteX0" fmla="*/ 893 w 782689"/>
              <a:gd name="connsiteY0" fmla="*/ 315 h 362078"/>
              <a:gd name="connsiteX1" fmla="*/ 422109 w 782689"/>
              <a:gd name="connsiteY1" fmla="*/ 144249 h 362078"/>
              <a:gd name="connsiteX2" fmla="*/ 769243 w 782689"/>
              <a:gd name="connsiteY2" fmla="*/ 355915 h 362078"/>
              <a:gd name="connsiteX3" fmla="*/ 695159 w 782689"/>
              <a:gd name="connsiteY3" fmla="*/ 294532 h 362078"/>
              <a:gd name="connsiteX4" fmla="*/ 540643 w 782689"/>
              <a:gd name="connsiteY4" fmla="*/ 182349 h 362078"/>
              <a:gd name="connsiteX5" fmla="*/ 893 w 782689"/>
              <a:gd name="connsiteY5" fmla="*/ 315 h 36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689" h="362078">
                <a:moveTo>
                  <a:pt x="893" y="315"/>
                </a:moveTo>
                <a:cubicBezTo>
                  <a:pt x="-18863" y="-6035"/>
                  <a:pt x="294051" y="84982"/>
                  <a:pt x="422109" y="144249"/>
                </a:cubicBezTo>
                <a:cubicBezTo>
                  <a:pt x="550167" y="203516"/>
                  <a:pt x="723735" y="330868"/>
                  <a:pt x="769243" y="355915"/>
                </a:cubicBezTo>
                <a:cubicBezTo>
                  <a:pt x="814751" y="380962"/>
                  <a:pt x="733259" y="323460"/>
                  <a:pt x="695159" y="294532"/>
                </a:cubicBezTo>
                <a:cubicBezTo>
                  <a:pt x="657059" y="265604"/>
                  <a:pt x="651415" y="229974"/>
                  <a:pt x="540643" y="182349"/>
                </a:cubicBezTo>
                <a:cubicBezTo>
                  <a:pt x="429871" y="134724"/>
                  <a:pt x="20649" y="6665"/>
                  <a:pt x="893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D156E1E1-A464-4A82-BE87-AA28669CB374}"/>
              </a:ext>
            </a:extLst>
          </p:cNvPr>
          <p:cNvSpPr/>
          <p:nvPr/>
        </p:nvSpPr>
        <p:spPr>
          <a:xfrm>
            <a:off x="5351351" y="1771332"/>
            <a:ext cx="53900" cy="163220"/>
          </a:xfrm>
          <a:custGeom>
            <a:avLst/>
            <a:gdLst>
              <a:gd name="connsiteX0" fmla="*/ 52499 w 53900"/>
              <a:gd name="connsiteY0" fmla="*/ 318 h 163220"/>
              <a:gd name="connsiteX1" fmla="*/ 1699 w 53900"/>
              <a:gd name="connsiteY1" fmla="*/ 133668 h 163220"/>
              <a:gd name="connsiteX2" fmla="*/ 14399 w 53900"/>
              <a:gd name="connsiteY2" fmla="*/ 161185 h 163220"/>
              <a:gd name="connsiteX3" fmla="*/ 37682 w 53900"/>
              <a:gd name="connsiteY3" fmla="*/ 97685 h 163220"/>
              <a:gd name="connsiteX4" fmla="*/ 52499 w 53900"/>
              <a:gd name="connsiteY4" fmla="*/ 318 h 16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00" h="163220">
                <a:moveTo>
                  <a:pt x="52499" y="318"/>
                </a:moveTo>
                <a:cubicBezTo>
                  <a:pt x="46502" y="6315"/>
                  <a:pt x="8049" y="106857"/>
                  <a:pt x="1699" y="133668"/>
                </a:cubicBezTo>
                <a:cubicBezTo>
                  <a:pt x="-4651" y="160479"/>
                  <a:pt x="8402" y="167182"/>
                  <a:pt x="14399" y="161185"/>
                </a:cubicBezTo>
                <a:cubicBezTo>
                  <a:pt x="20396" y="155188"/>
                  <a:pt x="31685" y="120616"/>
                  <a:pt x="37682" y="97685"/>
                </a:cubicBezTo>
                <a:cubicBezTo>
                  <a:pt x="43679" y="74754"/>
                  <a:pt x="58496" y="-5679"/>
                  <a:pt x="52499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59D0C0A2-EBB8-4290-823A-3B4C2BEE1349}"/>
              </a:ext>
            </a:extLst>
          </p:cNvPr>
          <p:cNvSpPr/>
          <p:nvPr/>
        </p:nvSpPr>
        <p:spPr>
          <a:xfrm>
            <a:off x="5392317" y="1798986"/>
            <a:ext cx="718034" cy="439103"/>
          </a:xfrm>
          <a:custGeom>
            <a:avLst/>
            <a:gdLst>
              <a:gd name="connsiteX0" fmla="*/ 64450 w 718034"/>
              <a:gd name="connsiteY0" fmla="*/ 181 h 439103"/>
              <a:gd name="connsiteX1" fmla="*/ 28466 w 718034"/>
              <a:gd name="connsiteY1" fmla="*/ 91197 h 439103"/>
              <a:gd name="connsiteX2" fmla="*/ 94083 w 718034"/>
              <a:gd name="connsiteY2" fmla="*/ 146231 h 439103"/>
              <a:gd name="connsiteX3" fmla="*/ 331150 w 718034"/>
              <a:gd name="connsiteY3" fmla="*/ 218197 h 439103"/>
              <a:gd name="connsiteX4" fmla="*/ 568216 w 718034"/>
              <a:gd name="connsiteY4" fmla="*/ 330381 h 439103"/>
              <a:gd name="connsiteX5" fmla="*/ 716383 w 718034"/>
              <a:gd name="connsiteY5" fmla="*/ 438331 h 439103"/>
              <a:gd name="connsiteX6" fmla="*/ 621133 w 718034"/>
              <a:gd name="connsiteY6" fmla="*/ 370597 h 439103"/>
              <a:gd name="connsiteX7" fmla="*/ 246483 w 718034"/>
              <a:gd name="connsiteY7" fmla="*/ 220314 h 439103"/>
              <a:gd name="connsiteX8" fmla="*/ 7300 w 718034"/>
              <a:gd name="connsiteY8" fmla="*/ 116597 h 439103"/>
              <a:gd name="connsiteX9" fmla="*/ 64450 w 718034"/>
              <a:gd name="connsiteY9" fmla="*/ 181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8034" h="439103">
                <a:moveTo>
                  <a:pt x="64450" y="181"/>
                </a:moveTo>
                <a:cubicBezTo>
                  <a:pt x="67978" y="-4052"/>
                  <a:pt x="23527" y="66855"/>
                  <a:pt x="28466" y="91197"/>
                </a:cubicBezTo>
                <a:cubicBezTo>
                  <a:pt x="33405" y="115539"/>
                  <a:pt x="43636" y="125064"/>
                  <a:pt x="94083" y="146231"/>
                </a:cubicBezTo>
                <a:cubicBezTo>
                  <a:pt x="144530" y="167398"/>
                  <a:pt x="252128" y="187505"/>
                  <a:pt x="331150" y="218197"/>
                </a:cubicBezTo>
                <a:cubicBezTo>
                  <a:pt x="410172" y="248889"/>
                  <a:pt x="504011" y="293692"/>
                  <a:pt x="568216" y="330381"/>
                </a:cubicBezTo>
                <a:cubicBezTo>
                  <a:pt x="632421" y="367070"/>
                  <a:pt x="707564" y="431628"/>
                  <a:pt x="716383" y="438331"/>
                </a:cubicBezTo>
                <a:cubicBezTo>
                  <a:pt x="725203" y="445034"/>
                  <a:pt x="699450" y="406933"/>
                  <a:pt x="621133" y="370597"/>
                </a:cubicBezTo>
                <a:cubicBezTo>
                  <a:pt x="542816" y="334261"/>
                  <a:pt x="348789" y="262647"/>
                  <a:pt x="246483" y="220314"/>
                </a:cubicBezTo>
                <a:cubicBezTo>
                  <a:pt x="144178" y="177981"/>
                  <a:pt x="39755" y="152228"/>
                  <a:pt x="7300" y="116597"/>
                </a:cubicBezTo>
                <a:cubicBezTo>
                  <a:pt x="-25156" y="80967"/>
                  <a:pt x="60922" y="4414"/>
                  <a:pt x="64450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15F94827-B8B7-4E74-B914-9905B686FAE5}"/>
              </a:ext>
            </a:extLst>
          </p:cNvPr>
          <p:cNvSpPr/>
          <p:nvPr/>
        </p:nvSpPr>
        <p:spPr>
          <a:xfrm>
            <a:off x="5030638" y="1659395"/>
            <a:ext cx="447322" cy="95570"/>
          </a:xfrm>
          <a:custGeom>
            <a:avLst/>
            <a:gdLst>
              <a:gd name="connsiteX0" fmla="*/ 2795 w 447322"/>
              <a:gd name="connsiteY0" fmla="*/ 72 h 95570"/>
              <a:gd name="connsiteX1" fmla="*/ 180595 w 447322"/>
              <a:gd name="connsiteY1" fmla="*/ 69922 h 95570"/>
              <a:gd name="connsiteX2" fmla="*/ 443062 w 447322"/>
              <a:gd name="connsiteY2" fmla="*/ 95322 h 95570"/>
              <a:gd name="connsiteX3" fmla="*/ 320295 w 447322"/>
              <a:gd name="connsiteY3" fmla="*/ 57222 h 95570"/>
              <a:gd name="connsiteX4" fmla="*/ 2795 w 447322"/>
              <a:gd name="connsiteY4" fmla="*/ 72 h 9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322" h="95570">
                <a:moveTo>
                  <a:pt x="2795" y="72"/>
                </a:moveTo>
                <a:cubicBezTo>
                  <a:pt x="-20488" y="2189"/>
                  <a:pt x="107217" y="54047"/>
                  <a:pt x="180595" y="69922"/>
                </a:cubicBezTo>
                <a:cubicBezTo>
                  <a:pt x="253973" y="85797"/>
                  <a:pt x="419779" y="97439"/>
                  <a:pt x="443062" y="95322"/>
                </a:cubicBezTo>
                <a:cubicBezTo>
                  <a:pt x="466345" y="93205"/>
                  <a:pt x="389792" y="71333"/>
                  <a:pt x="320295" y="57222"/>
                </a:cubicBezTo>
                <a:cubicBezTo>
                  <a:pt x="250798" y="43111"/>
                  <a:pt x="26078" y="-2045"/>
                  <a:pt x="279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41CC5538-C273-4A42-B115-A463D1D0FAAD}"/>
              </a:ext>
            </a:extLst>
          </p:cNvPr>
          <p:cNvSpPr/>
          <p:nvPr/>
        </p:nvSpPr>
        <p:spPr>
          <a:xfrm>
            <a:off x="5036154" y="1633048"/>
            <a:ext cx="438074" cy="114589"/>
          </a:xfrm>
          <a:custGeom>
            <a:avLst/>
            <a:gdLst>
              <a:gd name="connsiteX0" fmla="*/ 1513 w 438074"/>
              <a:gd name="connsiteY0" fmla="*/ 1019 h 114589"/>
              <a:gd name="connsiteX1" fmla="*/ 426963 w 438074"/>
              <a:gd name="connsiteY1" fmla="*/ 113202 h 114589"/>
              <a:gd name="connsiteX2" fmla="*/ 289379 w 438074"/>
              <a:gd name="connsiteY2" fmla="*/ 60285 h 114589"/>
              <a:gd name="connsiteX3" fmla="*/ 1513 w 438074"/>
              <a:gd name="connsiteY3" fmla="*/ 1019 h 11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074" h="114589">
                <a:moveTo>
                  <a:pt x="1513" y="1019"/>
                </a:moveTo>
                <a:cubicBezTo>
                  <a:pt x="24444" y="9838"/>
                  <a:pt x="378985" y="103324"/>
                  <a:pt x="426963" y="113202"/>
                </a:cubicBezTo>
                <a:cubicBezTo>
                  <a:pt x="474941" y="123080"/>
                  <a:pt x="356054" y="77571"/>
                  <a:pt x="289379" y="60285"/>
                </a:cubicBezTo>
                <a:cubicBezTo>
                  <a:pt x="222704" y="42999"/>
                  <a:pt x="-21418" y="-7800"/>
                  <a:pt x="1513" y="1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C37FB2F7-C446-4C3A-94D0-73E984616CC5}"/>
              </a:ext>
            </a:extLst>
          </p:cNvPr>
          <p:cNvSpPr/>
          <p:nvPr/>
        </p:nvSpPr>
        <p:spPr>
          <a:xfrm>
            <a:off x="4977838" y="1547760"/>
            <a:ext cx="952579" cy="352649"/>
          </a:xfrm>
          <a:custGeom>
            <a:avLst/>
            <a:gdLst>
              <a:gd name="connsiteX0" fmla="*/ 562 w 952579"/>
              <a:gd name="connsiteY0" fmla="*/ 130757 h 352649"/>
              <a:gd name="connsiteX1" fmla="*/ 76762 w 952579"/>
              <a:gd name="connsiteY1" fmla="*/ 37623 h 352649"/>
              <a:gd name="connsiteX2" fmla="*/ 169895 w 952579"/>
              <a:gd name="connsiteY2" fmla="*/ 48207 h 352649"/>
              <a:gd name="connsiteX3" fmla="*/ 940362 w 952579"/>
              <a:gd name="connsiteY3" fmla="*/ 348773 h 352649"/>
              <a:gd name="connsiteX4" fmla="*/ 603812 w 952579"/>
              <a:gd name="connsiteY4" fmla="*/ 204840 h 352649"/>
              <a:gd name="connsiteX5" fmla="*/ 85229 w 952579"/>
              <a:gd name="connsiteY5" fmla="*/ 1640 h 352649"/>
              <a:gd name="connsiteX6" fmla="*/ 562 w 952579"/>
              <a:gd name="connsiteY6" fmla="*/ 130757 h 35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79" h="352649">
                <a:moveTo>
                  <a:pt x="562" y="130757"/>
                </a:moveTo>
                <a:cubicBezTo>
                  <a:pt x="-849" y="136754"/>
                  <a:pt x="48540" y="51381"/>
                  <a:pt x="76762" y="37623"/>
                </a:cubicBezTo>
                <a:cubicBezTo>
                  <a:pt x="104984" y="23865"/>
                  <a:pt x="25962" y="-3651"/>
                  <a:pt x="169895" y="48207"/>
                </a:cubicBezTo>
                <a:cubicBezTo>
                  <a:pt x="313828" y="100065"/>
                  <a:pt x="868043" y="322668"/>
                  <a:pt x="940362" y="348773"/>
                </a:cubicBezTo>
                <a:cubicBezTo>
                  <a:pt x="1012681" y="374878"/>
                  <a:pt x="746334" y="262695"/>
                  <a:pt x="603812" y="204840"/>
                </a:cubicBezTo>
                <a:cubicBezTo>
                  <a:pt x="461290" y="146985"/>
                  <a:pt x="187535" y="19984"/>
                  <a:pt x="85229" y="1640"/>
                </a:cubicBezTo>
                <a:cubicBezTo>
                  <a:pt x="-17077" y="-16705"/>
                  <a:pt x="1973" y="124760"/>
                  <a:pt x="562" y="130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F85A3A50-0F70-4875-9FF2-73103FD9766C}"/>
              </a:ext>
            </a:extLst>
          </p:cNvPr>
          <p:cNvSpPr/>
          <p:nvPr/>
        </p:nvSpPr>
        <p:spPr>
          <a:xfrm>
            <a:off x="5053750" y="1533624"/>
            <a:ext cx="907178" cy="315884"/>
          </a:xfrm>
          <a:custGeom>
            <a:avLst/>
            <a:gdLst>
              <a:gd name="connsiteX0" fmla="*/ 850 w 907178"/>
              <a:gd name="connsiteY0" fmla="*/ 959 h 315884"/>
              <a:gd name="connsiteX1" fmla="*/ 356450 w 907178"/>
              <a:gd name="connsiteY1" fmla="*/ 28476 h 315884"/>
              <a:gd name="connsiteX2" fmla="*/ 394550 w 907178"/>
              <a:gd name="connsiteY2" fmla="*/ 91976 h 315884"/>
              <a:gd name="connsiteX3" fmla="*/ 591400 w 907178"/>
              <a:gd name="connsiteY3" fmla="*/ 149126 h 315884"/>
              <a:gd name="connsiteX4" fmla="*/ 902550 w 907178"/>
              <a:gd name="connsiteY4" fmla="*/ 312109 h 315884"/>
              <a:gd name="connsiteX5" fmla="*/ 786133 w 907178"/>
              <a:gd name="connsiteY5" fmla="*/ 267659 h 315884"/>
              <a:gd name="connsiteX6" fmla="*/ 273900 w 907178"/>
              <a:gd name="connsiteY6" fmla="*/ 60226 h 315884"/>
              <a:gd name="connsiteX7" fmla="*/ 850 w 907178"/>
              <a:gd name="connsiteY7" fmla="*/ 959 h 31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178" h="315884">
                <a:moveTo>
                  <a:pt x="850" y="959"/>
                </a:moveTo>
                <a:cubicBezTo>
                  <a:pt x="14608" y="-4333"/>
                  <a:pt x="290833" y="13307"/>
                  <a:pt x="356450" y="28476"/>
                </a:cubicBezTo>
                <a:cubicBezTo>
                  <a:pt x="422067" y="43645"/>
                  <a:pt x="355392" y="71868"/>
                  <a:pt x="394550" y="91976"/>
                </a:cubicBezTo>
                <a:cubicBezTo>
                  <a:pt x="433708" y="112084"/>
                  <a:pt x="506733" y="112437"/>
                  <a:pt x="591400" y="149126"/>
                </a:cubicBezTo>
                <a:cubicBezTo>
                  <a:pt x="676067" y="185815"/>
                  <a:pt x="870095" y="292354"/>
                  <a:pt x="902550" y="312109"/>
                </a:cubicBezTo>
                <a:cubicBezTo>
                  <a:pt x="935005" y="331864"/>
                  <a:pt x="786133" y="267659"/>
                  <a:pt x="786133" y="267659"/>
                </a:cubicBezTo>
                <a:cubicBezTo>
                  <a:pt x="681358" y="225679"/>
                  <a:pt x="404781" y="101501"/>
                  <a:pt x="273900" y="60226"/>
                </a:cubicBezTo>
                <a:cubicBezTo>
                  <a:pt x="143020" y="18951"/>
                  <a:pt x="-12908" y="6251"/>
                  <a:pt x="850" y="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0ACD4E27-7491-4830-AD29-E755F6AB18F9}"/>
              </a:ext>
            </a:extLst>
          </p:cNvPr>
          <p:cNvSpPr/>
          <p:nvPr/>
        </p:nvSpPr>
        <p:spPr>
          <a:xfrm>
            <a:off x="5018038" y="1383887"/>
            <a:ext cx="777971" cy="267384"/>
          </a:xfrm>
          <a:custGeom>
            <a:avLst/>
            <a:gdLst>
              <a:gd name="connsiteX0" fmla="*/ 50 w 777971"/>
              <a:gd name="connsiteY0" fmla="*/ 413 h 267384"/>
              <a:gd name="connsiteX1" fmla="*/ 303262 w 777971"/>
              <a:gd name="connsiteY1" fmla="*/ 46451 h 267384"/>
              <a:gd name="connsiteX2" fmla="*/ 462012 w 777971"/>
              <a:gd name="connsiteY2" fmla="*/ 103601 h 267384"/>
              <a:gd name="connsiteX3" fmla="*/ 687437 w 777971"/>
              <a:gd name="connsiteY3" fmla="*/ 181388 h 267384"/>
              <a:gd name="connsiteX4" fmla="*/ 777925 w 777971"/>
              <a:gd name="connsiteY4" fmla="*/ 267113 h 267384"/>
              <a:gd name="connsiteX5" fmla="*/ 677912 w 777971"/>
              <a:gd name="connsiteY5" fmla="*/ 203613 h 267384"/>
              <a:gd name="connsiteX6" fmla="*/ 327075 w 777971"/>
              <a:gd name="connsiteY6" fmla="*/ 73438 h 267384"/>
              <a:gd name="connsiteX7" fmla="*/ 50 w 777971"/>
              <a:gd name="connsiteY7" fmla="*/ 413 h 26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971" h="267384">
                <a:moveTo>
                  <a:pt x="50" y="413"/>
                </a:moveTo>
                <a:cubicBezTo>
                  <a:pt x="-3919" y="-4085"/>
                  <a:pt x="226268" y="29253"/>
                  <a:pt x="303262" y="46451"/>
                </a:cubicBezTo>
                <a:cubicBezTo>
                  <a:pt x="380256" y="63649"/>
                  <a:pt x="462012" y="103601"/>
                  <a:pt x="462012" y="103601"/>
                </a:cubicBezTo>
                <a:cubicBezTo>
                  <a:pt x="526041" y="126091"/>
                  <a:pt x="634785" y="154136"/>
                  <a:pt x="687437" y="181388"/>
                </a:cubicBezTo>
                <a:cubicBezTo>
                  <a:pt x="740089" y="208640"/>
                  <a:pt x="779512" y="263409"/>
                  <a:pt x="777925" y="267113"/>
                </a:cubicBezTo>
                <a:cubicBezTo>
                  <a:pt x="776338" y="270817"/>
                  <a:pt x="753054" y="235892"/>
                  <a:pt x="677912" y="203613"/>
                </a:cubicBezTo>
                <a:cubicBezTo>
                  <a:pt x="602770" y="171334"/>
                  <a:pt x="442698" y="105452"/>
                  <a:pt x="327075" y="73438"/>
                </a:cubicBezTo>
                <a:cubicBezTo>
                  <a:pt x="211452" y="41424"/>
                  <a:pt x="4019" y="4911"/>
                  <a:pt x="50" y="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A3C4C164-56DC-46C0-B044-107B591ACAC4}"/>
              </a:ext>
            </a:extLst>
          </p:cNvPr>
          <p:cNvSpPr/>
          <p:nvPr/>
        </p:nvSpPr>
        <p:spPr>
          <a:xfrm>
            <a:off x="5033536" y="1454695"/>
            <a:ext cx="441790" cy="68216"/>
          </a:xfrm>
          <a:custGeom>
            <a:avLst/>
            <a:gdLst>
              <a:gd name="connsiteX0" fmla="*/ 427 w 441790"/>
              <a:gd name="connsiteY0" fmla="*/ 1043 h 68216"/>
              <a:gd name="connsiteX1" fmla="*/ 284589 w 441790"/>
              <a:gd name="connsiteY1" fmla="*/ 66130 h 68216"/>
              <a:gd name="connsiteX2" fmla="*/ 441752 w 441790"/>
              <a:gd name="connsiteY2" fmla="*/ 51843 h 68216"/>
              <a:gd name="connsiteX3" fmla="*/ 298877 w 441790"/>
              <a:gd name="connsiteY3" fmla="*/ 48668 h 68216"/>
              <a:gd name="connsiteX4" fmla="*/ 222677 w 441790"/>
              <a:gd name="connsiteY4" fmla="*/ 28030 h 68216"/>
              <a:gd name="connsiteX5" fmla="*/ 427 w 441790"/>
              <a:gd name="connsiteY5" fmla="*/ 1043 h 6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790" h="68216">
                <a:moveTo>
                  <a:pt x="427" y="1043"/>
                </a:moveTo>
                <a:cubicBezTo>
                  <a:pt x="10746" y="7393"/>
                  <a:pt x="211035" y="57663"/>
                  <a:pt x="284589" y="66130"/>
                </a:cubicBezTo>
                <a:cubicBezTo>
                  <a:pt x="358143" y="74597"/>
                  <a:pt x="439371" y="54753"/>
                  <a:pt x="441752" y="51843"/>
                </a:cubicBezTo>
                <a:cubicBezTo>
                  <a:pt x="444133" y="48933"/>
                  <a:pt x="335390" y="52637"/>
                  <a:pt x="298877" y="48668"/>
                </a:cubicBezTo>
                <a:cubicBezTo>
                  <a:pt x="262365" y="44699"/>
                  <a:pt x="275858" y="37026"/>
                  <a:pt x="222677" y="28030"/>
                </a:cubicBezTo>
                <a:cubicBezTo>
                  <a:pt x="169496" y="19034"/>
                  <a:pt x="-9892" y="-5307"/>
                  <a:pt x="427" y="1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6E7F2018-EA95-4EE9-8F1E-37C3D872129E}"/>
              </a:ext>
            </a:extLst>
          </p:cNvPr>
          <p:cNvSpPr/>
          <p:nvPr/>
        </p:nvSpPr>
        <p:spPr>
          <a:xfrm>
            <a:off x="5034522" y="1497650"/>
            <a:ext cx="733034" cy="140757"/>
          </a:xfrm>
          <a:custGeom>
            <a:avLst/>
            <a:gdLst>
              <a:gd name="connsiteX0" fmla="*/ 1028 w 733034"/>
              <a:gd name="connsiteY0" fmla="*/ 950 h 140757"/>
              <a:gd name="connsiteX1" fmla="*/ 364566 w 733034"/>
              <a:gd name="connsiteY1" fmla="*/ 56513 h 140757"/>
              <a:gd name="connsiteX2" fmla="*/ 488391 w 733034"/>
              <a:gd name="connsiteY2" fmla="*/ 37463 h 140757"/>
              <a:gd name="connsiteX3" fmla="*/ 732866 w 733034"/>
              <a:gd name="connsiteY3" fmla="*/ 140650 h 140757"/>
              <a:gd name="connsiteX4" fmla="*/ 448703 w 733034"/>
              <a:gd name="connsiteY4" fmla="*/ 15238 h 140757"/>
              <a:gd name="connsiteX5" fmla="*/ 261378 w 733034"/>
              <a:gd name="connsiteY5" fmla="*/ 20000 h 140757"/>
              <a:gd name="connsiteX6" fmla="*/ 1028 w 733034"/>
              <a:gd name="connsiteY6" fmla="*/ 950 h 1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034" h="140757">
                <a:moveTo>
                  <a:pt x="1028" y="950"/>
                </a:moveTo>
                <a:cubicBezTo>
                  <a:pt x="18226" y="7035"/>
                  <a:pt x="283339" y="50427"/>
                  <a:pt x="364566" y="56513"/>
                </a:cubicBezTo>
                <a:cubicBezTo>
                  <a:pt x="445793" y="62599"/>
                  <a:pt x="427008" y="23440"/>
                  <a:pt x="488391" y="37463"/>
                </a:cubicBezTo>
                <a:cubicBezTo>
                  <a:pt x="549774" y="51486"/>
                  <a:pt x="739481" y="144354"/>
                  <a:pt x="732866" y="140650"/>
                </a:cubicBezTo>
                <a:cubicBezTo>
                  <a:pt x="726251" y="136946"/>
                  <a:pt x="527284" y="35346"/>
                  <a:pt x="448703" y="15238"/>
                </a:cubicBezTo>
                <a:cubicBezTo>
                  <a:pt x="370122" y="-4870"/>
                  <a:pt x="335726" y="20000"/>
                  <a:pt x="261378" y="20000"/>
                </a:cubicBezTo>
                <a:cubicBezTo>
                  <a:pt x="187030" y="20000"/>
                  <a:pt x="-16170" y="-5135"/>
                  <a:pt x="1028" y="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8F88F916-6882-4C1B-AD55-06B936116471}"/>
              </a:ext>
            </a:extLst>
          </p:cNvPr>
          <p:cNvSpPr/>
          <p:nvPr/>
        </p:nvSpPr>
        <p:spPr>
          <a:xfrm>
            <a:off x="4989472" y="1989137"/>
            <a:ext cx="59083" cy="122239"/>
          </a:xfrm>
          <a:custGeom>
            <a:avLst/>
            <a:gdLst>
              <a:gd name="connsiteX0" fmla="*/ 41 w 59083"/>
              <a:gd name="connsiteY0" fmla="*/ 1 h 122239"/>
              <a:gd name="connsiteX1" fmla="*/ 49253 w 59083"/>
              <a:gd name="connsiteY1" fmla="*/ 69851 h 122239"/>
              <a:gd name="connsiteX2" fmla="*/ 41316 w 59083"/>
              <a:gd name="connsiteY2" fmla="*/ 122238 h 122239"/>
              <a:gd name="connsiteX3" fmla="*/ 58778 w 59083"/>
              <a:gd name="connsiteY3" fmla="*/ 71438 h 122239"/>
              <a:gd name="connsiteX4" fmla="*/ 41 w 59083"/>
              <a:gd name="connsiteY4" fmla="*/ 1 h 12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83" h="122239">
                <a:moveTo>
                  <a:pt x="41" y="1"/>
                </a:moveTo>
                <a:cubicBezTo>
                  <a:pt x="-1546" y="-263"/>
                  <a:pt x="42374" y="49478"/>
                  <a:pt x="49253" y="69851"/>
                </a:cubicBezTo>
                <a:cubicBezTo>
                  <a:pt x="56132" y="90224"/>
                  <a:pt x="39729" y="121974"/>
                  <a:pt x="41316" y="122238"/>
                </a:cubicBezTo>
                <a:cubicBezTo>
                  <a:pt x="42903" y="122502"/>
                  <a:pt x="61688" y="87842"/>
                  <a:pt x="58778" y="71438"/>
                </a:cubicBezTo>
                <a:cubicBezTo>
                  <a:pt x="55868" y="55034"/>
                  <a:pt x="1628" y="265"/>
                  <a:pt x="4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FE5EFECE-E761-44C0-88B7-6A7473BBFA96}"/>
              </a:ext>
            </a:extLst>
          </p:cNvPr>
          <p:cNvSpPr/>
          <p:nvPr/>
        </p:nvSpPr>
        <p:spPr>
          <a:xfrm>
            <a:off x="5016094" y="1993771"/>
            <a:ext cx="555668" cy="63710"/>
          </a:xfrm>
          <a:custGeom>
            <a:avLst/>
            <a:gdLst>
              <a:gd name="connsiteX0" fmla="*/ 406 w 555668"/>
              <a:gd name="connsiteY0" fmla="*/ 129 h 63710"/>
              <a:gd name="connsiteX1" fmla="*/ 52794 w 555668"/>
              <a:gd name="connsiteY1" fmla="*/ 46167 h 63710"/>
              <a:gd name="connsiteX2" fmla="*/ 59144 w 555668"/>
              <a:gd name="connsiteY2" fmla="*/ 60454 h 63710"/>
              <a:gd name="connsiteX3" fmla="*/ 132169 w 555668"/>
              <a:gd name="connsiteY3" fmla="*/ 60454 h 63710"/>
              <a:gd name="connsiteX4" fmla="*/ 549681 w 555668"/>
              <a:gd name="connsiteY4" fmla="*/ 50929 h 63710"/>
              <a:gd name="connsiteX5" fmla="*/ 359181 w 555668"/>
              <a:gd name="connsiteY5" fmla="*/ 49342 h 63710"/>
              <a:gd name="connsiteX6" fmla="*/ 84544 w 555668"/>
              <a:gd name="connsiteY6" fmla="*/ 62042 h 63710"/>
              <a:gd name="connsiteX7" fmla="*/ 406 w 555668"/>
              <a:gd name="connsiteY7" fmla="*/ 129 h 6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668" h="63710">
                <a:moveTo>
                  <a:pt x="406" y="129"/>
                </a:moveTo>
                <a:cubicBezTo>
                  <a:pt x="-4886" y="-2517"/>
                  <a:pt x="43004" y="36113"/>
                  <a:pt x="52794" y="46167"/>
                </a:cubicBezTo>
                <a:cubicBezTo>
                  <a:pt x="62584" y="56221"/>
                  <a:pt x="45915" y="58073"/>
                  <a:pt x="59144" y="60454"/>
                </a:cubicBezTo>
                <a:cubicBezTo>
                  <a:pt x="72373" y="62835"/>
                  <a:pt x="132169" y="60454"/>
                  <a:pt x="132169" y="60454"/>
                </a:cubicBezTo>
                <a:lnTo>
                  <a:pt x="549681" y="50929"/>
                </a:lnTo>
                <a:cubicBezTo>
                  <a:pt x="587516" y="49077"/>
                  <a:pt x="436704" y="47490"/>
                  <a:pt x="359181" y="49342"/>
                </a:cubicBezTo>
                <a:cubicBezTo>
                  <a:pt x="281658" y="51194"/>
                  <a:pt x="142752" y="69186"/>
                  <a:pt x="84544" y="62042"/>
                </a:cubicBezTo>
                <a:cubicBezTo>
                  <a:pt x="26336" y="54898"/>
                  <a:pt x="5698" y="2775"/>
                  <a:pt x="406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B6C52794-93DE-4341-95D5-C3C1867D1D15}"/>
              </a:ext>
            </a:extLst>
          </p:cNvPr>
          <p:cNvSpPr/>
          <p:nvPr/>
        </p:nvSpPr>
        <p:spPr>
          <a:xfrm>
            <a:off x="5009921" y="2131654"/>
            <a:ext cx="64374" cy="189872"/>
          </a:xfrm>
          <a:custGeom>
            <a:avLst/>
            <a:gdLst>
              <a:gd name="connsiteX0" fmla="*/ 229 w 64374"/>
              <a:gd name="connsiteY0" fmla="*/ 359 h 189872"/>
              <a:gd name="connsiteX1" fmla="*/ 63729 w 64374"/>
              <a:gd name="connsiteY1" fmla="*/ 92434 h 189872"/>
              <a:gd name="connsiteX2" fmla="*/ 33567 w 64374"/>
              <a:gd name="connsiteY2" fmla="*/ 189271 h 189872"/>
              <a:gd name="connsiteX3" fmla="*/ 41504 w 64374"/>
              <a:gd name="connsiteY3" fmla="*/ 127359 h 189872"/>
              <a:gd name="connsiteX4" fmla="*/ 229 w 64374"/>
              <a:gd name="connsiteY4" fmla="*/ 359 h 1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74" h="189872">
                <a:moveTo>
                  <a:pt x="229" y="359"/>
                </a:moveTo>
                <a:cubicBezTo>
                  <a:pt x="3933" y="-5462"/>
                  <a:pt x="58173" y="60949"/>
                  <a:pt x="63729" y="92434"/>
                </a:cubicBezTo>
                <a:cubicBezTo>
                  <a:pt x="69285" y="123919"/>
                  <a:pt x="37271" y="183450"/>
                  <a:pt x="33567" y="189271"/>
                </a:cubicBezTo>
                <a:cubicBezTo>
                  <a:pt x="29863" y="195092"/>
                  <a:pt x="44150" y="157521"/>
                  <a:pt x="41504" y="127359"/>
                </a:cubicBezTo>
                <a:cubicBezTo>
                  <a:pt x="38858" y="97197"/>
                  <a:pt x="-3475" y="6180"/>
                  <a:pt x="229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24B2A0CF-BA27-4914-A8FA-341ED099FF1D}"/>
              </a:ext>
            </a:extLst>
          </p:cNvPr>
          <p:cNvSpPr/>
          <p:nvPr/>
        </p:nvSpPr>
        <p:spPr>
          <a:xfrm>
            <a:off x="5002056" y="2147875"/>
            <a:ext cx="32380" cy="163542"/>
          </a:xfrm>
          <a:custGeom>
            <a:avLst/>
            <a:gdLst>
              <a:gd name="connsiteX0" fmla="*/ 157 w 32380"/>
              <a:gd name="connsiteY0" fmla="*/ 13 h 163542"/>
              <a:gd name="connsiteX1" fmla="*/ 31907 w 32380"/>
              <a:gd name="connsiteY1" fmla="*/ 85738 h 163542"/>
              <a:gd name="connsiteX2" fmla="*/ 19207 w 32380"/>
              <a:gd name="connsiteY2" fmla="*/ 163525 h 163542"/>
              <a:gd name="connsiteX3" fmla="*/ 19207 w 32380"/>
              <a:gd name="connsiteY3" fmla="*/ 92088 h 163542"/>
              <a:gd name="connsiteX4" fmla="*/ 157 w 32380"/>
              <a:gd name="connsiteY4" fmla="*/ 13 h 16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0" h="163542">
                <a:moveTo>
                  <a:pt x="157" y="13"/>
                </a:moveTo>
                <a:cubicBezTo>
                  <a:pt x="2274" y="-1045"/>
                  <a:pt x="28732" y="58486"/>
                  <a:pt x="31907" y="85738"/>
                </a:cubicBezTo>
                <a:cubicBezTo>
                  <a:pt x="35082" y="112990"/>
                  <a:pt x="21324" y="162467"/>
                  <a:pt x="19207" y="163525"/>
                </a:cubicBezTo>
                <a:cubicBezTo>
                  <a:pt x="17090" y="164583"/>
                  <a:pt x="20530" y="117488"/>
                  <a:pt x="19207" y="92088"/>
                </a:cubicBezTo>
                <a:cubicBezTo>
                  <a:pt x="17884" y="66688"/>
                  <a:pt x="-1960" y="1071"/>
                  <a:pt x="157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C95D4633-D271-4FC1-92D1-60E0268E57CF}"/>
              </a:ext>
            </a:extLst>
          </p:cNvPr>
          <p:cNvSpPr/>
          <p:nvPr/>
        </p:nvSpPr>
        <p:spPr>
          <a:xfrm>
            <a:off x="4775127" y="1346911"/>
            <a:ext cx="206784" cy="124704"/>
          </a:xfrm>
          <a:custGeom>
            <a:avLst/>
            <a:gdLst>
              <a:gd name="connsiteX0" fmla="*/ 73 w 206784"/>
              <a:gd name="connsiteY0" fmla="*/ 15164 h 124704"/>
              <a:gd name="connsiteX1" fmla="*/ 131836 w 206784"/>
              <a:gd name="connsiteY1" fmla="*/ 29452 h 124704"/>
              <a:gd name="connsiteX2" fmla="*/ 204861 w 206784"/>
              <a:gd name="connsiteY2" fmla="*/ 124702 h 124704"/>
              <a:gd name="connsiteX3" fmla="*/ 182636 w 206784"/>
              <a:gd name="connsiteY3" fmla="*/ 32627 h 124704"/>
              <a:gd name="connsiteX4" fmla="*/ 150886 w 206784"/>
              <a:gd name="connsiteY4" fmla="*/ 877 h 124704"/>
              <a:gd name="connsiteX5" fmla="*/ 73 w 206784"/>
              <a:gd name="connsiteY5" fmla="*/ 15164 h 1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784" h="124704">
                <a:moveTo>
                  <a:pt x="73" y="15164"/>
                </a:moveTo>
                <a:cubicBezTo>
                  <a:pt x="-3102" y="19926"/>
                  <a:pt x="97705" y="11196"/>
                  <a:pt x="131836" y="29452"/>
                </a:cubicBezTo>
                <a:cubicBezTo>
                  <a:pt x="165967" y="47708"/>
                  <a:pt x="196394" y="124173"/>
                  <a:pt x="204861" y="124702"/>
                </a:cubicBezTo>
                <a:cubicBezTo>
                  <a:pt x="213328" y="125231"/>
                  <a:pt x="191632" y="53265"/>
                  <a:pt x="182636" y="32627"/>
                </a:cubicBezTo>
                <a:cubicBezTo>
                  <a:pt x="173640" y="11989"/>
                  <a:pt x="181842" y="5375"/>
                  <a:pt x="150886" y="877"/>
                </a:cubicBezTo>
                <a:cubicBezTo>
                  <a:pt x="119930" y="-3621"/>
                  <a:pt x="3248" y="10402"/>
                  <a:pt x="73" y="15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525D6A03-0A25-4CCE-A977-DC390FF89111}"/>
              </a:ext>
            </a:extLst>
          </p:cNvPr>
          <p:cNvSpPr/>
          <p:nvPr/>
        </p:nvSpPr>
        <p:spPr>
          <a:xfrm>
            <a:off x="4837105" y="1423682"/>
            <a:ext cx="200055" cy="121155"/>
          </a:xfrm>
          <a:custGeom>
            <a:avLst/>
            <a:gdLst>
              <a:gd name="connsiteX0" fmla="*/ 8 w 200055"/>
              <a:gd name="connsiteY0" fmla="*/ 306 h 121155"/>
              <a:gd name="connsiteX1" fmla="*/ 127008 w 200055"/>
              <a:gd name="connsiteY1" fmla="*/ 43168 h 121155"/>
              <a:gd name="connsiteX2" fmla="*/ 200033 w 200055"/>
              <a:gd name="connsiteY2" fmla="*/ 120956 h 121155"/>
              <a:gd name="connsiteX3" fmla="*/ 133358 w 200055"/>
              <a:gd name="connsiteY3" fmla="*/ 63806 h 121155"/>
              <a:gd name="connsiteX4" fmla="*/ 8 w 200055"/>
              <a:gd name="connsiteY4" fmla="*/ 306 h 12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55" h="121155">
                <a:moveTo>
                  <a:pt x="8" y="306"/>
                </a:moveTo>
                <a:cubicBezTo>
                  <a:pt x="-1050" y="-3133"/>
                  <a:pt x="93671" y="23060"/>
                  <a:pt x="127008" y="43168"/>
                </a:cubicBezTo>
                <a:cubicBezTo>
                  <a:pt x="160346" y="63276"/>
                  <a:pt x="198975" y="117517"/>
                  <a:pt x="200033" y="120956"/>
                </a:cubicBezTo>
                <a:cubicBezTo>
                  <a:pt x="201091" y="124395"/>
                  <a:pt x="165108" y="82592"/>
                  <a:pt x="133358" y="63806"/>
                </a:cubicBezTo>
                <a:cubicBezTo>
                  <a:pt x="101608" y="45021"/>
                  <a:pt x="1066" y="3745"/>
                  <a:pt x="8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EA98618E-B79E-43BE-A67B-A7D9D721A9ED}"/>
              </a:ext>
            </a:extLst>
          </p:cNvPr>
          <p:cNvSpPr/>
          <p:nvPr/>
        </p:nvSpPr>
        <p:spPr>
          <a:xfrm>
            <a:off x="4769537" y="1152261"/>
            <a:ext cx="197012" cy="116219"/>
          </a:xfrm>
          <a:custGeom>
            <a:avLst/>
            <a:gdLst>
              <a:gd name="connsiteX0" fmla="*/ 901 w 197012"/>
              <a:gd name="connsiteY0" fmla="*/ 65352 h 116219"/>
              <a:gd name="connsiteX1" fmla="*/ 80276 w 197012"/>
              <a:gd name="connsiteY1" fmla="*/ 9789 h 116219"/>
              <a:gd name="connsiteX2" fmla="*/ 145363 w 197012"/>
              <a:gd name="connsiteY2" fmla="*/ 24077 h 116219"/>
              <a:gd name="connsiteX3" fmla="*/ 181876 w 197012"/>
              <a:gd name="connsiteY3" fmla="*/ 116152 h 116219"/>
              <a:gd name="connsiteX4" fmla="*/ 194576 w 197012"/>
              <a:gd name="connsiteY4" fmla="*/ 38364 h 116219"/>
              <a:gd name="connsiteX5" fmla="*/ 135838 w 197012"/>
              <a:gd name="connsiteY5" fmla="*/ 264 h 116219"/>
              <a:gd name="connsiteX6" fmla="*/ 901 w 197012"/>
              <a:gd name="connsiteY6" fmla="*/ 65352 h 1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12" h="116219">
                <a:moveTo>
                  <a:pt x="901" y="65352"/>
                </a:moveTo>
                <a:cubicBezTo>
                  <a:pt x="-8359" y="66940"/>
                  <a:pt x="56199" y="16668"/>
                  <a:pt x="80276" y="9789"/>
                </a:cubicBezTo>
                <a:cubicBezTo>
                  <a:pt x="104353" y="2910"/>
                  <a:pt x="128430" y="6350"/>
                  <a:pt x="145363" y="24077"/>
                </a:cubicBezTo>
                <a:cubicBezTo>
                  <a:pt x="162296" y="41804"/>
                  <a:pt x="173674" y="113771"/>
                  <a:pt x="181876" y="116152"/>
                </a:cubicBezTo>
                <a:cubicBezTo>
                  <a:pt x="190078" y="118533"/>
                  <a:pt x="202249" y="57679"/>
                  <a:pt x="194576" y="38364"/>
                </a:cubicBezTo>
                <a:cubicBezTo>
                  <a:pt x="186903" y="19049"/>
                  <a:pt x="166001" y="-2647"/>
                  <a:pt x="135838" y="264"/>
                </a:cubicBezTo>
                <a:cubicBezTo>
                  <a:pt x="105676" y="3174"/>
                  <a:pt x="10161" y="63764"/>
                  <a:pt x="901" y="65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0DD171F5-B305-4953-BB5D-3647B98A5DDD}"/>
              </a:ext>
            </a:extLst>
          </p:cNvPr>
          <p:cNvSpPr/>
          <p:nvPr/>
        </p:nvSpPr>
        <p:spPr>
          <a:xfrm>
            <a:off x="4673167" y="1152012"/>
            <a:ext cx="178244" cy="91019"/>
          </a:xfrm>
          <a:custGeom>
            <a:avLst/>
            <a:gdLst>
              <a:gd name="connsiteX0" fmla="*/ 433 w 178244"/>
              <a:gd name="connsiteY0" fmla="*/ 91001 h 91019"/>
              <a:gd name="connsiteX1" fmla="*/ 30596 w 178244"/>
              <a:gd name="connsiteY1" fmla="*/ 10038 h 91019"/>
              <a:gd name="connsiteX2" fmla="*/ 78221 w 178244"/>
              <a:gd name="connsiteY2" fmla="*/ 3688 h 91019"/>
              <a:gd name="connsiteX3" fmla="*/ 113146 w 178244"/>
              <a:gd name="connsiteY3" fmla="*/ 32263 h 91019"/>
              <a:gd name="connsiteX4" fmla="*/ 178233 w 178244"/>
              <a:gd name="connsiteY4" fmla="*/ 51313 h 91019"/>
              <a:gd name="connsiteX5" fmla="*/ 117908 w 178244"/>
              <a:gd name="connsiteY5" fmla="*/ 44963 h 91019"/>
              <a:gd name="connsiteX6" fmla="*/ 52821 w 178244"/>
              <a:gd name="connsiteY6" fmla="*/ 17976 h 91019"/>
              <a:gd name="connsiteX7" fmla="*/ 433 w 178244"/>
              <a:gd name="connsiteY7" fmla="*/ 91001 h 9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244" h="91019">
                <a:moveTo>
                  <a:pt x="433" y="91001"/>
                </a:moveTo>
                <a:cubicBezTo>
                  <a:pt x="-3271" y="89678"/>
                  <a:pt x="17631" y="24590"/>
                  <a:pt x="30596" y="10038"/>
                </a:cubicBezTo>
                <a:cubicBezTo>
                  <a:pt x="43561" y="-4514"/>
                  <a:pt x="64463" y="-16"/>
                  <a:pt x="78221" y="3688"/>
                </a:cubicBezTo>
                <a:cubicBezTo>
                  <a:pt x="91979" y="7392"/>
                  <a:pt x="96477" y="24326"/>
                  <a:pt x="113146" y="32263"/>
                </a:cubicBezTo>
                <a:cubicBezTo>
                  <a:pt x="129815" y="40200"/>
                  <a:pt x="177439" y="49196"/>
                  <a:pt x="178233" y="51313"/>
                </a:cubicBezTo>
                <a:cubicBezTo>
                  <a:pt x="179027" y="53430"/>
                  <a:pt x="138810" y="50519"/>
                  <a:pt x="117908" y="44963"/>
                </a:cubicBezTo>
                <a:cubicBezTo>
                  <a:pt x="97006" y="39407"/>
                  <a:pt x="72665" y="13214"/>
                  <a:pt x="52821" y="17976"/>
                </a:cubicBezTo>
                <a:cubicBezTo>
                  <a:pt x="32977" y="22738"/>
                  <a:pt x="4137" y="92324"/>
                  <a:pt x="433" y="91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AD956843-FE7B-44F0-8CA4-B8FDEADB9DBF}"/>
              </a:ext>
            </a:extLst>
          </p:cNvPr>
          <p:cNvSpPr/>
          <p:nvPr/>
        </p:nvSpPr>
        <p:spPr>
          <a:xfrm>
            <a:off x="4849595" y="1215985"/>
            <a:ext cx="255074" cy="193805"/>
          </a:xfrm>
          <a:custGeom>
            <a:avLst/>
            <a:gdLst>
              <a:gd name="connsiteX0" fmla="*/ 218 w 255074"/>
              <a:gd name="connsiteY0" fmla="*/ 40 h 193805"/>
              <a:gd name="connsiteX1" fmla="*/ 124043 w 255074"/>
              <a:gd name="connsiteY1" fmla="*/ 68303 h 193805"/>
              <a:gd name="connsiteX2" fmla="*/ 95468 w 255074"/>
              <a:gd name="connsiteY2" fmla="*/ 93703 h 193805"/>
              <a:gd name="connsiteX3" fmla="*/ 254218 w 255074"/>
              <a:gd name="connsiteY3" fmla="*/ 190540 h 193805"/>
              <a:gd name="connsiteX4" fmla="*/ 155793 w 255074"/>
              <a:gd name="connsiteY4" fmla="*/ 163553 h 193805"/>
              <a:gd name="connsiteX5" fmla="*/ 90705 w 255074"/>
              <a:gd name="connsiteY5" fmla="*/ 90528 h 193805"/>
              <a:gd name="connsiteX6" fmla="*/ 93880 w 255074"/>
              <a:gd name="connsiteY6" fmla="*/ 58778 h 193805"/>
              <a:gd name="connsiteX7" fmla="*/ 218 w 255074"/>
              <a:gd name="connsiteY7" fmla="*/ 40 h 19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074" h="193805">
                <a:moveTo>
                  <a:pt x="218" y="40"/>
                </a:moveTo>
                <a:cubicBezTo>
                  <a:pt x="5245" y="1627"/>
                  <a:pt x="108168" y="52693"/>
                  <a:pt x="124043" y="68303"/>
                </a:cubicBezTo>
                <a:cubicBezTo>
                  <a:pt x="139918" y="83913"/>
                  <a:pt x="73772" y="73330"/>
                  <a:pt x="95468" y="93703"/>
                </a:cubicBezTo>
                <a:cubicBezTo>
                  <a:pt x="117164" y="114076"/>
                  <a:pt x="244164" y="178898"/>
                  <a:pt x="254218" y="190540"/>
                </a:cubicBezTo>
                <a:cubicBezTo>
                  <a:pt x="264272" y="202182"/>
                  <a:pt x="183045" y="180222"/>
                  <a:pt x="155793" y="163553"/>
                </a:cubicBezTo>
                <a:cubicBezTo>
                  <a:pt x="128541" y="146884"/>
                  <a:pt x="101024" y="107991"/>
                  <a:pt x="90705" y="90528"/>
                </a:cubicBezTo>
                <a:cubicBezTo>
                  <a:pt x="80386" y="73065"/>
                  <a:pt x="109490" y="74124"/>
                  <a:pt x="93880" y="58778"/>
                </a:cubicBezTo>
                <a:cubicBezTo>
                  <a:pt x="78270" y="43432"/>
                  <a:pt x="-4809" y="-1547"/>
                  <a:pt x="21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49102661-AF3D-4B9B-8149-4A649F9EE0B3}"/>
              </a:ext>
            </a:extLst>
          </p:cNvPr>
          <p:cNvSpPr/>
          <p:nvPr/>
        </p:nvSpPr>
        <p:spPr>
          <a:xfrm>
            <a:off x="4747990" y="1238551"/>
            <a:ext cx="179623" cy="97417"/>
          </a:xfrm>
          <a:custGeom>
            <a:avLst/>
            <a:gdLst>
              <a:gd name="connsiteX0" fmla="*/ 223 w 179623"/>
              <a:gd name="connsiteY0" fmla="*/ 36212 h 97417"/>
              <a:gd name="connsiteX1" fmla="*/ 124048 w 179623"/>
              <a:gd name="connsiteY1" fmla="*/ 94949 h 97417"/>
              <a:gd name="connsiteX2" fmla="*/ 179610 w 179623"/>
              <a:gd name="connsiteY2" fmla="*/ 80662 h 97417"/>
              <a:gd name="connsiteX3" fmla="*/ 128810 w 179623"/>
              <a:gd name="connsiteY3" fmla="*/ 28274 h 97417"/>
              <a:gd name="connsiteX4" fmla="*/ 70073 w 179623"/>
              <a:gd name="connsiteY4" fmla="*/ 1287 h 97417"/>
              <a:gd name="connsiteX5" fmla="*/ 157385 w 179623"/>
              <a:gd name="connsiteY5" fmla="*/ 67962 h 97417"/>
              <a:gd name="connsiteX6" fmla="*/ 157385 w 179623"/>
              <a:gd name="connsiteY6" fmla="*/ 77487 h 97417"/>
              <a:gd name="connsiteX7" fmla="*/ 223 w 179623"/>
              <a:gd name="connsiteY7" fmla="*/ 36212 h 9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623" h="97417">
                <a:moveTo>
                  <a:pt x="223" y="36212"/>
                </a:moveTo>
                <a:cubicBezTo>
                  <a:pt x="-5333" y="39122"/>
                  <a:pt x="94150" y="87541"/>
                  <a:pt x="124048" y="94949"/>
                </a:cubicBezTo>
                <a:cubicBezTo>
                  <a:pt x="153946" y="102357"/>
                  <a:pt x="178816" y="91774"/>
                  <a:pt x="179610" y="80662"/>
                </a:cubicBezTo>
                <a:cubicBezTo>
                  <a:pt x="180404" y="69550"/>
                  <a:pt x="147066" y="41503"/>
                  <a:pt x="128810" y="28274"/>
                </a:cubicBezTo>
                <a:cubicBezTo>
                  <a:pt x="110554" y="15045"/>
                  <a:pt x="65311" y="-5328"/>
                  <a:pt x="70073" y="1287"/>
                </a:cubicBezTo>
                <a:cubicBezTo>
                  <a:pt x="74835" y="7902"/>
                  <a:pt x="142833" y="55262"/>
                  <a:pt x="157385" y="67962"/>
                </a:cubicBezTo>
                <a:cubicBezTo>
                  <a:pt x="171937" y="80662"/>
                  <a:pt x="182256" y="82779"/>
                  <a:pt x="157385" y="77487"/>
                </a:cubicBezTo>
                <a:cubicBezTo>
                  <a:pt x="132514" y="72195"/>
                  <a:pt x="5779" y="33302"/>
                  <a:pt x="223" y="36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EF369717-ED0C-4563-877F-B1E64026D8A4}"/>
              </a:ext>
            </a:extLst>
          </p:cNvPr>
          <p:cNvSpPr/>
          <p:nvPr/>
        </p:nvSpPr>
        <p:spPr>
          <a:xfrm>
            <a:off x="4811662" y="1547759"/>
            <a:ext cx="178531" cy="130026"/>
          </a:xfrm>
          <a:custGeom>
            <a:avLst/>
            <a:gdLst>
              <a:gd name="connsiteX0" fmla="*/ 51 w 178531"/>
              <a:gd name="connsiteY0" fmla="*/ 54 h 130026"/>
              <a:gd name="connsiteX1" fmla="*/ 66726 w 178531"/>
              <a:gd name="connsiteY1" fmla="*/ 92129 h 130026"/>
              <a:gd name="connsiteX2" fmla="*/ 119113 w 178531"/>
              <a:gd name="connsiteY2" fmla="*/ 114354 h 130026"/>
              <a:gd name="connsiteX3" fmla="*/ 177851 w 178531"/>
              <a:gd name="connsiteY3" fmla="*/ 128641 h 130026"/>
              <a:gd name="connsiteX4" fmla="*/ 77838 w 178531"/>
              <a:gd name="connsiteY4" fmla="*/ 79429 h 130026"/>
              <a:gd name="connsiteX5" fmla="*/ 51 w 178531"/>
              <a:gd name="connsiteY5" fmla="*/ 54 h 13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1" h="130026">
                <a:moveTo>
                  <a:pt x="51" y="54"/>
                </a:moveTo>
                <a:cubicBezTo>
                  <a:pt x="-1801" y="2171"/>
                  <a:pt x="46882" y="73079"/>
                  <a:pt x="66726" y="92129"/>
                </a:cubicBezTo>
                <a:cubicBezTo>
                  <a:pt x="86570" y="111179"/>
                  <a:pt x="100592" y="108269"/>
                  <a:pt x="119113" y="114354"/>
                </a:cubicBezTo>
                <a:cubicBezTo>
                  <a:pt x="137634" y="120439"/>
                  <a:pt x="184730" y="134462"/>
                  <a:pt x="177851" y="128641"/>
                </a:cubicBezTo>
                <a:cubicBezTo>
                  <a:pt x="170972" y="122820"/>
                  <a:pt x="107207" y="100860"/>
                  <a:pt x="77838" y="79429"/>
                </a:cubicBezTo>
                <a:cubicBezTo>
                  <a:pt x="48469" y="57998"/>
                  <a:pt x="1903" y="-2063"/>
                  <a:pt x="51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A614F5DB-3860-48E9-9F75-A5C478721172}"/>
              </a:ext>
            </a:extLst>
          </p:cNvPr>
          <p:cNvSpPr/>
          <p:nvPr/>
        </p:nvSpPr>
        <p:spPr>
          <a:xfrm>
            <a:off x="4886005" y="1501847"/>
            <a:ext cx="125571" cy="144391"/>
          </a:xfrm>
          <a:custGeom>
            <a:avLst/>
            <a:gdLst>
              <a:gd name="connsiteX0" fmla="*/ 320 w 125571"/>
              <a:gd name="connsiteY0" fmla="*/ 1516 h 144391"/>
              <a:gd name="connsiteX1" fmla="*/ 86045 w 125571"/>
              <a:gd name="connsiteY1" fmla="*/ 25328 h 144391"/>
              <a:gd name="connsiteX2" fmla="*/ 55883 w 125571"/>
              <a:gd name="connsiteY2" fmla="*/ 49141 h 144391"/>
              <a:gd name="connsiteX3" fmla="*/ 100333 w 125571"/>
              <a:gd name="connsiteY3" fmla="*/ 71366 h 144391"/>
              <a:gd name="connsiteX4" fmla="*/ 89220 w 125571"/>
              <a:gd name="connsiteY4" fmla="*/ 144391 h 144391"/>
              <a:gd name="connsiteX5" fmla="*/ 122558 w 125571"/>
              <a:gd name="connsiteY5" fmla="*/ 71366 h 144391"/>
              <a:gd name="connsiteX6" fmla="*/ 320 w 125571"/>
              <a:gd name="connsiteY6" fmla="*/ 1516 h 14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71" h="144391">
                <a:moveTo>
                  <a:pt x="320" y="1516"/>
                </a:moveTo>
                <a:cubicBezTo>
                  <a:pt x="-5765" y="-6157"/>
                  <a:pt x="76785" y="17391"/>
                  <a:pt x="86045" y="25328"/>
                </a:cubicBezTo>
                <a:cubicBezTo>
                  <a:pt x="95305" y="33265"/>
                  <a:pt x="53502" y="41468"/>
                  <a:pt x="55883" y="49141"/>
                </a:cubicBezTo>
                <a:cubicBezTo>
                  <a:pt x="58264" y="56814"/>
                  <a:pt x="94777" y="55491"/>
                  <a:pt x="100333" y="71366"/>
                </a:cubicBezTo>
                <a:cubicBezTo>
                  <a:pt x="105889" y="87241"/>
                  <a:pt x="85516" y="144391"/>
                  <a:pt x="89220" y="144391"/>
                </a:cubicBezTo>
                <a:cubicBezTo>
                  <a:pt x="92924" y="144391"/>
                  <a:pt x="137375" y="95178"/>
                  <a:pt x="122558" y="71366"/>
                </a:cubicBezTo>
                <a:cubicBezTo>
                  <a:pt x="107741" y="47554"/>
                  <a:pt x="6405" y="9189"/>
                  <a:pt x="320" y="1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4641FEA8-C640-484A-94F7-03955ED6A91A}"/>
              </a:ext>
            </a:extLst>
          </p:cNvPr>
          <p:cNvSpPr/>
          <p:nvPr/>
        </p:nvSpPr>
        <p:spPr>
          <a:xfrm>
            <a:off x="4987727" y="1671612"/>
            <a:ext cx="84628" cy="107992"/>
          </a:xfrm>
          <a:custGeom>
            <a:avLst/>
            <a:gdLst>
              <a:gd name="connsiteX0" fmla="*/ 198 w 84628"/>
              <a:gd name="connsiteY0" fmla="*/ 26 h 107992"/>
              <a:gd name="connsiteX1" fmla="*/ 17661 w 84628"/>
              <a:gd name="connsiteY1" fmla="*/ 90513 h 107992"/>
              <a:gd name="connsiteX2" fmla="*/ 198 w 84628"/>
              <a:gd name="connsiteY2" fmla="*/ 107976 h 107992"/>
              <a:gd name="connsiteX3" fmla="*/ 31948 w 84628"/>
              <a:gd name="connsiteY3" fmla="*/ 93688 h 107992"/>
              <a:gd name="connsiteX4" fmla="*/ 65286 w 84628"/>
              <a:gd name="connsiteY4" fmla="*/ 93688 h 107992"/>
              <a:gd name="connsiteX5" fmla="*/ 84336 w 84628"/>
              <a:gd name="connsiteY5" fmla="*/ 11138 h 107992"/>
              <a:gd name="connsiteX6" fmla="*/ 50998 w 84628"/>
              <a:gd name="connsiteY6" fmla="*/ 69876 h 107992"/>
              <a:gd name="connsiteX7" fmla="*/ 30361 w 84628"/>
              <a:gd name="connsiteY7" fmla="*/ 80988 h 107992"/>
              <a:gd name="connsiteX8" fmla="*/ 198 w 84628"/>
              <a:gd name="connsiteY8" fmla="*/ 26 h 10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28" h="107992">
                <a:moveTo>
                  <a:pt x="198" y="26"/>
                </a:moveTo>
                <a:cubicBezTo>
                  <a:pt x="-1919" y="1614"/>
                  <a:pt x="17661" y="72521"/>
                  <a:pt x="17661" y="90513"/>
                </a:cubicBezTo>
                <a:cubicBezTo>
                  <a:pt x="17661" y="108505"/>
                  <a:pt x="-2183" y="107447"/>
                  <a:pt x="198" y="107976"/>
                </a:cubicBezTo>
                <a:cubicBezTo>
                  <a:pt x="2579" y="108505"/>
                  <a:pt x="21100" y="96069"/>
                  <a:pt x="31948" y="93688"/>
                </a:cubicBezTo>
                <a:cubicBezTo>
                  <a:pt x="42796" y="91307"/>
                  <a:pt x="56555" y="107446"/>
                  <a:pt x="65286" y="93688"/>
                </a:cubicBezTo>
                <a:cubicBezTo>
                  <a:pt x="74017" y="79930"/>
                  <a:pt x="86717" y="15107"/>
                  <a:pt x="84336" y="11138"/>
                </a:cubicBezTo>
                <a:cubicBezTo>
                  <a:pt x="81955" y="7169"/>
                  <a:pt x="59994" y="58234"/>
                  <a:pt x="50998" y="69876"/>
                </a:cubicBezTo>
                <a:cubicBezTo>
                  <a:pt x="42002" y="81518"/>
                  <a:pt x="36446" y="92101"/>
                  <a:pt x="30361" y="80988"/>
                </a:cubicBezTo>
                <a:cubicBezTo>
                  <a:pt x="24276" y="69876"/>
                  <a:pt x="2315" y="-1562"/>
                  <a:pt x="198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FE643FCF-9141-4B46-8336-E8EFF3C8681C}"/>
              </a:ext>
            </a:extLst>
          </p:cNvPr>
          <p:cNvSpPr/>
          <p:nvPr/>
        </p:nvSpPr>
        <p:spPr>
          <a:xfrm>
            <a:off x="4951619" y="1698298"/>
            <a:ext cx="122897" cy="243205"/>
          </a:xfrm>
          <a:custGeom>
            <a:avLst/>
            <a:gdLst>
              <a:gd name="connsiteX0" fmla="*/ 17256 w 122897"/>
              <a:gd name="connsiteY0" fmla="*/ 327 h 243205"/>
              <a:gd name="connsiteX1" fmla="*/ 39481 w 122897"/>
              <a:gd name="connsiteY1" fmla="*/ 92402 h 243205"/>
              <a:gd name="connsiteX2" fmla="*/ 107744 w 122897"/>
              <a:gd name="connsiteY2" fmla="*/ 119390 h 243205"/>
              <a:gd name="connsiteX3" fmla="*/ 90281 w 122897"/>
              <a:gd name="connsiteY3" fmla="*/ 241627 h 243205"/>
              <a:gd name="connsiteX4" fmla="*/ 122031 w 122897"/>
              <a:gd name="connsiteY4" fmla="*/ 184477 h 243205"/>
              <a:gd name="connsiteX5" fmla="*/ 49006 w 122897"/>
              <a:gd name="connsiteY5" fmla="*/ 120977 h 243205"/>
              <a:gd name="connsiteX6" fmla="*/ 1381 w 122897"/>
              <a:gd name="connsiteY6" fmla="*/ 63827 h 243205"/>
              <a:gd name="connsiteX7" fmla="*/ 17256 w 122897"/>
              <a:gd name="connsiteY7" fmla="*/ 327 h 24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97" h="243205">
                <a:moveTo>
                  <a:pt x="17256" y="327"/>
                </a:moveTo>
                <a:cubicBezTo>
                  <a:pt x="23606" y="5089"/>
                  <a:pt x="24400" y="72558"/>
                  <a:pt x="39481" y="92402"/>
                </a:cubicBezTo>
                <a:cubicBezTo>
                  <a:pt x="54562" y="112246"/>
                  <a:pt x="99277" y="94519"/>
                  <a:pt x="107744" y="119390"/>
                </a:cubicBezTo>
                <a:cubicBezTo>
                  <a:pt x="116211" y="144261"/>
                  <a:pt x="87900" y="230779"/>
                  <a:pt x="90281" y="241627"/>
                </a:cubicBezTo>
                <a:cubicBezTo>
                  <a:pt x="92662" y="252475"/>
                  <a:pt x="128910" y="204585"/>
                  <a:pt x="122031" y="184477"/>
                </a:cubicBezTo>
                <a:cubicBezTo>
                  <a:pt x="115152" y="164369"/>
                  <a:pt x="69114" y="141085"/>
                  <a:pt x="49006" y="120977"/>
                </a:cubicBezTo>
                <a:cubicBezTo>
                  <a:pt x="28898" y="100869"/>
                  <a:pt x="7466" y="83671"/>
                  <a:pt x="1381" y="63827"/>
                </a:cubicBezTo>
                <a:cubicBezTo>
                  <a:pt x="-4704" y="43983"/>
                  <a:pt x="10906" y="-4435"/>
                  <a:pt x="17256" y="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199F529B-842F-41B2-99CA-6805F7190397}"/>
              </a:ext>
            </a:extLst>
          </p:cNvPr>
          <p:cNvSpPr/>
          <p:nvPr/>
        </p:nvSpPr>
        <p:spPr>
          <a:xfrm>
            <a:off x="4936224" y="1690275"/>
            <a:ext cx="88390" cy="254431"/>
          </a:xfrm>
          <a:custGeom>
            <a:avLst/>
            <a:gdLst>
              <a:gd name="connsiteX0" fmla="*/ 8839 w 88390"/>
              <a:gd name="connsiteY0" fmla="*/ 413 h 254431"/>
              <a:gd name="connsiteX1" fmla="*/ 2489 w 88390"/>
              <a:gd name="connsiteY1" fmla="*/ 95663 h 254431"/>
              <a:gd name="connsiteX2" fmla="*/ 31064 w 88390"/>
              <a:gd name="connsiteY2" fmla="*/ 127413 h 254431"/>
              <a:gd name="connsiteX3" fmla="*/ 69164 w 88390"/>
              <a:gd name="connsiteY3" fmla="*/ 189325 h 254431"/>
              <a:gd name="connsiteX4" fmla="*/ 77101 w 88390"/>
              <a:gd name="connsiteY4" fmla="*/ 254413 h 254431"/>
              <a:gd name="connsiteX5" fmla="*/ 88214 w 88390"/>
              <a:gd name="connsiteY5" fmla="*/ 182975 h 254431"/>
              <a:gd name="connsiteX6" fmla="*/ 67576 w 88390"/>
              <a:gd name="connsiteY6" fmla="*/ 136938 h 254431"/>
              <a:gd name="connsiteX7" fmla="*/ 8839 w 88390"/>
              <a:gd name="connsiteY7" fmla="*/ 413 h 25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90" h="254431">
                <a:moveTo>
                  <a:pt x="8839" y="413"/>
                </a:moveTo>
                <a:cubicBezTo>
                  <a:pt x="-2009" y="-6466"/>
                  <a:pt x="-1215" y="74496"/>
                  <a:pt x="2489" y="95663"/>
                </a:cubicBezTo>
                <a:cubicBezTo>
                  <a:pt x="6193" y="116830"/>
                  <a:pt x="19951" y="111803"/>
                  <a:pt x="31064" y="127413"/>
                </a:cubicBezTo>
                <a:cubicBezTo>
                  <a:pt x="42177" y="143023"/>
                  <a:pt x="61491" y="168158"/>
                  <a:pt x="69164" y="189325"/>
                </a:cubicBezTo>
                <a:cubicBezTo>
                  <a:pt x="76837" y="210492"/>
                  <a:pt x="73926" y="255471"/>
                  <a:pt x="77101" y="254413"/>
                </a:cubicBezTo>
                <a:cubicBezTo>
                  <a:pt x="80276" y="253355"/>
                  <a:pt x="89801" y="202554"/>
                  <a:pt x="88214" y="182975"/>
                </a:cubicBezTo>
                <a:cubicBezTo>
                  <a:pt x="86627" y="163396"/>
                  <a:pt x="82128" y="163661"/>
                  <a:pt x="67576" y="136938"/>
                </a:cubicBezTo>
                <a:cubicBezTo>
                  <a:pt x="53024" y="110215"/>
                  <a:pt x="19687" y="7292"/>
                  <a:pt x="8839" y="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617A3258-2DF6-4E5D-A95B-B4D9EB94FCCF}"/>
              </a:ext>
            </a:extLst>
          </p:cNvPr>
          <p:cNvSpPr/>
          <p:nvPr/>
        </p:nvSpPr>
        <p:spPr>
          <a:xfrm>
            <a:off x="4914795" y="2626681"/>
            <a:ext cx="137040" cy="266328"/>
          </a:xfrm>
          <a:custGeom>
            <a:avLst/>
            <a:gdLst>
              <a:gd name="connsiteX0" fmla="*/ 105 w 137040"/>
              <a:gd name="connsiteY0" fmla="*/ 2219 h 266328"/>
              <a:gd name="connsiteX1" fmla="*/ 109643 w 137040"/>
              <a:gd name="connsiteY1" fmla="*/ 49844 h 266328"/>
              <a:gd name="connsiteX2" fmla="*/ 108055 w 137040"/>
              <a:gd name="connsiteY2" fmla="*/ 126044 h 266328"/>
              <a:gd name="connsiteX3" fmla="*/ 57255 w 137040"/>
              <a:gd name="connsiteY3" fmla="*/ 183194 h 266328"/>
              <a:gd name="connsiteX4" fmla="*/ 82655 w 137040"/>
              <a:gd name="connsiteY4" fmla="*/ 246694 h 266328"/>
              <a:gd name="connsiteX5" fmla="*/ 130280 w 137040"/>
              <a:gd name="connsiteY5" fmla="*/ 265744 h 266328"/>
              <a:gd name="connsiteX6" fmla="*/ 57255 w 137040"/>
              <a:gd name="connsiteY6" fmla="*/ 229232 h 266328"/>
              <a:gd name="connsiteX7" fmla="*/ 106468 w 137040"/>
              <a:gd name="connsiteY7" fmla="*/ 189544 h 266328"/>
              <a:gd name="connsiteX8" fmla="*/ 131868 w 137040"/>
              <a:gd name="connsiteY8" fmla="*/ 121282 h 266328"/>
              <a:gd name="connsiteX9" fmla="*/ 105 w 137040"/>
              <a:gd name="connsiteY9" fmla="*/ 2219 h 26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040" h="266328">
                <a:moveTo>
                  <a:pt x="105" y="2219"/>
                </a:moveTo>
                <a:cubicBezTo>
                  <a:pt x="-3599" y="-9687"/>
                  <a:pt x="91651" y="29207"/>
                  <a:pt x="109643" y="49844"/>
                </a:cubicBezTo>
                <a:cubicBezTo>
                  <a:pt x="127635" y="70482"/>
                  <a:pt x="116786" y="103819"/>
                  <a:pt x="108055" y="126044"/>
                </a:cubicBezTo>
                <a:cubicBezTo>
                  <a:pt x="99324" y="148269"/>
                  <a:pt x="61488" y="163086"/>
                  <a:pt x="57255" y="183194"/>
                </a:cubicBezTo>
                <a:cubicBezTo>
                  <a:pt x="53022" y="203302"/>
                  <a:pt x="70484" y="232936"/>
                  <a:pt x="82655" y="246694"/>
                </a:cubicBezTo>
                <a:cubicBezTo>
                  <a:pt x="94826" y="260452"/>
                  <a:pt x="134513" y="268654"/>
                  <a:pt x="130280" y="265744"/>
                </a:cubicBezTo>
                <a:cubicBezTo>
                  <a:pt x="126047" y="262834"/>
                  <a:pt x="61224" y="241932"/>
                  <a:pt x="57255" y="229232"/>
                </a:cubicBezTo>
                <a:cubicBezTo>
                  <a:pt x="53286" y="216532"/>
                  <a:pt x="94033" y="207536"/>
                  <a:pt x="106468" y="189544"/>
                </a:cubicBezTo>
                <a:cubicBezTo>
                  <a:pt x="118904" y="171552"/>
                  <a:pt x="149066" y="152767"/>
                  <a:pt x="131868" y="121282"/>
                </a:cubicBezTo>
                <a:cubicBezTo>
                  <a:pt x="114670" y="89797"/>
                  <a:pt x="3809" y="14125"/>
                  <a:pt x="105" y="2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0436D72D-FB83-4DD8-994A-5A3CF6DA592F}"/>
              </a:ext>
            </a:extLst>
          </p:cNvPr>
          <p:cNvSpPr/>
          <p:nvPr/>
        </p:nvSpPr>
        <p:spPr>
          <a:xfrm>
            <a:off x="4921318" y="2703487"/>
            <a:ext cx="67130" cy="181251"/>
          </a:xfrm>
          <a:custGeom>
            <a:avLst/>
            <a:gdLst>
              <a:gd name="connsiteX0" fmla="*/ 66607 w 67130"/>
              <a:gd name="connsiteY0" fmla="*/ 26 h 181251"/>
              <a:gd name="connsiteX1" fmla="*/ 49145 w 67130"/>
              <a:gd name="connsiteY1" fmla="*/ 63526 h 181251"/>
              <a:gd name="connsiteX2" fmla="*/ 6282 w 67130"/>
              <a:gd name="connsiteY2" fmla="*/ 100038 h 181251"/>
              <a:gd name="connsiteX3" fmla="*/ 6282 w 67130"/>
              <a:gd name="connsiteY3" fmla="*/ 142901 h 181251"/>
              <a:gd name="connsiteX4" fmla="*/ 63432 w 67130"/>
              <a:gd name="connsiteY4" fmla="*/ 181001 h 181251"/>
              <a:gd name="connsiteX5" fmla="*/ 15807 w 67130"/>
              <a:gd name="connsiteY5" fmla="*/ 123851 h 181251"/>
              <a:gd name="connsiteX6" fmla="*/ 58670 w 67130"/>
              <a:gd name="connsiteY6" fmla="*/ 71463 h 181251"/>
              <a:gd name="connsiteX7" fmla="*/ 66607 w 67130"/>
              <a:gd name="connsiteY7" fmla="*/ 26 h 18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30" h="181251">
                <a:moveTo>
                  <a:pt x="66607" y="26"/>
                </a:moveTo>
                <a:cubicBezTo>
                  <a:pt x="65020" y="-1297"/>
                  <a:pt x="59199" y="46857"/>
                  <a:pt x="49145" y="63526"/>
                </a:cubicBezTo>
                <a:cubicBezTo>
                  <a:pt x="39091" y="80195"/>
                  <a:pt x="13426" y="86809"/>
                  <a:pt x="6282" y="100038"/>
                </a:cubicBezTo>
                <a:cubicBezTo>
                  <a:pt x="-862" y="113267"/>
                  <a:pt x="-3243" y="129407"/>
                  <a:pt x="6282" y="142901"/>
                </a:cubicBezTo>
                <a:cubicBezTo>
                  <a:pt x="15807" y="156395"/>
                  <a:pt x="61845" y="184176"/>
                  <a:pt x="63432" y="181001"/>
                </a:cubicBezTo>
                <a:cubicBezTo>
                  <a:pt x="65019" y="177826"/>
                  <a:pt x="16601" y="142107"/>
                  <a:pt x="15807" y="123851"/>
                </a:cubicBezTo>
                <a:cubicBezTo>
                  <a:pt x="15013" y="105595"/>
                  <a:pt x="50997" y="93953"/>
                  <a:pt x="58670" y="71463"/>
                </a:cubicBezTo>
                <a:cubicBezTo>
                  <a:pt x="66343" y="48973"/>
                  <a:pt x="68194" y="1349"/>
                  <a:pt x="6660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C3609D02-DAE8-433B-ACDE-3045FC0CFB14}"/>
              </a:ext>
            </a:extLst>
          </p:cNvPr>
          <p:cNvSpPr/>
          <p:nvPr/>
        </p:nvSpPr>
        <p:spPr>
          <a:xfrm>
            <a:off x="6646006" y="3491335"/>
            <a:ext cx="827606" cy="1620510"/>
          </a:xfrm>
          <a:custGeom>
            <a:avLst/>
            <a:gdLst>
              <a:gd name="connsiteX0" fmla="*/ 434244 w 827606"/>
              <a:gd name="connsiteY0" fmla="*/ 1165 h 1620510"/>
              <a:gd name="connsiteX1" fmla="*/ 659669 w 827606"/>
              <a:gd name="connsiteY1" fmla="*/ 1052090 h 1620510"/>
              <a:gd name="connsiteX2" fmla="*/ 583469 w 827606"/>
              <a:gd name="connsiteY2" fmla="*/ 740940 h 1620510"/>
              <a:gd name="connsiteX3" fmla="*/ 612044 w 827606"/>
              <a:gd name="connsiteY3" fmla="*/ 1125115 h 1620510"/>
              <a:gd name="connsiteX4" fmla="*/ 786669 w 827606"/>
              <a:gd name="connsiteY4" fmla="*/ 1537865 h 1620510"/>
              <a:gd name="connsiteX5" fmla="*/ 793019 w 827606"/>
              <a:gd name="connsiteY5" fmla="*/ 1588665 h 1620510"/>
              <a:gd name="connsiteX6" fmla="*/ 396144 w 827606"/>
              <a:gd name="connsiteY6" fmla="*/ 1163215 h 1620510"/>
              <a:gd name="connsiteX7" fmla="*/ 656494 w 827606"/>
              <a:gd name="connsiteY7" fmla="*/ 1525165 h 1620510"/>
              <a:gd name="connsiteX8" fmla="*/ 2444 w 827606"/>
              <a:gd name="connsiteY8" fmla="*/ 636165 h 1620510"/>
              <a:gd name="connsiteX9" fmla="*/ 421544 w 827606"/>
              <a:gd name="connsiteY9" fmla="*/ 1277515 h 1620510"/>
              <a:gd name="connsiteX10" fmla="*/ 88169 w 827606"/>
              <a:gd name="connsiteY10" fmla="*/ 207540 h 1620510"/>
              <a:gd name="connsiteX11" fmla="*/ 259619 w 827606"/>
              <a:gd name="connsiteY11" fmla="*/ 982240 h 1620510"/>
              <a:gd name="connsiteX12" fmla="*/ 218344 w 827606"/>
              <a:gd name="connsiteY12" fmla="*/ 207540 h 1620510"/>
              <a:gd name="connsiteX13" fmla="*/ 316769 w 827606"/>
              <a:gd name="connsiteY13" fmla="*/ 788565 h 1620510"/>
              <a:gd name="connsiteX14" fmla="*/ 329469 w 827606"/>
              <a:gd name="connsiteY14" fmla="*/ 58315 h 1620510"/>
              <a:gd name="connsiteX15" fmla="*/ 338994 w 827606"/>
              <a:gd name="connsiteY15" fmla="*/ 829840 h 1620510"/>
              <a:gd name="connsiteX16" fmla="*/ 434244 w 827606"/>
              <a:gd name="connsiteY16" fmla="*/ 1165 h 162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27606" h="1620510">
                <a:moveTo>
                  <a:pt x="434244" y="1165"/>
                </a:moveTo>
                <a:cubicBezTo>
                  <a:pt x="487690" y="38207"/>
                  <a:pt x="634798" y="928794"/>
                  <a:pt x="659669" y="1052090"/>
                </a:cubicBezTo>
                <a:cubicBezTo>
                  <a:pt x="684540" y="1175386"/>
                  <a:pt x="591406" y="728769"/>
                  <a:pt x="583469" y="740940"/>
                </a:cubicBezTo>
                <a:cubicBezTo>
                  <a:pt x="575532" y="753111"/>
                  <a:pt x="578177" y="992294"/>
                  <a:pt x="612044" y="1125115"/>
                </a:cubicBezTo>
                <a:cubicBezTo>
                  <a:pt x="645911" y="1257936"/>
                  <a:pt x="756507" y="1460607"/>
                  <a:pt x="786669" y="1537865"/>
                </a:cubicBezTo>
                <a:cubicBezTo>
                  <a:pt x="816831" y="1615123"/>
                  <a:pt x="858106" y="1651107"/>
                  <a:pt x="793019" y="1588665"/>
                </a:cubicBezTo>
                <a:cubicBezTo>
                  <a:pt x="727932" y="1526223"/>
                  <a:pt x="418898" y="1173798"/>
                  <a:pt x="396144" y="1163215"/>
                </a:cubicBezTo>
                <a:cubicBezTo>
                  <a:pt x="373390" y="1152632"/>
                  <a:pt x="722111" y="1613007"/>
                  <a:pt x="656494" y="1525165"/>
                </a:cubicBezTo>
                <a:cubicBezTo>
                  <a:pt x="590877" y="1437323"/>
                  <a:pt x="41602" y="677440"/>
                  <a:pt x="2444" y="636165"/>
                </a:cubicBezTo>
                <a:cubicBezTo>
                  <a:pt x="-36714" y="594890"/>
                  <a:pt x="407256" y="1348953"/>
                  <a:pt x="421544" y="1277515"/>
                </a:cubicBezTo>
                <a:cubicBezTo>
                  <a:pt x="435832" y="1206078"/>
                  <a:pt x="115156" y="256752"/>
                  <a:pt x="88169" y="207540"/>
                </a:cubicBezTo>
                <a:cubicBezTo>
                  <a:pt x="61182" y="158328"/>
                  <a:pt x="237923" y="982240"/>
                  <a:pt x="259619" y="982240"/>
                </a:cubicBezTo>
                <a:cubicBezTo>
                  <a:pt x="281315" y="982240"/>
                  <a:pt x="208819" y="239819"/>
                  <a:pt x="218344" y="207540"/>
                </a:cubicBezTo>
                <a:cubicBezTo>
                  <a:pt x="227869" y="175261"/>
                  <a:pt x="298248" y="813436"/>
                  <a:pt x="316769" y="788565"/>
                </a:cubicBezTo>
                <a:cubicBezTo>
                  <a:pt x="335290" y="763694"/>
                  <a:pt x="325765" y="51436"/>
                  <a:pt x="329469" y="58315"/>
                </a:cubicBezTo>
                <a:cubicBezTo>
                  <a:pt x="333173" y="65194"/>
                  <a:pt x="322590" y="837248"/>
                  <a:pt x="338994" y="829840"/>
                </a:cubicBezTo>
                <a:cubicBezTo>
                  <a:pt x="355398" y="822432"/>
                  <a:pt x="380798" y="-35877"/>
                  <a:pt x="434244" y="1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A0CBEF0A-E7A3-472B-A499-0624F68C77B6}"/>
              </a:ext>
            </a:extLst>
          </p:cNvPr>
          <p:cNvSpPr/>
          <p:nvPr/>
        </p:nvSpPr>
        <p:spPr>
          <a:xfrm>
            <a:off x="6035476" y="4009467"/>
            <a:ext cx="448314" cy="638208"/>
          </a:xfrm>
          <a:custGeom>
            <a:avLst/>
            <a:gdLst>
              <a:gd name="connsiteX0" fmla="*/ 6549 w 448314"/>
              <a:gd name="connsiteY0" fmla="*/ 558 h 638208"/>
              <a:gd name="connsiteX1" fmla="*/ 165299 w 448314"/>
              <a:gd name="connsiteY1" fmla="*/ 197408 h 638208"/>
              <a:gd name="connsiteX2" fmla="*/ 314524 w 448314"/>
              <a:gd name="connsiteY2" fmla="*/ 302183 h 638208"/>
              <a:gd name="connsiteX3" fmla="*/ 447874 w 448314"/>
              <a:gd name="connsiteY3" fmla="*/ 635558 h 638208"/>
              <a:gd name="connsiteX4" fmla="*/ 346274 w 448314"/>
              <a:gd name="connsiteY4" fmla="*/ 448233 h 638208"/>
              <a:gd name="connsiteX5" fmla="*/ 63699 w 448314"/>
              <a:gd name="connsiteY5" fmla="*/ 264083 h 638208"/>
              <a:gd name="connsiteX6" fmla="*/ 6549 w 448314"/>
              <a:gd name="connsiteY6" fmla="*/ 558 h 63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314" h="638208">
                <a:moveTo>
                  <a:pt x="6549" y="558"/>
                </a:moveTo>
                <a:cubicBezTo>
                  <a:pt x="23482" y="-10554"/>
                  <a:pt x="113970" y="147137"/>
                  <a:pt x="165299" y="197408"/>
                </a:cubicBezTo>
                <a:cubicBezTo>
                  <a:pt x="216628" y="247679"/>
                  <a:pt x="267428" y="229158"/>
                  <a:pt x="314524" y="302183"/>
                </a:cubicBezTo>
                <a:cubicBezTo>
                  <a:pt x="361620" y="375208"/>
                  <a:pt x="442582" y="611216"/>
                  <a:pt x="447874" y="635558"/>
                </a:cubicBezTo>
                <a:cubicBezTo>
                  <a:pt x="453166" y="659900"/>
                  <a:pt x="410303" y="510145"/>
                  <a:pt x="346274" y="448233"/>
                </a:cubicBezTo>
                <a:cubicBezTo>
                  <a:pt x="282245" y="386321"/>
                  <a:pt x="122966" y="334991"/>
                  <a:pt x="63699" y="264083"/>
                </a:cubicBezTo>
                <a:cubicBezTo>
                  <a:pt x="4432" y="193175"/>
                  <a:pt x="-10384" y="11670"/>
                  <a:pt x="6549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A89CEE80-8D91-4BDA-B213-0571569308D3}"/>
              </a:ext>
            </a:extLst>
          </p:cNvPr>
          <p:cNvSpPr/>
          <p:nvPr/>
        </p:nvSpPr>
        <p:spPr>
          <a:xfrm>
            <a:off x="7251397" y="2824493"/>
            <a:ext cx="279767" cy="1865279"/>
          </a:xfrm>
          <a:custGeom>
            <a:avLst/>
            <a:gdLst>
              <a:gd name="connsiteX0" fmla="*/ 303 w 279767"/>
              <a:gd name="connsiteY0" fmla="*/ 4432 h 1865279"/>
              <a:gd name="connsiteX1" fmla="*/ 193978 w 279767"/>
              <a:gd name="connsiteY1" fmla="*/ 1156957 h 1865279"/>
              <a:gd name="connsiteX2" fmla="*/ 54278 w 279767"/>
              <a:gd name="connsiteY2" fmla="*/ 407657 h 1865279"/>
              <a:gd name="connsiteX3" fmla="*/ 213028 w 279767"/>
              <a:gd name="connsiteY3" fmla="*/ 1464932 h 1865279"/>
              <a:gd name="connsiteX4" fmla="*/ 279703 w 279767"/>
              <a:gd name="connsiteY4" fmla="*/ 1753857 h 1865279"/>
              <a:gd name="connsiteX5" fmla="*/ 225728 w 279767"/>
              <a:gd name="connsiteY5" fmla="*/ 1839582 h 1865279"/>
              <a:gd name="connsiteX6" fmla="*/ 247953 w 279767"/>
              <a:gd name="connsiteY6" fmla="*/ 1668132 h 1865279"/>
              <a:gd name="connsiteX7" fmla="*/ 303 w 279767"/>
              <a:gd name="connsiteY7" fmla="*/ 4432 h 186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767" h="1865279">
                <a:moveTo>
                  <a:pt x="303" y="4432"/>
                </a:moveTo>
                <a:cubicBezTo>
                  <a:pt x="-8693" y="-80764"/>
                  <a:pt x="184982" y="1089753"/>
                  <a:pt x="193978" y="1156957"/>
                </a:cubicBezTo>
                <a:cubicBezTo>
                  <a:pt x="202974" y="1224161"/>
                  <a:pt x="51103" y="356328"/>
                  <a:pt x="54278" y="407657"/>
                </a:cubicBezTo>
                <a:cubicBezTo>
                  <a:pt x="57453" y="458986"/>
                  <a:pt x="175457" y="1240565"/>
                  <a:pt x="213028" y="1464932"/>
                </a:cubicBezTo>
                <a:cubicBezTo>
                  <a:pt x="250599" y="1689299"/>
                  <a:pt x="277586" y="1691415"/>
                  <a:pt x="279703" y="1753857"/>
                </a:cubicBezTo>
                <a:cubicBezTo>
                  <a:pt x="281820" y="1816299"/>
                  <a:pt x="231020" y="1853869"/>
                  <a:pt x="225728" y="1839582"/>
                </a:cubicBezTo>
                <a:cubicBezTo>
                  <a:pt x="220436" y="1825295"/>
                  <a:pt x="287641" y="1979282"/>
                  <a:pt x="247953" y="1668132"/>
                </a:cubicBezTo>
                <a:cubicBezTo>
                  <a:pt x="208266" y="1356982"/>
                  <a:pt x="9299" y="89628"/>
                  <a:pt x="303" y="4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B125D2AA-544D-497E-B321-863436C47973}"/>
              </a:ext>
            </a:extLst>
          </p:cNvPr>
          <p:cNvSpPr/>
          <p:nvPr/>
        </p:nvSpPr>
        <p:spPr>
          <a:xfrm>
            <a:off x="7113551" y="2722311"/>
            <a:ext cx="313071" cy="1631414"/>
          </a:xfrm>
          <a:custGeom>
            <a:avLst/>
            <a:gdLst>
              <a:gd name="connsiteX0" fmla="*/ 1624 w 313071"/>
              <a:gd name="connsiteY0" fmla="*/ 24064 h 1631414"/>
              <a:gd name="connsiteX1" fmla="*/ 134974 w 313071"/>
              <a:gd name="connsiteY1" fmla="*/ 751139 h 1631414"/>
              <a:gd name="connsiteX2" fmla="*/ 249274 w 313071"/>
              <a:gd name="connsiteY2" fmla="*/ 1325814 h 1631414"/>
              <a:gd name="connsiteX3" fmla="*/ 312774 w 313071"/>
              <a:gd name="connsiteY3" fmla="*/ 1630614 h 1631414"/>
              <a:gd name="connsiteX4" fmla="*/ 274674 w 313071"/>
              <a:gd name="connsiteY4" fmla="*/ 1421064 h 1631414"/>
              <a:gd name="connsiteX5" fmla="*/ 74649 w 313071"/>
              <a:gd name="connsiteY5" fmla="*/ 287589 h 1631414"/>
              <a:gd name="connsiteX6" fmla="*/ 1624 w 313071"/>
              <a:gd name="connsiteY6" fmla="*/ 24064 h 163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71" h="1631414">
                <a:moveTo>
                  <a:pt x="1624" y="24064"/>
                </a:moveTo>
                <a:cubicBezTo>
                  <a:pt x="11678" y="101322"/>
                  <a:pt x="93699" y="534181"/>
                  <a:pt x="134974" y="751139"/>
                </a:cubicBezTo>
                <a:cubicBezTo>
                  <a:pt x="176249" y="968097"/>
                  <a:pt x="219641" y="1179235"/>
                  <a:pt x="249274" y="1325814"/>
                </a:cubicBezTo>
                <a:cubicBezTo>
                  <a:pt x="278907" y="1472393"/>
                  <a:pt x="308541" y="1614739"/>
                  <a:pt x="312774" y="1630614"/>
                </a:cubicBezTo>
                <a:cubicBezTo>
                  <a:pt x="317007" y="1646489"/>
                  <a:pt x="274674" y="1421064"/>
                  <a:pt x="274674" y="1421064"/>
                </a:cubicBezTo>
                <a:cubicBezTo>
                  <a:pt x="234987" y="1197227"/>
                  <a:pt x="119628" y="514072"/>
                  <a:pt x="74649" y="287589"/>
                </a:cubicBezTo>
                <a:cubicBezTo>
                  <a:pt x="29670" y="61106"/>
                  <a:pt x="-8430" y="-53194"/>
                  <a:pt x="1624" y="24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B73AB230-330A-44D3-87FD-8D624CB091CC}"/>
              </a:ext>
            </a:extLst>
          </p:cNvPr>
          <p:cNvSpPr/>
          <p:nvPr/>
        </p:nvSpPr>
        <p:spPr>
          <a:xfrm>
            <a:off x="7042261" y="2777194"/>
            <a:ext cx="364462" cy="1644790"/>
          </a:xfrm>
          <a:custGeom>
            <a:avLst/>
            <a:gdLst>
              <a:gd name="connsiteX0" fmla="*/ 9414 w 364462"/>
              <a:gd name="connsiteY0" fmla="*/ 32681 h 1644790"/>
              <a:gd name="connsiteX1" fmla="*/ 345964 w 364462"/>
              <a:gd name="connsiteY1" fmla="*/ 1559856 h 1644790"/>
              <a:gd name="connsiteX2" fmla="*/ 298339 w 364462"/>
              <a:gd name="connsiteY2" fmla="*/ 1356656 h 1644790"/>
              <a:gd name="connsiteX3" fmla="*/ 111014 w 364462"/>
              <a:gd name="connsiteY3" fmla="*/ 578781 h 1644790"/>
              <a:gd name="connsiteX4" fmla="*/ 9414 w 364462"/>
              <a:gd name="connsiteY4" fmla="*/ 32681 h 164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62" h="1644790">
                <a:moveTo>
                  <a:pt x="9414" y="32681"/>
                </a:moveTo>
                <a:cubicBezTo>
                  <a:pt x="48572" y="196193"/>
                  <a:pt x="297810" y="1339194"/>
                  <a:pt x="345964" y="1559856"/>
                </a:cubicBezTo>
                <a:cubicBezTo>
                  <a:pt x="394118" y="1780519"/>
                  <a:pt x="337497" y="1520168"/>
                  <a:pt x="298339" y="1356656"/>
                </a:cubicBezTo>
                <a:cubicBezTo>
                  <a:pt x="259181" y="1193144"/>
                  <a:pt x="159168" y="796268"/>
                  <a:pt x="111014" y="578781"/>
                </a:cubicBezTo>
                <a:cubicBezTo>
                  <a:pt x="62860" y="361294"/>
                  <a:pt x="-29744" y="-130831"/>
                  <a:pt x="9414" y="32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135548B5-4A2B-42A3-AF9C-D73D3071D267}"/>
              </a:ext>
            </a:extLst>
          </p:cNvPr>
          <p:cNvSpPr/>
          <p:nvPr/>
        </p:nvSpPr>
        <p:spPr>
          <a:xfrm>
            <a:off x="6972172" y="2850804"/>
            <a:ext cx="509294" cy="1801628"/>
          </a:xfrm>
          <a:custGeom>
            <a:avLst/>
            <a:gdLst>
              <a:gd name="connsiteX0" fmla="*/ 128 w 509294"/>
              <a:gd name="connsiteY0" fmla="*/ 346 h 1801628"/>
              <a:gd name="connsiteX1" fmla="*/ 327153 w 509294"/>
              <a:gd name="connsiteY1" fmla="*/ 1498946 h 1801628"/>
              <a:gd name="connsiteX2" fmla="*/ 371603 w 509294"/>
              <a:gd name="connsiteY2" fmla="*/ 1695796 h 1801628"/>
              <a:gd name="connsiteX3" fmla="*/ 489078 w 509294"/>
              <a:gd name="connsiteY3" fmla="*/ 1791046 h 1801628"/>
              <a:gd name="connsiteX4" fmla="*/ 501778 w 509294"/>
              <a:gd name="connsiteY4" fmla="*/ 1787871 h 1801628"/>
              <a:gd name="connsiteX5" fmla="*/ 409703 w 509294"/>
              <a:gd name="connsiteY5" fmla="*/ 1689446 h 1801628"/>
              <a:gd name="connsiteX6" fmla="*/ 368428 w 509294"/>
              <a:gd name="connsiteY6" fmla="*/ 1362421 h 1801628"/>
              <a:gd name="connsiteX7" fmla="*/ 128 w 509294"/>
              <a:gd name="connsiteY7" fmla="*/ 346 h 180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294" h="1801628">
                <a:moveTo>
                  <a:pt x="128" y="346"/>
                </a:moveTo>
                <a:cubicBezTo>
                  <a:pt x="-6751" y="23100"/>
                  <a:pt x="265241" y="1216371"/>
                  <a:pt x="327153" y="1498946"/>
                </a:cubicBezTo>
                <a:cubicBezTo>
                  <a:pt x="389065" y="1781521"/>
                  <a:pt x="344616" y="1647113"/>
                  <a:pt x="371603" y="1695796"/>
                </a:cubicBezTo>
                <a:cubicBezTo>
                  <a:pt x="398591" y="1744479"/>
                  <a:pt x="467382" y="1775700"/>
                  <a:pt x="489078" y="1791046"/>
                </a:cubicBezTo>
                <a:cubicBezTo>
                  <a:pt x="510774" y="1806392"/>
                  <a:pt x="515007" y="1804804"/>
                  <a:pt x="501778" y="1787871"/>
                </a:cubicBezTo>
                <a:cubicBezTo>
                  <a:pt x="488549" y="1770938"/>
                  <a:pt x="431928" y="1760354"/>
                  <a:pt x="409703" y="1689446"/>
                </a:cubicBezTo>
                <a:cubicBezTo>
                  <a:pt x="387478" y="1618538"/>
                  <a:pt x="432986" y="1642879"/>
                  <a:pt x="368428" y="1362421"/>
                </a:cubicBezTo>
                <a:cubicBezTo>
                  <a:pt x="303870" y="1081963"/>
                  <a:pt x="7007" y="-22408"/>
                  <a:pt x="128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5E8351CF-67B3-4CE9-8721-F1CE9F22A6BF}"/>
              </a:ext>
            </a:extLst>
          </p:cNvPr>
          <p:cNvSpPr/>
          <p:nvPr/>
        </p:nvSpPr>
        <p:spPr>
          <a:xfrm>
            <a:off x="3745933" y="2789487"/>
            <a:ext cx="1025125" cy="112499"/>
          </a:xfrm>
          <a:custGeom>
            <a:avLst/>
            <a:gdLst>
              <a:gd name="connsiteX0" fmla="*/ 567 w 1025125"/>
              <a:gd name="connsiteY0" fmla="*/ 280 h 112499"/>
              <a:gd name="connsiteX1" fmla="*/ 591117 w 1025125"/>
              <a:gd name="connsiteY1" fmla="*/ 63780 h 112499"/>
              <a:gd name="connsiteX2" fmla="*/ 963650 w 1025125"/>
              <a:gd name="connsiteY2" fmla="*/ 110346 h 112499"/>
              <a:gd name="connsiteX3" fmla="*/ 1018684 w 1025125"/>
              <a:gd name="connsiteY3" fmla="*/ 101880 h 112499"/>
              <a:gd name="connsiteX4" fmla="*/ 898034 w 1025125"/>
              <a:gd name="connsiteY4" fmla="*/ 76480 h 112499"/>
              <a:gd name="connsiteX5" fmla="*/ 703300 w 1025125"/>
              <a:gd name="connsiteY5" fmla="*/ 42613 h 112499"/>
              <a:gd name="connsiteX6" fmla="*/ 567 w 1025125"/>
              <a:gd name="connsiteY6" fmla="*/ 280 h 11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125" h="112499">
                <a:moveTo>
                  <a:pt x="567" y="280"/>
                </a:moveTo>
                <a:cubicBezTo>
                  <a:pt x="-18130" y="3808"/>
                  <a:pt x="430603" y="45436"/>
                  <a:pt x="591117" y="63780"/>
                </a:cubicBezTo>
                <a:cubicBezTo>
                  <a:pt x="751631" y="82124"/>
                  <a:pt x="892389" y="103996"/>
                  <a:pt x="963650" y="110346"/>
                </a:cubicBezTo>
                <a:cubicBezTo>
                  <a:pt x="1034911" y="116696"/>
                  <a:pt x="1029620" y="107524"/>
                  <a:pt x="1018684" y="101880"/>
                </a:cubicBezTo>
                <a:cubicBezTo>
                  <a:pt x="1007748" y="96236"/>
                  <a:pt x="898034" y="76480"/>
                  <a:pt x="898034" y="76480"/>
                </a:cubicBezTo>
                <a:cubicBezTo>
                  <a:pt x="845470" y="66602"/>
                  <a:pt x="849350" y="57782"/>
                  <a:pt x="703300" y="42613"/>
                </a:cubicBezTo>
                <a:cubicBezTo>
                  <a:pt x="557250" y="27444"/>
                  <a:pt x="19264" y="-3248"/>
                  <a:pt x="567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7C6EBEC8-C8EE-4100-92ED-93077B389CB0}"/>
              </a:ext>
            </a:extLst>
          </p:cNvPr>
          <p:cNvSpPr/>
          <p:nvPr/>
        </p:nvSpPr>
        <p:spPr>
          <a:xfrm>
            <a:off x="3750202" y="2735597"/>
            <a:ext cx="1042673" cy="143070"/>
          </a:xfrm>
          <a:custGeom>
            <a:avLst/>
            <a:gdLst>
              <a:gd name="connsiteX0" fmla="*/ 6881 w 1042673"/>
              <a:gd name="connsiteY0" fmla="*/ 1253 h 143070"/>
              <a:gd name="connsiteX1" fmla="*/ 68265 w 1042673"/>
              <a:gd name="connsiteY1" fmla="*/ 5486 h 143070"/>
              <a:gd name="connsiteX2" fmla="*/ 766765 w 1042673"/>
              <a:gd name="connsiteY2" fmla="*/ 79570 h 143070"/>
              <a:gd name="connsiteX3" fmla="*/ 1039815 w 1042673"/>
              <a:gd name="connsiteY3" fmla="*/ 119786 h 143070"/>
              <a:gd name="connsiteX4" fmla="*/ 917048 w 1042673"/>
              <a:gd name="connsiteY4" fmla="*/ 143070 h 143070"/>
              <a:gd name="connsiteX5" fmla="*/ 929748 w 1042673"/>
              <a:gd name="connsiteY5" fmla="*/ 119786 h 143070"/>
              <a:gd name="connsiteX6" fmla="*/ 6881 w 1042673"/>
              <a:gd name="connsiteY6" fmla="*/ 1253 h 14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673" h="143070">
                <a:moveTo>
                  <a:pt x="6881" y="1253"/>
                </a:moveTo>
                <a:cubicBezTo>
                  <a:pt x="-25751" y="-3157"/>
                  <a:pt x="68265" y="5486"/>
                  <a:pt x="68265" y="5486"/>
                </a:cubicBezTo>
                <a:lnTo>
                  <a:pt x="766765" y="79570"/>
                </a:lnTo>
                <a:cubicBezTo>
                  <a:pt x="928690" y="98620"/>
                  <a:pt x="1014768" y="109203"/>
                  <a:pt x="1039815" y="119786"/>
                </a:cubicBezTo>
                <a:cubicBezTo>
                  <a:pt x="1064862" y="130369"/>
                  <a:pt x="917048" y="143070"/>
                  <a:pt x="917048" y="143070"/>
                </a:cubicBezTo>
                <a:cubicBezTo>
                  <a:pt x="898704" y="143070"/>
                  <a:pt x="1078620" y="140247"/>
                  <a:pt x="929748" y="119786"/>
                </a:cubicBezTo>
                <a:cubicBezTo>
                  <a:pt x="780876" y="99325"/>
                  <a:pt x="402345" y="59814"/>
                  <a:pt x="6881" y="1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8972C5E1-A458-4413-9B4E-617635A419CA}"/>
              </a:ext>
            </a:extLst>
          </p:cNvPr>
          <p:cNvSpPr/>
          <p:nvPr/>
        </p:nvSpPr>
        <p:spPr>
          <a:xfrm>
            <a:off x="3674918" y="2266066"/>
            <a:ext cx="971708" cy="398907"/>
          </a:xfrm>
          <a:custGeom>
            <a:avLst/>
            <a:gdLst>
              <a:gd name="connsiteX0" fmla="*/ 10199 w 971708"/>
              <a:gd name="connsiteY0" fmla="*/ 396701 h 398907"/>
              <a:gd name="connsiteX1" fmla="*/ 264199 w 971708"/>
              <a:gd name="connsiteY1" fmla="*/ 216784 h 398907"/>
              <a:gd name="connsiteX2" fmla="*/ 954232 w 971708"/>
              <a:gd name="connsiteY2" fmla="*/ 9351 h 398907"/>
              <a:gd name="connsiteX3" fmla="*/ 748915 w 971708"/>
              <a:gd name="connsiteY3" fmla="*/ 41101 h 398907"/>
              <a:gd name="connsiteX4" fmla="*/ 568999 w 971708"/>
              <a:gd name="connsiteY4" fmla="*/ 89784 h 398907"/>
              <a:gd name="connsiteX5" fmla="*/ 10199 w 971708"/>
              <a:gd name="connsiteY5" fmla="*/ 396701 h 39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708" h="398907">
                <a:moveTo>
                  <a:pt x="10199" y="396701"/>
                </a:moveTo>
                <a:cubicBezTo>
                  <a:pt x="-40601" y="417868"/>
                  <a:pt x="106860" y="281342"/>
                  <a:pt x="264199" y="216784"/>
                </a:cubicBezTo>
                <a:cubicBezTo>
                  <a:pt x="421538" y="152226"/>
                  <a:pt x="873446" y="38631"/>
                  <a:pt x="954232" y="9351"/>
                </a:cubicBezTo>
                <a:cubicBezTo>
                  <a:pt x="1035018" y="-19929"/>
                  <a:pt x="813120" y="27696"/>
                  <a:pt x="748915" y="41101"/>
                </a:cubicBezTo>
                <a:cubicBezTo>
                  <a:pt x="684710" y="54506"/>
                  <a:pt x="693530" y="32281"/>
                  <a:pt x="568999" y="89784"/>
                </a:cubicBezTo>
                <a:cubicBezTo>
                  <a:pt x="444469" y="147287"/>
                  <a:pt x="60999" y="375534"/>
                  <a:pt x="10199" y="396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47C63AB0-8384-4115-8EA7-0E53838A175A}"/>
              </a:ext>
            </a:extLst>
          </p:cNvPr>
          <p:cNvSpPr/>
          <p:nvPr/>
        </p:nvSpPr>
        <p:spPr>
          <a:xfrm>
            <a:off x="3676637" y="2245980"/>
            <a:ext cx="1004294" cy="216698"/>
          </a:xfrm>
          <a:custGeom>
            <a:avLst/>
            <a:gdLst>
              <a:gd name="connsiteX0" fmla="*/ 971563 w 1004294"/>
              <a:gd name="connsiteY0" fmla="*/ 10387 h 216698"/>
              <a:gd name="connsiteX1" fmla="*/ 912296 w 1004294"/>
              <a:gd name="connsiteY1" fmla="*/ 12503 h 216698"/>
              <a:gd name="connsiteX2" fmla="*/ 537646 w 1004294"/>
              <a:gd name="connsiteY2" fmla="*/ 88703 h 216698"/>
              <a:gd name="connsiteX3" fmla="*/ 503780 w 1004294"/>
              <a:gd name="connsiteY3" fmla="*/ 92937 h 216698"/>
              <a:gd name="connsiteX4" fmla="*/ 529180 w 1004294"/>
              <a:gd name="connsiteY4" fmla="*/ 29437 h 216698"/>
              <a:gd name="connsiteX5" fmla="*/ 459330 w 1004294"/>
              <a:gd name="connsiteY5" fmla="*/ 103520 h 216698"/>
              <a:gd name="connsiteX6" fmla="*/ 315396 w 1004294"/>
              <a:gd name="connsiteY6" fmla="*/ 175487 h 216698"/>
              <a:gd name="connsiteX7" fmla="*/ 260363 w 1004294"/>
              <a:gd name="connsiteY7" fmla="*/ 198770 h 216698"/>
              <a:gd name="connsiteX8" fmla="*/ 13 w 1004294"/>
              <a:gd name="connsiteY8" fmla="*/ 203003 h 216698"/>
              <a:gd name="connsiteX9" fmla="*/ 249780 w 1004294"/>
              <a:gd name="connsiteY9" fmla="*/ 211470 h 216698"/>
              <a:gd name="connsiteX10" fmla="*/ 480496 w 1004294"/>
              <a:gd name="connsiteY10" fmla="*/ 114103 h 216698"/>
              <a:gd name="connsiteX11" fmla="*/ 971563 w 1004294"/>
              <a:gd name="connsiteY11" fmla="*/ 10387 h 21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4294" h="216698">
                <a:moveTo>
                  <a:pt x="971563" y="10387"/>
                </a:moveTo>
                <a:cubicBezTo>
                  <a:pt x="1043530" y="-6546"/>
                  <a:pt x="984615" y="-550"/>
                  <a:pt x="912296" y="12503"/>
                </a:cubicBezTo>
                <a:cubicBezTo>
                  <a:pt x="839977" y="25556"/>
                  <a:pt x="605732" y="75297"/>
                  <a:pt x="537646" y="88703"/>
                </a:cubicBezTo>
                <a:cubicBezTo>
                  <a:pt x="469560" y="102109"/>
                  <a:pt x="505191" y="102815"/>
                  <a:pt x="503780" y="92937"/>
                </a:cubicBezTo>
                <a:cubicBezTo>
                  <a:pt x="502369" y="83059"/>
                  <a:pt x="536588" y="27673"/>
                  <a:pt x="529180" y="29437"/>
                </a:cubicBezTo>
                <a:cubicBezTo>
                  <a:pt x="521772" y="31201"/>
                  <a:pt x="494961" y="79178"/>
                  <a:pt x="459330" y="103520"/>
                </a:cubicBezTo>
                <a:cubicBezTo>
                  <a:pt x="423699" y="127862"/>
                  <a:pt x="348557" y="159612"/>
                  <a:pt x="315396" y="175487"/>
                </a:cubicBezTo>
                <a:cubicBezTo>
                  <a:pt x="282235" y="191362"/>
                  <a:pt x="312927" y="194184"/>
                  <a:pt x="260363" y="198770"/>
                </a:cubicBezTo>
                <a:cubicBezTo>
                  <a:pt x="207799" y="203356"/>
                  <a:pt x="1777" y="200886"/>
                  <a:pt x="13" y="203003"/>
                </a:cubicBezTo>
                <a:cubicBezTo>
                  <a:pt x="-1751" y="205120"/>
                  <a:pt x="169699" y="226287"/>
                  <a:pt x="249780" y="211470"/>
                </a:cubicBezTo>
                <a:cubicBezTo>
                  <a:pt x="329861" y="196653"/>
                  <a:pt x="356318" y="147617"/>
                  <a:pt x="480496" y="114103"/>
                </a:cubicBezTo>
                <a:cubicBezTo>
                  <a:pt x="604674" y="80589"/>
                  <a:pt x="899596" y="27320"/>
                  <a:pt x="971563" y="10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B643C65E-7F2C-4278-94C4-0F2D2C34744B}"/>
              </a:ext>
            </a:extLst>
          </p:cNvPr>
          <p:cNvSpPr/>
          <p:nvPr/>
        </p:nvSpPr>
        <p:spPr>
          <a:xfrm>
            <a:off x="3723211" y="2468688"/>
            <a:ext cx="213904" cy="41456"/>
          </a:xfrm>
          <a:custGeom>
            <a:avLst/>
            <a:gdLst>
              <a:gd name="connsiteX0" fmla="*/ 6 w 213904"/>
              <a:gd name="connsiteY0" fmla="*/ 5695 h 41456"/>
              <a:gd name="connsiteX1" fmla="*/ 173572 w 213904"/>
              <a:gd name="connsiteY1" fmla="*/ 33212 h 41456"/>
              <a:gd name="connsiteX2" fmla="*/ 213789 w 213904"/>
              <a:gd name="connsiteY2" fmla="*/ 39562 h 41456"/>
              <a:gd name="connsiteX3" fmla="*/ 167222 w 213904"/>
              <a:gd name="connsiteY3" fmla="*/ 3579 h 41456"/>
              <a:gd name="connsiteX4" fmla="*/ 6 w 213904"/>
              <a:gd name="connsiteY4" fmla="*/ 5695 h 4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04" h="41456">
                <a:moveTo>
                  <a:pt x="6" y="5695"/>
                </a:moveTo>
                <a:cubicBezTo>
                  <a:pt x="1064" y="10634"/>
                  <a:pt x="173572" y="33212"/>
                  <a:pt x="173572" y="33212"/>
                </a:cubicBezTo>
                <a:cubicBezTo>
                  <a:pt x="209203" y="38857"/>
                  <a:pt x="214847" y="44501"/>
                  <a:pt x="213789" y="39562"/>
                </a:cubicBezTo>
                <a:cubicBezTo>
                  <a:pt x="212731" y="34623"/>
                  <a:pt x="197914" y="10282"/>
                  <a:pt x="167222" y="3579"/>
                </a:cubicBezTo>
                <a:cubicBezTo>
                  <a:pt x="136530" y="-3124"/>
                  <a:pt x="-1052" y="756"/>
                  <a:pt x="6" y="5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EF78BA68-9124-4E3B-AD35-5BBB21F0A741}"/>
              </a:ext>
            </a:extLst>
          </p:cNvPr>
          <p:cNvSpPr/>
          <p:nvPr/>
        </p:nvSpPr>
        <p:spPr>
          <a:xfrm>
            <a:off x="4122826" y="2452974"/>
            <a:ext cx="656262" cy="93454"/>
          </a:xfrm>
          <a:custGeom>
            <a:avLst/>
            <a:gdLst>
              <a:gd name="connsiteX0" fmla="*/ 2557 w 656262"/>
              <a:gd name="connsiteY0" fmla="*/ 21409 h 93454"/>
              <a:gd name="connsiteX1" fmla="*/ 146491 w 656262"/>
              <a:gd name="connsiteY1" fmla="*/ 8709 h 93454"/>
              <a:gd name="connsiteX2" fmla="*/ 389907 w 656262"/>
              <a:gd name="connsiteY2" fmla="*/ 40459 h 93454"/>
              <a:gd name="connsiteX3" fmla="*/ 652374 w 656262"/>
              <a:gd name="connsiteY3" fmla="*/ 93376 h 93454"/>
              <a:gd name="connsiteX4" fmla="*/ 527491 w 656262"/>
              <a:gd name="connsiteY4" fmla="*/ 51043 h 93454"/>
              <a:gd name="connsiteX5" fmla="*/ 265024 w 656262"/>
              <a:gd name="connsiteY5" fmla="*/ 243 h 93454"/>
              <a:gd name="connsiteX6" fmla="*/ 2557 w 656262"/>
              <a:gd name="connsiteY6" fmla="*/ 21409 h 9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262" h="93454">
                <a:moveTo>
                  <a:pt x="2557" y="21409"/>
                </a:moveTo>
                <a:cubicBezTo>
                  <a:pt x="-17198" y="22820"/>
                  <a:pt x="81933" y="5534"/>
                  <a:pt x="146491" y="8709"/>
                </a:cubicBezTo>
                <a:cubicBezTo>
                  <a:pt x="211049" y="11884"/>
                  <a:pt x="305593" y="26348"/>
                  <a:pt x="389907" y="40459"/>
                </a:cubicBezTo>
                <a:cubicBezTo>
                  <a:pt x="474221" y="54570"/>
                  <a:pt x="629443" y="91612"/>
                  <a:pt x="652374" y="93376"/>
                </a:cubicBezTo>
                <a:cubicBezTo>
                  <a:pt x="675305" y="95140"/>
                  <a:pt x="592049" y="66565"/>
                  <a:pt x="527491" y="51043"/>
                </a:cubicBezTo>
                <a:cubicBezTo>
                  <a:pt x="462933" y="35521"/>
                  <a:pt x="350396" y="3065"/>
                  <a:pt x="265024" y="243"/>
                </a:cubicBezTo>
                <a:cubicBezTo>
                  <a:pt x="179652" y="-2579"/>
                  <a:pt x="22312" y="19998"/>
                  <a:pt x="2557" y="21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BB2069B5-F267-4FBF-BCFF-3400D7913B35}"/>
              </a:ext>
            </a:extLst>
          </p:cNvPr>
          <p:cNvSpPr/>
          <p:nvPr/>
        </p:nvSpPr>
        <p:spPr>
          <a:xfrm>
            <a:off x="4162606" y="2487060"/>
            <a:ext cx="602879" cy="88938"/>
          </a:xfrm>
          <a:custGeom>
            <a:avLst/>
            <a:gdLst>
              <a:gd name="connsiteX0" fmla="*/ 877 w 602879"/>
              <a:gd name="connsiteY0" fmla="*/ 19073 h 88938"/>
              <a:gd name="connsiteX1" fmla="*/ 328961 w 602879"/>
              <a:gd name="connsiteY1" fmla="*/ 25423 h 88938"/>
              <a:gd name="connsiteX2" fmla="*/ 602011 w 602879"/>
              <a:gd name="connsiteY2" fmla="*/ 88923 h 88938"/>
              <a:gd name="connsiteX3" fmla="*/ 409394 w 602879"/>
              <a:gd name="connsiteY3" fmla="*/ 19073 h 88938"/>
              <a:gd name="connsiteX4" fmla="*/ 237944 w 602879"/>
              <a:gd name="connsiteY4" fmla="*/ 23 h 88938"/>
              <a:gd name="connsiteX5" fmla="*/ 877 w 602879"/>
              <a:gd name="connsiteY5" fmla="*/ 19073 h 8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879" h="88938">
                <a:moveTo>
                  <a:pt x="877" y="19073"/>
                </a:moveTo>
                <a:cubicBezTo>
                  <a:pt x="16046" y="23306"/>
                  <a:pt x="228772" y="13781"/>
                  <a:pt x="328961" y="25423"/>
                </a:cubicBezTo>
                <a:cubicBezTo>
                  <a:pt x="429150" y="37065"/>
                  <a:pt x="588606" y="89981"/>
                  <a:pt x="602011" y="88923"/>
                </a:cubicBezTo>
                <a:cubicBezTo>
                  <a:pt x="615417" y="87865"/>
                  <a:pt x="470072" y="33890"/>
                  <a:pt x="409394" y="19073"/>
                </a:cubicBezTo>
                <a:cubicBezTo>
                  <a:pt x="348716" y="4256"/>
                  <a:pt x="304619" y="728"/>
                  <a:pt x="237944" y="23"/>
                </a:cubicBezTo>
                <a:cubicBezTo>
                  <a:pt x="171269" y="-683"/>
                  <a:pt x="-14292" y="14840"/>
                  <a:pt x="877" y="19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D1798645-8F3E-4005-93AD-247597B132E7}"/>
              </a:ext>
            </a:extLst>
          </p:cNvPr>
          <p:cNvSpPr/>
          <p:nvPr/>
        </p:nvSpPr>
        <p:spPr>
          <a:xfrm>
            <a:off x="3507091" y="1805526"/>
            <a:ext cx="1134956" cy="484746"/>
          </a:xfrm>
          <a:custGeom>
            <a:avLst/>
            <a:gdLst>
              <a:gd name="connsiteX0" fmla="*/ 226 w 1134956"/>
              <a:gd name="connsiteY0" fmla="*/ 484707 h 484746"/>
              <a:gd name="connsiteX1" fmla="*/ 514576 w 1134956"/>
              <a:gd name="connsiteY1" fmla="*/ 215891 h 484746"/>
              <a:gd name="connsiteX2" fmla="*/ 829959 w 1134956"/>
              <a:gd name="connsiteY2" fmla="*/ 78307 h 484746"/>
              <a:gd name="connsiteX3" fmla="*/ 1132642 w 1134956"/>
              <a:gd name="connsiteY3" fmla="*/ 4224 h 484746"/>
              <a:gd name="connsiteX4" fmla="*/ 959076 w 1134956"/>
              <a:gd name="connsiteY4" fmla="*/ 19041 h 484746"/>
              <a:gd name="connsiteX5" fmla="*/ 766459 w 1134956"/>
              <a:gd name="connsiteY5" fmla="*/ 101591 h 484746"/>
              <a:gd name="connsiteX6" fmla="*/ 453192 w 1134956"/>
              <a:gd name="connsiteY6" fmla="*/ 234941 h 484746"/>
              <a:gd name="connsiteX7" fmla="*/ 226 w 1134956"/>
              <a:gd name="connsiteY7" fmla="*/ 484707 h 48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4956" h="484746">
                <a:moveTo>
                  <a:pt x="226" y="484707"/>
                </a:moveTo>
                <a:cubicBezTo>
                  <a:pt x="10457" y="481532"/>
                  <a:pt x="376287" y="283624"/>
                  <a:pt x="514576" y="215891"/>
                </a:cubicBezTo>
                <a:cubicBezTo>
                  <a:pt x="652865" y="148158"/>
                  <a:pt x="726948" y="113585"/>
                  <a:pt x="829959" y="78307"/>
                </a:cubicBezTo>
                <a:cubicBezTo>
                  <a:pt x="932970" y="43029"/>
                  <a:pt x="1111123" y="14102"/>
                  <a:pt x="1132642" y="4224"/>
                </a:cubicBezTo>
                <a:cubicBezTo>
                  <a:pt x="1154161" y="-5654"/>
                  <a:pt x="1020107" y="2813"/>
                  <a:pt x="959076" y="19041"/>
                </a:cubicBezTo>
                <a:cubicBezTo>
                  <a:pt x="898046" y="35269"/>
                  <a:pt x="766459" y="101591"/>
                  <a:pt x="766459" y="101591"/>
                </a:cubicBezTo>
                <a:cubicBezTo>
                  <a:pt x="682145" y="137574"/>
                  <a:pt x="577722" y="170736"/>
                  <a:pt x="453192" y="234941"/>
                </a:cubicBezTo>
                <a:cubicBezTo>
                  <a:pt x="328662" y="299146"/>
                  <a:pt x="-10005" y="487882"/>
                  <a:pt x="226" y="484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95D6965A-92FD-491B-9CDC-C91F5D5660E4}"/>
              </a:ext>
            </a:extLst>
          </p:cNvPr>
          <p:cNvSpPr/>
          <p:nvPr/>
        </p:nvSpPr>
        <p:spPr>
          <a:xfrm>
            <a:off x="3553970" y="1765151"/>
            <a:ext cx="1048019" cy="327249"/>
          </a:xfrm>
          <a:custGeom>
            <a:avLst/>
            <a:gdLst>
              <a:gd name="connsiteX0" fmla="*/ 319530 w 1048019"/>
              <a:gd name="connsiteY0" fmla="*/ 321882 h 327249"/>
              <a:gd name="connsiteX1" fmla="*/ 2030 w 1048019"/>
              <a:gd name="connsiteY1" fmla="*/ 326116 h 327249"/>
              <a:gd name="connsiteX2" fmla="*/ 184063 w 1048019"/>
              <a:gd name="connsiteY2" fmla="*/ 300716 h 327249"/>
              <a:gd name="connsiteX3" fmla="*/ 194647 w 1048019"/>
              <a:gd name="connsiteY3" fmla="*/ 292249 h 327249"/>
              <a:gd name="connsiteX4" fmla="*/ 442297 w 1048019"/>
              <a:gd name="connsiteY4" fmla="*/ 224516 h 327249"/>
              <a:gd name="connsiteX5" fmla="*/ 653963 w 1048019"/>
              <a:gd name="connsiteY5" fmla="*/ 120799 h 327249"/>
              <a:gd name="connsiteX6" fmla="*/ 1047663 w 1048019"/>
              <a:gd name="connsiteY6" fmla="*/ 149 h 327249"/>
              <a:gd name="connsiteX7" fmla="*/ 717463 w 1048019"/>
              <a:gd name="connsiteY7" fmla="*/ 99632 h 327249"/>
              <a:gd name="connsiteX8" fmla="*/ 368213 w 1048019"/>
              <a:gd name="connsiteY8" fmla="*/ 260499 h 327249"/>
              <a:gd name="connsiteX9" fmla="*/ 27430 w 1048019"/>
              <a:gd name="connsiteY9" fmla="*/ 313416 h 327249"/>
              <a:gd name="connsiteX10" fmla="*/ 319530 w 1048019"/>
              <a:gd name="connsiteY10" fmla="*/ 321882 h 32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019" h="327249">
                <a:moveTo>
                  <a:pt x="319530" y="321882"/>
                </a:moveTo>
                <a:cubicBezTo>
                  <a:pt x="315297" y="323999"/>
                  <a:pt x="24608" y="329644"/>
                  <a:pt x="2030" y="326116"/>
                </a:cubicBezTo>
                <a:cubicBezTo>
                  <a:pt x="-20548" y="322588"/>
                  <a:pt x="151960" y="306360"/>
                  <a:pt x="184063" y="300716"/>
                </a:cubicBezTo>
                <a:cubicBezTo>
                  <a:pt x="216166" y="295072"/>
                  <a:pt x="151608" y="304949"/>
                  <a:pt x="194647" y="292249"/>
                </a:cubicBezTo>
                <a:cubicBezTo>
                  <a:pt x="237686" y="279549"/>
                  <a:pt x="365744" y="253091"/>
                  <a:pt x="442297" y="224516"/>
                </a:cubicBezTo>
                <a:cubicBezTo>
                  <a:pt x="518850" y="195941"/>
                  <a:pt x="553069" y="158193"/>
                  <a:pt x="653963" y="120799"/>
                </a:cubicBezTo>
                <a:cubicBezTo>
                  <a:pt x="754857" y="83404"/>
                  <a:pt x="1037080" y="3677"/>
                  <a:pt x="1047663" y="149"/>
                </a:cubicBezTo>
                <a:cubicBezTo>
                  <a:pt x="1058246" y="-3379"/>
                  <a:pt x="830705" y="56240"/>
                  <a:pt x="717463" y="99632"/>
                </a:cubicBezTo>
                <a:cubicBezTo>
                  <a:pt x="604221" y="143024"/>
                  <a:pt x="483219" y="224868"/>
                  <a:pt x="368213" y="260499"/>
                </a:cubicBezTo>
                <a:cubicBezTo>
                  <a:pt x="253207" y="296130"/>
                  <a:pt x="41188" y="305655"/>
                  <a:pt x="27430" y="313416"/>
                </a:cubicBezTo>
                <a:cubicBezTo>
                  <a:pt x="13672" y="321177"/>
                  <a:pt x="323763" y="319765"/>
                  <a:pt x="319530" y="321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0B7F3EA3-3EED-434F-A409-B9144D79C34F}"/>
              </a:ext>
            </a:extLst>
          </p:cNvPr>
          <p:cNvSpPr/>
          <p:nvPr/>
        </p:nvSpPr>
        <p:spPr>
          <a:xfrm>
            <a:off x="4629487" y="1720805"/>
            <a:ext cx="105983" cy="172557"/>
          </a:xfrm>
          <a:custGeom>
            <a:avLst/>
            <a:gdLst>
              <a:gd name="connsiteX0" fmla="*/ 105496 w 105983"/>
              <a:gd name="connsiteY0" fmla="*/ 45 h 172557"/>
              <a:gd name="connsiteX1" fmla="*/ 41996 w 105983"/>
              <a:gd name="connsiteY1" fmla="*/ 76245 h 172557"/>
              <a:gd name="connsiteX2" fmla="*/ 71630 w 105983"/>
              <a:gd name="connsiteY2" fmla="*/ 171495 h 172557"/>
              <a:gd name="connsiteX3" fmla="*/ 39880 w 105983"/>
              <a:gd name="connsiteY3" fmla="*/ 124928 h 172557"/>
              <a:gd name="connsiteX4" fmla="*/ 1780 w 105983"/>
              <a:gd name="connsiteY4" fmla="*/ 86828 h 172557"/>
              <a:gd name="connsiteX5" fmla="*/ 105496 w 105983"/>
              <a:gd name="connsiteY5" fmla="*/ 45 h 17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983" h="172557">
                <a:moveTo>
                  <a:pt x="105496" y="45"/>
                </a:moveTo>
                <a:cubicBezTo>
                  <a:pt x="112199" y="-1719"/>
                  <a:pt x="47640" y="47670"/>
                  <a:pt x="41996" y="76245"/>
                </a:cubicBezTo>
                <a:cubicBezTo>
                  <a:pt x="36352" y="104820"/>
                  <a:pt x="71983" y="163381"/>
                  <a:pt x="71630" y="171495"/>
                </a:cubicBezTo>
                <a:cubicBezTo>
                  <a:pt x="71277" y="179609"/>
                  <a:pt x="51522" y="139039"/>
                  <a:pt x="39880" y="124928"/>
                </a:cubicBezTo>
                <a:cubicBezTo>
                  <a:pt x="28238" y="110817"/>
                  <a:pt x="-8450" y="105525"/>
                  <a:pt x="1780" y="86828"/>
                </a:cubicBezTo>
                <a:cubicBezTo>
                  <a:pt x="12010" y="68131"/>
                  <a:pt x="98793" y="1809"/>
                  <a:pt x="105496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8A0D77F3-7238-4FC9-93C8-7B640D34C359}"/>
              </a:ext>
            </a:extLst>
          </p:cNvPr>
          <p:cNvSpPr/>
          <p:nvPr/>
        </p:nvSpPr>
        <p:spPr>
          <a:xfrm>
            <a:off x="3988986" y="1898470"/>
            <a:ext cx="735339" cy="159235"/>
          </a:xfrm>
          <a:custGeom>
            <a:avLst/>
            <a:gdLst>
              <a:gd name="connsiteX0" fmla="*/ 13631 w 735339"/>
              <a:gd name="connsiteY0" fmla="*/ 127180 h 159235"/>
              <a:gd name="connsiteX1" fmla="*/ 134281 w 735339"/>
              <a:gd name="connsiteY1" fmla="*/ 158930 h 159235"/>
              <a:gd name="connsiteX2" fmla="*/ 280331 w 735339"/>
              <a:gd name="connsiteY2" fmla="*/ 144113 h 159235"/>
              <a:gd name="connsiteX3" fmla="*/ 678264 w 735339"/>
              <a:gd name="connsiteY3" fmla="*/ 112363 h 159235"/>
              <a:gd name="connsiteX4" fmla="*/ 731181 w 735339"/>
              <a:gd name="connsiteY4" fmla="*/ 180 h 159235"/>
              <a:gd name="connsiteX5" fmla="*/ 663447 w 735339"/>
              <a:gd name="connsiteY5" fmla="*/ 86963 h 159235"/>
              <a:gd name="connsiteX6" fmla="*/ 470831 w 735339"/>
              <a:gd name="connsiteY6" fmla="*/ 116597 h 159235"/>
              <a:gd name="connsiteX7" fmla="*/ 13631 w 735339"/>
              <a:gd name="connsiteY7" fmla="*/ 127180 h 15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339" h="159235">
                <a:moveTo>
                  <a:pt x="13631" y="127180"/>
                </a:moveTo>
                <a:cubicBezTo>
                  <a:pt x="-42461" y="134235"/>
                  <a:pt x="89831" y="156108"/>
                  <a:pt x="134281" y="158930"/>
                </a:cubicBezTo>
                <a:cubicBezTo>
                  <a:pt x="178731" y="161752"/>
                  <a:pt x="280331" y="144113"/>
                  <a:pt x="280331" y="144113"/>
                </a:cubicBezTo>
                <a:cubicBezTo>
                  <a:pt x="370995" y="136352"/>
                  <a:pt x="603122" y="136352"/>
                  <a:pt x="678264" y="112363"/>
                </a:cubicBezTo>
                <a:cubicBezTo>
                  <a:pt x="753406" y="88374"/>
                  <a:pt x="733650" y="4413"/>
                  <a:pt x="731181" y="180"/>
                </a:cubicBezTo>
                <a:cubicBezTo>
                  <a:pt x="728712" y="-4053"/>
                  <a:pt x="706839" y="67560"/>
                  <a:pt x="663447" y="86963"/>
                </a:cubicBezTo>
                <a:cubicBezTo>
                  <a:pt x="620055" y="106366"/>
                  <a:pt x="584073" y="107072"/>
                  <a:pt x="470831" y="116597"/>
                </a:cubicBezTo>
                <a:cubicBezTo>
                  <a:pt x="357589" y="126122"/>
                  <a:pt x="69723" y="120125"/>
                  <a:pt x="13631" y="127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1495F622-B84D-4ACE-A710-F0690550292C}"/>
              </a:ext>
            </a:extLst>
          </p:cNvPr>
          <p:cNvSpPr/>
          <p:nvPr/>
        </p:nvSpPr>
        <p:spPr>
          <a:xfrm>
            <a:off x="4135216" y="1959504"/>
            <a:ext cx="564397" cy="51586"/>
          </a:xfrm>
          <a:custGeom>
            <a:avLst/>
            <a:gdLst>
              <a:gd name="connsiteX0" fmla="*/ 751 w 564397"/>
              <a:gd name="connsiteY0" fmla="*/ 49213 h 51586"/>
              <a:gd name="connsiteX1" fmla="*/ 328834 w 564397"/>
              <a:gd name="connsiteY1" fmla="*/ 44979 h 51586"/>
              <a:gd name="connsiteX2" fmla="*/ 561667 w 564397"/>
              <a:gd name="connsiteY2" fmla="*/ 529 h 51586"/>
              <a:gd name="connsiteX3" fmla="*/ 426201 w 564397"/>
              <a:gd name="connsiteY3" fmla="*/ 23813 h 51586"/>
              <a:gd name="connsiteX4" fmla="*/ 751 w 564397"/>
              <a:gd name="connsiteY4" fmla="*/ 49213 h 5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397" h="51586">
                <a:moveTo>
                  <a:pt x="751" y="49213"/>
                </a:moveTo>
                <a:cubicBezTo>
                  <a:pt x="-15477" y="52741"/>
                  <a:pt x="235348" y="53093"/>
                  <a:pt x="328834" y="44979"/>
                </a:cubicBezTo>
                <a:cubicBezTo>
                  <a:pt x="422320" y="36865"/>
                  <a:pt x="545439" y="4057"/>
                  <a:pt x="561667" y="529"/>
                </a:cubicBezTo>
                <a:cubicBezTo>
                  <a:pt x="577895" y="-2999"/>
                  <a:pt x="520393" y="11819"/>
                  <a:pt x="426201" y="23813"/>
                </a:cubicBezTo>
                <a:cubicBezTo>
                  <a:pt x="332009" y="35807"/>
                  <a:pt x="16979" y="45685"/>
                  <a:pt x="751" y="49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CDD51D74-C147-4B5F-9703-9E710AA0FF5E}"/>
              </a:ext>
            </a:extLst>
          </p:cNvPr>
          <p:cNvSpPr/>
          <p:nvPr/>
        </p:nvSpPr>
        <p:spPr>
          <a:xfrm>
            <a:off x="3573643" y="1690206"/>
            <a:ext cx="665329" cy="228858"/>
          </a:xfrm>
          <a:custGeom>
            <a:avLst/>
            <a:gdLst>
              <a:gd name="connsiteX0" fmla="*/ 24690 w 665329"/>
              <a:gd name="connsiteY0" fmla="*/ 225377 h 228858"/>
              <a:gd name="connsiteX1" fmla="*/ 291390 w 665329"/>
              <a:gd name="connsiteY1" fmla="*/ 104727 h 228858"/>
              <a:gd name="connsiteX2" fmla="*/ 655457 w 665329"/>
              <a:gd name="connsiteY2" fmla="*/ 5244 h 228858"/>
              <a:gd name="connsiteX3" fmla="*/ 553857 w 665329"/>
              <a:gd name="connsiteY3" fmla="*/ 15827 h 228858"/>
              <a:gd name="connsiteX4" fmla="*/ 467074 w 665329"/>
              <a:gd name="connsiteY4" fmla="*/ 32761 h 228858"/>
              <a:gd name="connsiteX5" fmla="*/ 60674 w 665329"/>
              <a:gd name="connsiteY5" fmla="*/ 183044 h 228858"/>
              <a:gd name="connsiteX6" fmla="*/ 24690 w 665329"/>
              <a:gd name="connsiteY6" fmla="*/ 225377 h 22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329" h="228858">
                <a:moveTo>
                  <a:pt x="24690" y="225377"/>
                </a:moveTo>
                <a:cubicBezTo>
                  <a:pt x="63143" y="212324"/>
                  <a:pt x="186262" y="141416"/>
                  <a:pt x="291390" y="104727"/>
                </a:cubicBezTo>
                <a:cubicBezTo>
                  <a:pt x="396518" y="68038"/>
                  <a:pt x="611712" y="20061"/>
                  <a:pt x="655457" y="5244"/>
                </a:cubicBezTo>
                <a:cubicBezTo>
                  <a:pt x="699202" y="-9573"/>
                  <a:pt x="585254" y="11241"/>
                  <a:pt x="553857" y="15827"/>
                </a:cubicBezTo>
                <a:cubicBezTo>
                  <a:pt x="522460" y="20413"/>
                  <a:pt x="549271" y="4892"/>
                  <a:pt x="467074" y="32761"/>
                </a:cubicBezTo>
                <a:cubicBezTo>
                  <a:pt x="384877" y="60630"/>
                  <a:pt x="132641" y="153411"/>
                  <a:pt x="60674" y="183044"/>
                </a:cubicBezTo>
                <a:cubicBezTo>
                  <a:pt x="-11293" y="212677"/>
                  <a:pt x="-13763" y="238430"/>
                  <a:pt x="24690" y="225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1FE64880-0AE3-423E-A10B-FB6F13795805}"/>
              </a:ext>
            </a:extLst>
          </p:cNvPr>
          <p:cNvSpPr/>
          <p:nvPr/>
        </p:nvSpPr>
        <p:spPr>
          <a:xfrm>
            <a:off x="3568810" y="1695600"/>
            <a:ext cx="611654" cy="218303"/>
          </a:xfrm>
          <a:custGeom>
            <a:avLst/>
            <a:gdLst>
              <a:gd name="connsiteX0" fmla="*/ 6240 w 611654"/>
              <a:gd name="connsiteY0" fmla="*/ 217867 h 218303"/>
              <a:gd name="connsiteX1" fmla="*/ 116307 w 611654"/>
              <a:gd name="connsiteY1" fmla="*/ 122617 h 218303"/>
              <a:gd name="connsiteX2" fmla="*/ 374540 w 611654"/>
              <a:gd name="connsiteY2" fmla="*/ 40067 h 218303"/>
              <a:gd name="connsiteX3" fmla="*/ 520590 w 611654"/>
              <a:gd name="connsiteY3" fmla="*/ 1967 h 218303"/>
              <a:gd name="connsiteX4" fmla="*/ 611607 w 611654"/>
              <a:gd name="connsiteY4" fmla="*/ 6200 h 218303"/>
              <a:gd name="connsiteX5" fmla="*/ 529057 w 611654"/>
              <a:gd name="connsiteY5" fmla="*/ 12550 h 218303"/>
              <a:gd name="connsiteX6" fmla="*/ 289873 w 611654"/>
              <a:gd name="connsiteY6" fmla="*/ 82400 h 218303"/>
              <a:gd name="connsiteX7" fmla="*/ 6240 w 611654"/>
              <a:gd name="connsiteY7" fmla="*/ 217867 h 2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654" h="218303">
                <a:moveTo>
                  <a:pt x="6240" y="217867"/>
                </a:moveTo>
                <a:cubicBezTo>
                  <a:pt x="-22687" y="224570"/>
                  <a:pt x="54924" y="152250"/>
                  <a:pt x="116307" y="122617"/>
                </a:cubicBezTo>
                <a:cubicBezTo>
                  <a:pt x="177690" y="92984"/>
                  <a:pt x="307160" y="60175"/>
                  <a:pt x="374540" y="40067"/>
                </a:cubicBezTo>
                <a:cubicBezTo>
                  <a:pt x="441920" y="19959"/>
                  <a:pt x="481079" y="7611"/>
                  <a:pt x="520590" y="1967"/>
                </a:cubicBezTo>
                <a:cubicBezTo>
                  <a:pt x="560101" y="-3677"/>
                  <a:pt x="610196" y="4436"/>
                  <a:pt x="611607" y="6200"/>
                </a:cubicBezTo>
                <a:cubicBezTo>
                  <a:pt x="613018" y="7964"/>
                  <a:pt x="582679" y="-150"/>
                  <a:pt x="529057" y="12550"/>
                </a:cubicBezTo>
                <a:cubicBezTo>
                  <a:pt x="475435" y="25250"/>
                  <a:pt x="373834" y="52414"/>
                  <a:pt x="289873" y="82400"/>
                </a:cubicBezTo>
                <a:cubicBezTo>
                  <a:pt x="205912" y="112386"/>
                  <a:pt x="35167" y="211164"/>
                  <a:pt x="6240" y="217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2E03F0C5-6CAA-4155-AC03-594316293BE8}"/>
              </a:ext>
            </a:extLst>
          </p:cNvPr>
          <p:cNvSpPr/>
          <p:nvPr/>
        </p:nvSpPr>
        <p:spPr>
          <a:xfrm>
            <a:off x="3680222" y="1523738"/>
            <a:ext cx="459494" cy="142122"/>
          </a:xfrm>
          <a:custGeom>
            <a:avLst/>
            <a:gdLst>
              <a:gd name="connsiteX0" fmla="*/ 2778 w 459494"/>
              <a:gd name="connsiteY0" fmla="*/ 120912 h 142122"/>
              <a:gd name="connsiteX1" fmla="*/ 186928 w 459494"/>
              <a:gd name="connsiteY1" fmla="*/ 118795 h 142122"/>
              <a:gd name="connsiteX2" fmla="*/ 208095 w 459494"/>
              <a:gd name="connsiteY2" fmla="*/ 76462 h 142122"/>
              <a:gd name="connsiteX3" fmla="*/ 364728 w 459494"/>
              <a:gd name="connsiteY3" fmla="*/ 36245 h 142122"/>
              <a:gd name="connsiteX4" fmla="*/ 457861 w 459494"/>
              <a:gd name="connsiteY4" fmla="*/ 262 h 142122"/>
              <a:gd name="connsiteX5" fmla="*/ 288528 w 459494"/>
              <a:gd name="connsiteY5" fmla="*/ 55295 h 142122"/>
              <a:gd name="connsiteX6" fmla="*/ 203861 w 459494"/>
              <a:gd name="connsiteY6" fmla="*/ 123029 h 142122"/>
              <a:gd name="connsiteX7" fmla="*/ 85328 w 459494"/>
              <a:gd name="connsiteY7" fmla="*/ 142079 h 142122"/>
              <a:gd name="connsiteX8" fmla="*/ 2778 w 459494"/>
              <a:gd name="connsiteY8" fmla="*/ 120912 h 1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494" h="142122">
                <a:moveTo>
                  <a:pt x="2778" y="120912"/>
                </a:moveTo>
                <a:cubicBezTo>
                  <a:pt x="19711" y="117031"/>
                  <a:pt x="152709" y="126203"/>
                  <a:pt x="186928" y="118795"/>
                </a:cubicBezTo>
                <a:cubicBezTo>
                  <a:pt x="221147" y="111387"/>
                  <a:pt x="178462" y="90220"/>
                  <a:pt x="208095" y="76462"/>
                </a:cubicBezTo>
                <a:cubicBezTo>
                  <a:pt x="237728" y="62704"/>
                  <a:pt x="323100" y="48945"/>
                  <a:pt x="364728" y="36245"/>
                </a:cubicBezTo>
                <a:cubicBezTo>
                  <a:pt x="406356" y="23545"/>
                  <a:pt x="470561" y="-2913"/>
                  <a:pt x="457861" y="262"/>
                </a:cubicBezTo>
                <a:cubicBezTo>
                  <a:pt x="445161" y="3437"/>
                  <a:pt x="330861" y="34834"/>
                  <a:pt x="288528" y="55295"/>
                </a:cubicBezTo>
                <a:cubicBezTo>
                  <a:pt x="246195" y="75756"/>
                  <a:pt x="237728" y="108565"/>
                  <a:pt x="203861" y="123029"/>
                </a:cubicBezTo>
                <a:cubicBezTo>
                  <a:pt x="169994" y="137493"/>
                  <a:pt x="120253" y="141021"/>
                  <a:pt x="85328" y="142079"/>
                </a:cubicBezTo>
                <a:cubicBezTo>
                  <a:pt x="50403" y="143137"/>
                  <a:pt x="-14155" y="124793"/>
                  <a:pt x="2778" y="120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E1B79B0A-795D-463B-929D-F0F241F0F144}"/>
              </a:ext>
            </a:extLst>
          </p:cNvPr>
          <p:cNvSpPr/>
          <p:nvPr/>
        </p:nvSpPr>
        <p:spPr>
          <a:xfrm>
            <a:off x="3691467" y="1551139"/>
            <a:ext cx="417023" cy="153044"/>
          </a:xfrm>
          <a:custGeom>
            <a:avLst/>
            <a:gdLst>
              <a:gd name="connsiteX0" fmla="*/ 0 w 417023"/>
              <a:gd name="connsiteY0" fmla="*/ 152778 h 153044"/>
              <a:gd name="connsiteX1" fmla="*/ 201083 w 417023"/>
              <a:gd name="connsiteY1" fmla="*/ 112561 h 153044"/>
              <a:gd name="connsiteX2" fmla="*/ 289983 w 417023"/>
              <a:gd name="connsiteY2" fmla="*/ 85044 h 153044"/>
              <a:gd name="connsiteX3" fmla="*/ 416983 w 417023"/>
              <a:gd name="connsiteY3" fmla="*/ 378 h 153044"/>
              <a:gd name="connsiteX4" fmla="*/ 302683 w 417023"/>
              <a:gd name="connsiteY4" fmla="*/ 55411 h 153044"/>
              <a:gd name="connsiteX5" fmla="*/ 201083 w 417023"/>
              <a:gd name="connsiteY5" fmla="*/ 91394 h 153044"/>
              <a:gd name="connsiteX6" fmla="*/ 0 w 417023"/>
              <a:gd name="connsiteY6" fmla="*/ 152778 h 15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023" h="153044">
                <a:moveTo>
                  <a:pt x="0" y="152778"/>
                </a:moveTo>
                <a:cubicBezTo>
                  <a:pt x="0" y="156306"/>
                  <a:pt x="152753" y="123850"/>
                  <a:pt x="201083" y="112561"/>
                </a:cubicBezTo>
                <a:cubicBezTo>
                  <a:pt x="249414" y="101272"/>
                  <a:pt x="254000" y="103741"/>
                  <a:pt x="289983" y="85044"/>
                </a:cubicBezTo>
                <a:cubicBezTo>
                  <a:pt x="325966" y="66347"/>
                  <a:pt x="414866" y="5317"/>
                  <a:pt x="416983" y="378"/>
                </a:cubicBezTo>
                <a:cubicBezTo>
                  <a:pt x="419100" y="-4561"/>
                  <a:pt x="338666" y="40242"/>
                  <a:pt x="302683" y="55411"/>
                </a:cubicBezTo>
                <a:cubicBezTo>
                  <a:pt x="266700" y="70580"/>
                  <a:pt x="254352" y="75872"/>
                  <a:pt x="201083" y="91394"/>
                </a:cubicBezTo>
                <a:cubicBezTo>
                  <a:pt x="147814" y="106916"/>
                  <a:pt x="0" y="149250"/>
                  <a:pt x="0" y="152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A307DC1D-76BD-4326-89CA-F928F672F973}"/>
              </a:ext>
            </a:extLst>
          </p:cNvPr>
          <p:cNvSpPr/>
          <p:nvPr/>
        </p:nvSpPr>
        <p:spPr>
          <a:xfrm>
            <a:off x="4045499" y="1390144"/>
            <a:ext cx="685436" cy="251982"/>
          </a:xfrm>
          <a:custGeom>
            <a:avLst/>
            <a:gdLst>
              <a:gd name="connsiteX0" fmla="*/ 3684 w 685436"/>
              <a:gd name="connsiteY0" fmla="*/ 212173 h 251982"/>
              <a:gd name="connsiteX1" fmla="*/ 333884 w 685436"/>
              <a:gd name="connsiteY1" fmla="*/ 218523 h 251982"/>
              <a:gd name="connsiteX2" fmla="*/ 484168 w 685436"/>
              <a:gd name="connsiteY2" fmla="*/ 171956 h 251982"/>
              <a:gd name="connsiteX3" fmla="*/ 418551 w 685436"/>
              <a:gd name="connsiteY3" fmla="*/ 224873 h 251982"/>
              <a:gd name="connsiteX4" fmla="*/ 575184 w 685436"/>
              <a:gd name="connsiteY4" fmla="*/ 237573 h 251982"/>
              <a:gd name="connsiteX5" fmla="*/ 539201 w 685436"/>
              <a:gd name="connsiteY5" fmla="*/ 167723 h 251982"/>
              <a:gd name="connsiteX6" fmla="*/ 522268 w 685436"/>
              <a:gd name="connsiteY6" fmla="*/ 131739 h 251982"/>
              <a:gd name="connsiteX7" fmla="*/ 587884 w 685436"/>
              <a:gd name="connsiteY7" fmla="*/ 2623 h 251982"/>
              <a:gd name="connsiteX8" fmla="*/ 685251 w 685436"/>
              <a:gd name="connsiteY8" fmla="*/ 44956 h 251982"/>
              <a:gd name="connsiteX9" fmla="*/ 611168 w 685436"/>
              <a:gd name="connsiteY9" fmla="*/ 44956 h 251982"/>
              <a:gd name="connsiteX10" fmla="*/ 566718 w 685436"/>
              <a:gd name="connsiteY10" fmla="*/ 104223 h 251982"/>
              <a:gd name="connsiteX11" fmla="*/ 579418 w 685436"/>
              <a:gd name="connsiteY11" fmla="*/ 233339 h 251982"/>
              <a:gd name="connsiteX12" fmla="*/ 344468 w 685436"/>
              <a:gd name="connsiteY12" fmla="*/ 248156 h 251982"/>
              <a:gd name="connsiteX13" fmla="*/ 420668 w 685436"/>
              <a:gd name="connsiteY13" fmla="*/ 203706 h 251982"/>
              <a:gd name="connsiteX14" fmla="*/ 173018 w 685436"/>
              <a:gd name="connsiteY14" fmla="*/ 233339 h 251982"/>
              <a:gd name="connsiteX15" fmla="*/ 3684 w 685436"/>
              <a:gd name="connsiteY15" fmla="*/ 212173 h 25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436" h="251982">
                <a:moveTo>
                  <a:pt x="3684" y="212173"/>
                </a:moveTo>
                <a:cubicBezTo>
                  <a:pt x="30495" y="209704"/>
                  <a:pt x="253803" y="225226"/>
                  <a:pt x="333884" y="218523"/>
                </a:cubicBezTo>
                <a:cubicBezTo>
                  <a:pt x="413965" y="211820"/>
                  <a:pt x="470057" y="170898"/>
                  <a:pt x="484168" y="171956"/>
                </a:cubicBezTo>
                <a:cubicBezTo>
                  <a:pt x="498279" y="173014"/>
                  <a:pt x="403382" y="213937"/>
                  <a:pt x="418551" y="224873"/>
                </a:cubicBezTo>
                <a:cubicBezTo>
                  <a:pt x="433720" y="235809"/>
                  <a:pt x="555076" y="247098"/>
                  <a:pt x="575184" y="237573"/>
                </a:cubicBezTo>
                <a:cubicBezTo>
                  <a:pt x="595292" y="228048"/>
                  <a:pt x="548020" y="185362"/>
                  <a:pt x="539201" y="167723"/>
                </a:cubicBezTo>
                <a:cubicBezTo>
                  <a:pt x="530382" y="150084"/>
                  <a:pt x="514154" y="159256"/>
                  <a:pt x="522268" y="131739"/>
                </a:cubicBezTo>
                <a:cubicBezTo>
                  <a:pt x="530382" y="104222"/>
                  <a:pt x="560720" y="17087"/>
                  <a:pt x="587884" y="2623"/>
                </a:cubicBezTo>
                <a:cubicBezTo>
                  <a:pt x="615048" y="-11841"/>
                  <a:pt x="681370" y="37901"/>
                  <a:pt x="685251" y="44956"/>
                </a:cubicBezTo>
                <a:cubicBezTo>
                  <a:pt x="689132" y="52011"/>
                  <a:pt x="630923" y="35078"/>
                  <a:pt x="611168" y="44956"/>
                </a:cubicBezTo>
                <a:cubicBezTo>
                  <a:pt x="591413" y="54834"/>
                  <a:pt x="572010" y="72826"/>
                  <a:pt x="566718" y="104223"/>
                </a:cubicBezTo>
                <a:cubicBezTo>
                  <a:pt x="561426" y="135620"/>
                  <a:pt x="616460" y="209350"/>
                  <a:pt x="579418" y="233339"/>
                </a:cubicBezTo>
                <a:cubicBezTo>
                  <a:pt x="542376" y="257328"/>
                  <a:pt x="370926" y="253095"/>
                  <a:pt x="344468" y="248156"/>
                </a:cubicBezTo>
                <a:cubicBezTo>
                  <a:pt x="318010" y="243217"/>
                  <a:pt x="449243" y="206176"/>
                  <a:pt x="420668" y="203706"/>
                </a:cubicBezTo>
                <a:cubicBezTo>
                  <a:pt x="392093" y="201236"/>
                  <a:pt x="243221" y="229106"/>
                  <a:pt x="173018" y="233339"/>
                </a:cubicBezTo>
                <a:cubicBezTo>
                  <a:pt x="102815" y="237572"/>
                  <a:pt x="-23127" y="214642"/>
                  <a:pt x="3684" y="212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EB007FD2-CDA7-47D1-8A60-32BCE65C697B}"/>
              </a:ext>
            </a:extLst>
          </p:cNvPr>
          <p:cNvSpPr/>
          <p:nvPr/>
        </p:nvSpPr>
        <p:spPr>
          <a:xfrm>
            <a:off x="3969997" y="1426491"/>
            <a:ext cx="708776" cy="265043"/>
          </a:xfrm>
          <a:custGeom>
            <a:avLst/>
            <a:gdLst>
              <a:gd name="connsiteX0" fmla="*/ 2986 w 708776"/>
              <a:gd name="connsiteY0" fmla="*/ 232976 h 265043"/>
              <a:gd name="connsiteX1" fmla="*/ 62253 w 708776"/>
              <a:gd name="connsiteY1" fmla="*/ 232976 h 265043"/>
              <a:gd name="connsiteX2" fmla="*/ 415736 w 708776"/>
              <a:gd name="connsiteY2" fmla="*/ 230859 h 265043"/>
              <a:gd name="connsiteX3" fmla="*/ 693020 w 708776"/>
              <a:gd name="connsiteY3" fmla="*/ 264726 h 265043"/>
              <a:gd name="connsiteX4" fmla="*/ 661270 w 708776"/>
              <a:gd name="connsiteY4" fmla="*/ 241442 h 265043"/>
              <a:gd name="connsiteX5" fmla="*/ 703603 w 708776"/>
              <a:gd name="connsiteY5" fmla="*/ 146192 h 265043"/>
              <a:gd name="connsiteX6" fmla="*/ 667620 w 708776"/>
              <a:gd name="connsiteY6" fmla="*/ 82692 h 265043"/>
              <a:gd name="connsiteX7" fmla="*/ 703603 w 708776"/>
              <a:gd name="connsiteY7" fmla="*/ 142 h 265043"/>
              <a:gd name="connsiteX8" fmla="*/ 676086 w 708776"/>
              <a:gd name="connsiteY8" fmla="*/ 67876 h 265043"/>
              <a:gd name="connsiteX9" fmla="*/ 671853 w 708776"/>
              <a:gd name="connsiteY9" fmla="*/ 241442 h 265043"/>
              <a:gd name="connsiteX10" fmla="*/ 176553 w 708776"/>
              <a:gd name="connsiteY10" fmla="*/ 207576 h 265043"/>
              <a:gd name="connsiteX11" fmla="*/ 2986 w 708776"/>
              <a:gd name="connsiteY11" fmla="*/ 232976 h 26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8776" h="265043">
                <a:moveTo>
                  <a:pt x="2986" y="232976"/>
                </a:moveTo>
                <a:cubicBezTo>
                  <a:pt x="-16064" y="237209"/>
                  <a:pt x="62253" y="232976"/>
                  <a:pt x="62253" y="232976"/>
                </a:cubicBezTo>
                <a:cubicBezTo>
                  <a:pt x="131045" y="232623"/>
                  <a:pt x="310608" y="225567"/>
                  <a:pt x="415736" y="230859"/>
                </a:cubicBezTo>
                <a:cubicBezTo>
                  <a:pt x="520864" y="236151"/>
                  <a:pt x="652098" y="262962"/>
                  <a:pt x="693020" y="264726"/>
                </a:cubicBezTo>
                <a:cubicBezTo>
                  <a:pt x="733942" y="266490"/>
                  <a:pt x="659506" y="261198"/>
                  <a:pt x="661270" y="241442"/>
                </a:cubicBezTo>
                <a:cubicBezTo>
                  <a:pt x="663034" y="221686"/>
                  <a:pt x="702545" y="172650"/>
                  <a:pt x="703603" y="146192"/>
                </a:cubicBezTo>
                <a:cubicBezTo>
                  <a:pt x="704661" y="119734"/>
                  <a:pt x="667620" y="107034"/>
                  <a:pt x="667620" y="82692"/>
                </a:cubicBezTo>
                <a:cubicBezTo>
                  <a:pt x="667620" y="58350"/>
                  <a:pt x="702192" y="2611"/>
                  <a:pt x="703603" y="142"/>
                </a:cubicBezTo>
                <a:cubicBezTo>
                  <a:pt x="705014" y="-2327"/>
                  <a:pt x="681378" y="27659"/>
                  <a:pt x="676086" y="67876"/>
                </a:cubicBezTo>
                <a:cubicBezTo>
                  <a:pt x="670794" y="108093"/>
                  <a:pt x="755108" y="218159"/>
                  <a:pt x="671853" y="241442"/>
                </a:cubicBezTo>
                <a:cubicBezTo>
                  <a:pt x="588598" y="264725"/>
                  <a:pt x="290853" y="208987"/>
                  <a:pt x="176553" y="207576"/>
                </a:cubicBezTo>
                <a:cubicBezTo>
                  <a:pt x="62253" y="206165"/>
                  <a:pt x="22036" y="228743"/>
                  <a:pt x="2986" y="232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7FDE197B-5276-4FA8-A586-AEDDC690E53C}"/>
              </a:ext>
            </a:extLst>
          </p:cNvPr>
          <p:cNvSpPr/>
          <p:nvPr/>
        </p:nvSpPr>
        <p:spPr>
          <a:xfrm>
            <a:off x="3754115" y="1155689"/>
            <a:ext cx="889723" cy="458008"/>
          </a:xfrm>
          <a:custGeom>
            <a:avLst/>
            <a:gdLst>
              <a:gd name="connsiteX0" fmla="*/ 646435 w 889723"/>
              <a:gd name="connsiteY0" fmla="*/ 78328 h 458008"/>
              <a:gd name="connsiteX1" fmla="*/ 718402 w 889723"/>
              <a:gd name="connsiteY1" fmla="*/ 23294 h 458008"/>
              <a:gd name="connsiteX2" fmla="*/ 779785 w 889723"/>
              <a:gd name="connsiteY2" fmla="*/ 46578 h 458008"/>
              <a:gd name="connsiteX3" fmla="*/ 822118 w 889723"/>
              <a:gd name="connsiteY3" fmla="*/ 29644 h 458008"/>
              <a:gd name="connsiteX4" fmla="*/ 796718 w 889723"/>
              <a:gd name="connsiteY4" fmla="*/ 122778 h 458008"/>
              <a:gd name="connsiteX5" fmla="*/ 885618 w 889723"/>
              <a:gd name="connsiteY5" fmla="*/ 139711 h 458008"/>
              <a:gd name="connsiteX6" fmla="*/ 868685 w 889723"/>
              <a:gd name="connsiteY6" fmla="*/ 184161 h 458008"/>
              <a:gd name="connsiteX7" fmla="*/ 813652 w 889723"/>
              <a:gd name="connsiteY7" fmla="*/ 256128 h 458008"/>
              <a:gd name="connsiteX8" fmla="*/ 650668 w 889723"/>
              <a:gd name="connsiteY8" fmla="*/ 258244 h 458008"/>
              <a:gd name="connsiteX9" fmla="*/ 506735 w 889723"/>
              <a:gd name="connsiteY9" fmla="*/ 281528 h 458008"/>
              <a:gd name="connsiteX10" fmla="*/ 852 w 889723"/>
              <a:gd name="connsiteY10" fmla="*/ 457211 h 458008"/>
              <a:gd name="connsiteX11" fmla="*/ 396668 w 889723"/>
              <a:gd name="connsiteY11" fmla="*/ 342911 h 458008"/>
              <a:gd name="connsiteX12" fmla="*/ 790368 w 889723"/>
              <a:gd name="connsiteY12" fmla="*/ 256128 h 458008"/>
              <a:gd name="connsiteX13" fmla="*/ 836935 w 889723"/>
              <a:gd name="connsiteY13" fmla="*/ 179928 h 458008"/>
              <a:gd name="connsiteX14" fmla="*/ 779785 w 889723"/>
              <a:gd name="connsiteY14" fmla="*/ 65628 h 458008"/>
              <a:gd name="connsiteX15" fmla="*/ 788252 w 889723"/>
              <a:gd name="connsiteY15" fmla="*/ 11 h 458008"/>
              <a:gd name="connsiteX16" fmla="*/ 646435 w 889723"/>
              <a:gd name="connsiteY16" fmla="*/ 78328 h 4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9723" h="458008">
                <a:moveTo>
                  <a:pt x="646435" y="78328"/>
                </a:moveTo>
                <a:cubicBezTo>
                  <a:pt x="634793" y="82209"/>
                  <a:pt x="696177" y="28586"/>
                  <a:pt x="718402" y="23294"/>
                </a:cubicBezTo>
                <a:cubicBezTo>
                  <a:pt x="740627" y="18002"/>
                  <a:pt x="762499" y="45520"/>
                  <a:pt x="779785" y="46578"/>
                </a:cubicBezTo>
                <a:cubicBezTo>
                  <a:pt x="797071" y="47636"/>
                  <a:pt x="819296" y="16944"/>
                  <a:pt x="822118" y="29644"/>
                </a:cubicBezTo>
                <a:cubicBezTo>
                  <a:pt x="824940" y="42344"/>
                  <a:pt x="786135" y="104434"/>
                  <a:pt x="796718" y="122778"/>
                </a:cubicBezTo>
                <a:cubicBezTo>
                  <a:pt x="807301" y="141123"/>
                  <a:pt x="873624" y="129481"/>
                  <a:pt x="885618" y="139711"/>
                </a:cubicBezTo>
                <a:cubicBezTo>
                  <a:pt x="897613" y="149942"/>
                  <a:pt x="880679" y="164758"/>
                  <a:pt x="868685" y="184161"/>
                </a:cubicBezTo>
                <a:cubicBezTo>
                  <a:pt x="856691" y="203564"/>
                  <a:pt x="849988" y="243781"/>
                  <a:pt x="813652" y="256128"/>
                </a:cubicBezTo>
                <a:cubicBezTo>
                  <a:pt x="777316" y="268475"/>
                  <a:pt x="701821" y="254011"/>
                  <a:pt x="650668" y="258244"/>
                </a:cubicBezTo>
                <a:cubicBezTo>
                  <a:pt x="599515" y="262477"/>
                  <a:pt x="615038" y="248367"/>
                  <a:pt x="506735" y="281528"/>
                </a:cubicBezTo>
                <a:cubicBezTo>
                  <a:pt x="398432" y="314689"/>
                  <a:pt x="19196" y="446981"/>
                  <a:pt x="852" y="457211"/>
                </a:cubicBezTo>
                <a:cubicBezTo>
                  <a:pt x="-17493" y="467442"/>
                  <a:pt x="265082" y="376425"/>
                  <a:pt x="396668" y="342911"/>
                </a:cubicBezTo>
                <a:cubicBezTo>
                  <a:pt x="528254" y="309397"/>
                  <a:pt x="716990" y="283292"/>
                  <a:pt x="790368" y="256128"/>
                </a:cubicBezTo>
                <a:cubicBezTo>
                  <a:pt x="863746" y="228964"/>
                  <a:pt x="838699" y="211678"/>
                  <a:pt x="836935" y="179928"/>
                </a:cubicBezTo>
                <a:cubicBezTo>
                  <a:pt x="835171" y="148178"/>
                  <a:pt x="787899" y="95614"/>
                  <a:pt x="779785" y="65628"/>
                </a:cubicBezTo>
                <a:cubicBezTo>
                  <a:pt x="771671" y="35642"/>
                  <a:pt x="808007" y="1069"/>
                  <a:pt x="788252" y="11"/>
                </a:cubicBezTo>
                <a:cubicBezTo>
                  <a:pt x="768497" y="-1047"/>
                  <a:pt x="658077" y="74447"/>
                  <a:pt x="646435" y="78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EBB30A67-B496-4F1A-BA5B-3B2A94692A8F}"/>
              </a:ext>
            </a:extLst>
          </p:cNvPr>
          <p:cNvSpPr/>
          <p:nvPr/>
        </p:nvSpPr>
        <p:spPr>
          <a:xfrm>
            <a:off x="3741951" y="1229408"/>
            <a:ext cx="828496" cy="378411"/>
          </a:xfrm>
          <a:custGeom>
            <a:avLst/>
            <a:gdLst>
              <a:gd name="connsiteX0" fmla="*/ 601449 w 828496"/>
              <a:gd name="connsiteY0" fmla="*/ 72342 h 378411"/>
              <a:gd name="connsiteX1" fmla="*/ 743266 w 828496"/>
              <a:gd name="connsiteY1" fmla="*/ 2492 h 378411"/>
              <a:gd name="connsiteX2" fmla="*/ 743266 w 828496"/>
              <a:gd name="connsiteY2" fmla="*/ 61759 h 378411"/>
              <a:gd name="connsiteX3" fmla="*/ 806766 w 828496"/>
              <a:gd name="connsiteY3" fmla="*/ 85042 h 378411"/>
              <a:gd name="connsiteX4" fmla="*/ 785599 w 828496"/>
              <a:gd name="connsiteY4" fmla="*/ 144309 h 378411"/>
              <a:gd name="connsiteX5" fmla="*/ 732682 w 828496"/>
              <a:gd name="connsiteY5" fmla="*/ 157009 h 378411"/>
              <a:gd name="connsiteX6" fmla="*/ 679766 w 828496"/>
              <a:gd name="connsiteY6" fmla="*/ 121025 h 378411"/>
              <a:gd name="connsiteX7" fmla="*/ 654366 w 828496"/>
              <a:gd name="connsiteY7" fmla="*/ 152775 h 378411"/>
              <a:gd name="connsiteX8" fmla="*/ 523132 w 828496"/>
              <a:gd name="connsiteY8" fmla="*/ 169709 h 378411"/>
              <a:gd name="connsiteX9" fmla="*/ 4549 w 828496"/>
              <a:gd name="connsiteY9" fmla="*/ 377142 h 378411"/>
              <a:gd name="connsiteX10" fmla="*/ 286066 w 828496"/>
              <a:gd name="connsiteY10" fmla="*/ 254375 h 378411"/>
              <a:gd name="connsiteX11" fmla="*/ 561232 w 828496"/>
              <a:gd name="connsiteY11" fmla="*/ 201459 h 378411"/>
              <a:gd name="connsiteX12" fmla="*/ 815232 w 828496"/>
              <a:gd name="connsiteY12" fmla="*/ 161242 h 378411"/>
              <a:gd name="connsiteX13" fmla="*/ 787716 w 828496"/>
              <a:gd name="connsiteY13" fmla="*/ 34242 h 378411"/>
              <a:gd name="connsiteX14" fmla="*/ 745382 w 828496"/>
              <a:gd name="connsiteY14" fmla="*/ 375 h 378411"/>
              <a:gd name="connsiteX15" fmla="*/ 601449 w 828496"/>
              <a:gd name="connsiteY15" fmla="*/ 72342 h 37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8496" h="378411">
                <a:moveTo>
                  <a:pt x="601449" y="72342"/>
                </a:moveTo>
                <a:cubicBezTo>
                  <a:pt x="601096" y="72695"/>
                  <a:pt x="719630" y="4256"/>
                  <a:pt x="743266" y="2492"/>
                </a:cubicBezTo>
                <a:cubicBezTo>
                  <a:pt x="766902" y="728"/>
                  <a:pt x="732683" y="48001"/>
                  <a:pt x="743266" y="61759"/>
                </a:cubicBezTo>
                <a:cubicBezTo>
                  <a:pt x="753849" y="75517"/>
                  <a:pt x="799711" y="71284"/>
                  <a:pt x="806766" y="85042"/>
                </a:cubicBezTo>
                <a:cubicBezTo>
                  <a:pt x="813821" y="98800"/>
                  <a:pt x="797946" y="132315"/>
                  <a:pt x="785599" y="144309"/>
                </a:cubicBezTo>
                <a:cubicBezTo>
                  <a:pt x="773252" y="156303"/>
                  <a:pt x="750321" y="160890"/>
                  <a:pt x="732682" y="157009"/>
                </a:cubicBezTo>
                <a:cubicBezTo>
                  <a:pt x="715043" y="153128"/>
                  <a:pt x="692819" y="121731"/>
                  <a:pt x="679766" y="121025"/>
                </a:cubicBezTo>
                <a:cubicBezTo>
                  <a:pt x="666713" y="120319"/>
                  <a:pt x="680472" y="144661"/>
                  <a:pt x="654366" y="152775"/>
                </a:cubicBezTo>
                <a:cubicBezTo>
                  <a:pt x="628260" y="160889"/>
                  <a:pt x="631435" y="132315"/>
                  <a:pt x="523132" y="169709"/>
                </a:cubicBezTo>
                <a:cubicBezTo>
                  <a:pt x="414829" y="207103"/>
                  <a:pt x="44060" y="363031"/>
                  <a:pt x="4549" y="377142"/>
                </a:cubicBezTo>
                <a:cubicBezTo>
                  <a:pt x="-34962" y="391253"/>
                  <a:pt x="193285" y="283656"/>
                  <a:pt x="286066" y="254375"/>
                </a:cubicBezTo>
                <a:cubicBezTo>
                  <a:pt x="378847" y="225094"/>
                  <a:pt x="473038" y="216981"/>
                  <a:pt x="561232" y="201459"/>
                </a:cubicBezTo>
                <a:cubicBezTo>
                  <a:pt x="649426" y="185937"/>
                  <a:pt x="777485" y="189112"/>
                  <a:pt x="815232" y="161242"/>
                </a:cubicBezTo>
                <a:cubicBezTo>
                  <a:pt x="852979" y="133373"/>
                  <a:pt x="799358" y="61053"/>
                  <a:pt x="787716" y="34242"/>
                </a:cubicBezTo>
                <a:cubicBezTo>
                  <a:pt x="776074" y="7431"/>
                  <a:pt x="773957" y="-2095"/>
                  <a:pt x="745382" y="375"/>
                </a:cubicBezTo>
                <a:cubicBezTo>
                  <a:pt x="716807" y="2845"/>
                  <a:pt x="601802" y="71989"/>
                  <a:pt x="601449" y="72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C401873E-B9A2-4CD8-ABDB-07D83DE87DCA}"/>
              </a:ext>
            </a:extLst>
          </p:cNvPr>
          <p:cNvSpPr/>
          <p:nvPr/>
        </p:nvSpPr>
        <p:spPr>
          <a:xfrm>
            <a:off x="3692913" y="2900908"/>
            <a:ext cx="605571" cy="388926"/>
          </a:xfrm>
          <a:custGeom>
            <a:avLst/>
            <a:gdLst>
              <a:gd name="connsiteX0" fmla="*/ 595454 w 605571"/>
              <a:gd name="connsiteY0" fmla="*/ 1042 h 388926"/>
              <a:gd name="connsiteX1" fmla="*/ 589104 w 605571"/>
              <a:gd name="connsiteY1" fmla="*/ 128042 h 388926"/>
              <a:gd name="connsiteX2" fmla="*/ 601804 w 605571"/>
              <a:gd name="connsiteY2" fmla="*/ 197892 h 388926"/>
              <a:gd name="connsiteX3" fmla="*/ 589104 w 605571"/>
              <a:gd name="connsiteY3" fmla="*/ 265625 h 388926"/>
              <a:gd name="connsiteX4" fmla="*/ 498087 w 605571"/>
              <a:gd name="connsiteY4" fmla="*/ 276209 h 388926"/>
              <a:gd name="connsiteX5" fmla="*/ 402837 w 605571"/>
              <a:gd name="connsiteY5" fmla="*/ 341825 h 388926"/>
              <a:gd name="connsiteX6" fmla="*/ 375320 w 605571"/>
              <a:gd name="connsiteY6" fmla="*/ 331242 h 388926"/>
              <a:gd name="connsiteX7" fmla="*/ 360504 w 605571"/>
              <a:gd name="connsiteY7" fmla="*/ 316425 h 388926"/>
              <a:gd name="connsiteX8" fmla="*/ 248320 w 605571"/>
              <a:gd name="connsiteY8" fmla="*/ 367225 h 388926"/>
              <a:gd name="connsiteX9" fmla="*/ 227154 w 605571"/>
              <a:gd name="connsiteY9" fmla="*/ 346059 h 388926"/>
              <a:gd name="connsiteX10" fmla="*/ 146720 w 605571"/>
              <a:gd name="connsiteY10" fmla="*/ 369342 h 388926"/>
              <a:gd name="connsiteX11" fmla="*/ 68404 w 605571"/>
              <a:gd name="connsiteY11" fmla="*/ 367225 h 388926"/>
              <a:gd name="connsiteX12" fmla="*/ 670 w 605571"/>
              <a:gd name="connsiteY12" fmla="*/ 388392 h 388926"/>
              <a:gd name="connsiteX13" fmla="*/ 110737 w 605571"/>
              <a:gd name="connsiteY13" fmla="*/ 341825 h 388926"/>
              <a:gd name="connsiteX14" fmla="*/ 462104 w 605571"/>
              <a:gd name="connsiteY14" fmla="*/ 339709 h 388926"/>
              <a:gd name="connsiteX15" fmla="*/ 595454 w 605571"/>
              <a:gd name="connsiteY15" fmla="*/ 204242 h 388926"/>
              <a:gd name="connsiteX16" fmla="*/ 595454 w 605571"/>
              <a:gd name="connsiteY16" fmla="*/ 1042 h 3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5571" h="388926">
                <a:moveTo>
                  <a:pt x="595454" y="1042"/>
                </a:moveTo>
                <a:cubicBezTo>
                  <a:pt x="594396" y="-11658"/>
                  <a:pt x="588046" y="95234"/>
                  <a:pt x="589104" y="128042"/>
                </a:cubicBezTo>
                <a:cubicBezTo>
                  <a:pt x="590162" y="160850"/>
                  <a:pt x="601804" y="174962"/>
                  <a:pt x="601804" y="197892"/>
                </a:cubicBezTo>
                <a:cubicBezTo>
                  <a:pt x="601804" y="220822"/>
                  <a:pt x="606390" y="252572"/>
                  <a:pt x="589104" y="265625"/>
                </a:cubicBezTo>
                <a:cubicBezTo>
                  <a:pt x="571818" y="278678"/>
                  <a:pt x="529131" y="263509"/>
                  <a:pt x="498087" y="276209"/>
                </a:cubicBezTo>
                <a:cubicBezTo>
                  <a:pt x="467042" y="288909"/>
                  <a:pt x="423298" y="332653"/>
                  <a:pt x="402837" y="341825"/>
                </a:cubicBezTo>
                <a:cubicBezTo>
                  <a:pt x="382376" y="350997"/>
                  <a:pt x="382376" y="335475"/>
                  <a:pt x="375320" y="331242"/>
                </a:cubicBezTo>
                <a:cubicBezTo>
                  <a:pt x="368264" y="327009"/>
                  <a:pt x="381671" y="310428"/>
                  <a:pt x="360504" y="316425"/>
                </a:cubicBezTo>
                <a:cubicBezTo>
                  <a:pt x="339337" y="322422"/>
                  <a:pt x="270545" y="362286"/>
                  <a:pt x="248320" y="367225"/>
                </a:cubicBezTo>
                <a:cubicBezTo>
                  <a:pt x="226095" y="372164"/>
                  <a:pt x="244087" y="345706"/>
                  <a:pt x="227154" y="346059"/>
                </a:cubicBezTo>
                <a:cubicBezTo>
                  <a:pt x="210221" y="346412"/>
                  <a:pt x="173178" y="365814"/>
                  <a:pt x="146720" y="369342"/>
                </a:cubicBezTo>
                <a:cubicBezTo>
                  <a:pt x="120262" y="372870"/>
                  <a:pt x="92746" y="364050"/>
                  <a:pt x="68404" y="367225"/>
                </a:cubicBezTo>
                <a:cubicBezTo>
                  <a:pt x="44062" y="370400"/>
                  <a:pt x="-6386" y="392625"/>
                  <a:pt x="670" y="388392"/>
                </a:cubicBezTo>
                <a:cubicBezTo>
                  <a:pt x="7726" y="384159"/>
                  <a:pt x="33831" y="349939"/>
                  <a:pt x="110737" y="341825"/>
                </a:cubicBezTo>
                <a:cubicBezTo>
                  <a:pt x="187643" y="333711"/>
                  <a:pt x="381318" y="362640"/>
                  <a:pt x="462104" y="339709"/>
                </a:cubicBezTo>
                <a:cubicBezTo>
                  <a:pt x="542890" y="316778"/>
                  <a:pt x="573229" y="256453"/>
                  <a:pt x="595454" y="204242"/>
                </a:cubicBezTo>
                <a:cubicBezTo>
                  <a:pt x="617679" y="152031"/>
                  <a:pt x="596512" y="13742"/>
                  <a:pt x="595454" y="1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9407D1DE-70BF-400F-B729-9E7A6CED4A79}"/>
              </a:ext>
            </a:extLst>
          </p:cNvPr>
          <p:cNvSpPr/>
          <p:nvPr/>
        </p:nvSpPr>
        <p:spPr>
          <a:xfrm>
            <a:off x="4315475" y="2927342"/>
            <a:ext cx="54064" cy="235789"/>
          </a:xfrm>
          <a:custGeom>
            <a:avLst/>
            <a:gdLst>
              <a:gd name="connsiteX0" fmla="*/ 27925 w 54064"/>
              <a:gd name="connsiteY0" fmla="*/ 8 h 235789"/>
              <a:gd name="connsiteX1" fmla="*/ 408 w 54064"/>
              <a:gd name="connsiteY1" fmla="*/ 131241 h 235789"/>
              <a:gd name="connsiteX2" fmla="*/ 53325 w 54064"/>
              <a:gd name="connsiteY2" fmla="*/ 234958 h 235789"/>
              <a:gd name="connsiteX3" fmla="*/ 30042 w 54064"/>
              <a:gd name="connsiteY3" fmla="*/ 177808 h 235789"/>
              <a:gd name="connsiteX4" fmla="*/ 10992 w 54064"/>
              <a:gd name="connsiteY4" fmla="*/ 137591 h 235789"/>
              <a:gd name="connsiteX5" fmla="*/ 27925 w 54064"/>
              <a:gd name="connsiteY5" fmla="*/ 8 h 23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64" h="235789">
                <a:moveTo>
                  <a:pt x="27925" y="8"/>
                </a:moveTo>
                <a:cubicBezTo>
                  <a:pt x="26161" y="-1050"/>
                  <a:pt x="-3825" y="92083"/>
                  <a:pt x="408" y="131241"/>
                </a:cubicBezTo>
                <a:cubicBezTo>
                  <a:pt x="4641" y="170399"/>
                  <a:pt x="48386" y="227197"/>
                  <a:pt x="53325" y="234958"/>
                </a:cubicBezTo>
                <a:cubicBezTo>
                  <a:pt x="58264" y="242719"/>
                  <a:pt x="37098" y="194036"/>
                  <a:pt x="30042" y="177808"/>
                </a:cubicBezTo>
                <a:cubicBezTo>
                  <a:pt x="22986" y="161580"/>
                  <a:pt x="10992" y="167224"/>
                  <a:pt x="10992" y="137591"/>
                </a:cubicBezTo>
                <a:cubicBezTo>
                  <a:pt x="10992" y="107958"/>
                  <a:pt x="29689" y="1066"/>
                  <a:pt x="2792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9684EC98-3F8A-41BA-9E95-4954B97FF196}"/>
              </a:ext>
            </a:extLst>
          </p:cNvPr>
          <p:cNvSpPr/>
          <p:nvPr/>
        </p:nvSpPr>
        <p:spPr>
          <a:xfrm>
            <a:off x="4351695" y="3179211"/>
            <a:ext cx="96125" cy="250557"/>
          </a:xfrm>
          <a:custGeom>
            <a:avLst/>
            <a:gdLst>
              <a:gd name="connsiteX0" fmla="*/ 14988 w 96125"/>
              <a:gd name="connsiteY0" fmla="*/ 22 h 250557"/>
              <a:gd name="connsiteX1" fmla="*/ 50972 w 96125"/>
              <a:gd name="connsiteY1" fmla="*/ 105856 h 250557"/>
              <a:gd name="connsiteX2" fmla="*/ 172 w 96125"/>
              <a:gd name="connsiteY2" fmla="*/ 249789 h 250557"/>
              <a:gd name="connsiteX3" fmla="*/ 72138 w 96125"/>
              <a:gd name="connsiteY3" fmla="*/ 160889 h 250557"/>
              <a:gd name="connsiteX4" fmla="*/ 93305 w 96125"/>
              <a:gd name="connsiteY4" fmla="*/ 114322 h 250557"/>
              <a:gd name="connsiteX5" fmla="*/ 14988 w 96125"/>
              <a:gd name="connsiteY5" fmla="*/ 22 h 25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25" h="250557">
                <a:moveTo>
                  <a:pt x="14988" y="22"/>
                </a:moveTo>
                <a:cubicBezTo>
                  <a:pt x="7932" y="-1389"/>
                  <a:pt x="53441" y="64228"/>
                  <a:pt x="50972" y="105856"/>
                </a:cubicBezTo>
                <a:cubicBezTo>
                  <a:pt x="48503" y="147484"/>
                  <a:pt x="-3356" y="240617"/>
                  <a:pt x="172" y="249789"/>
                </a:cubicBezTo>
                <a:cubicBezTo>
                  <a:pt x="3700" y="258961"/>
                  <a:pt x="56616" y="183467"/>
                  <a:pt x="72138" y="160889"/>
                </a:cubicBezTo>
                <a:cubicBezTo>
                  <a:pt x="87660" y="138311"/>
                  <a:pt x="102477" y="140428"/>
                  <a:pt x="93305" y="114322"/>
                </a:cubicBezTo>
                <a:cubicBezTo>
                  <a:pt x="84133" y="88216"/>
                  <a:pt x="22044" y="1433"/>
                  <a:pt x="1498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45BF2C65-F352-4AC6-B6C7-4383CDF74316}"/>
              </a:ext>
            </a:extLst>
          </p:cNvPr>
          <p:cNvSpPr/>
          <p:nvPr/>
        </p:nvSpPr>
        <p:spPr>
          <a:xfrm>
            <a:off x="3489134" y="3217318"/>
            <a:ext cx="886125" cy="185187"/>
          </a:xfrm>
          <a:custGeom>
            <a:avLst/>
            <a:gdLst>
              <a:gd name="connsiteX0" fmla="*/ 58399 w 886125"/>
              <a:gd name="connsiteY0" fmla="*/ 97382 h 185187"/>
              <a:gd name="connsiteX1" fmla="*/ 41466 w 886125"/>
              <a:gd name="connsiteY1" fmla="*/ 182049 h 185187"/>
              <a:gd name="connsiteX2" fmla="*/ 143066 w 886125"/>
              <a:gd name="connsiteY2" fmla="*/ 167232 h 185187"/>
              <a:gd name="connsiteX3" fmla="*/ 187516 w 886125"/>
              <a:gd name="connsiteY3" fmla="*/ 169349 h 185187"/>
              <a:gd name="connsiteX4" fmla="*/ 253133 w 886125"/>
              <a:gd name="connsiteY4" fmla="*/ 167232 h 185187"/>
              <a:gd name="connsiteX5" fmla="*/ 284883 w 886125"/>
              <a:gd name="connsiteY5" fmla="*/ 137599 h 185187"/>
              <a:gd name="connsiteX6" fmla="*/ 295466 w 886125"/>
              <a:gd name="connsiteY6" fmla="*/ 148182 h 185187"/>
              <a:gd name="connsiteX7" fmla="*/ 333566 w 886125"/>
              <a:gd name="connsiteY7" fmla="*/ 173582 h 185187"/>
              <a:gd name="connsiteX8" fmla="*/ 380133 w 886125"/>
              <a:gd name="connsiteY8" fmla="*/ 133365 h 185187"/>
              <a:gd name="connsiteX9" fmla="*/ 452099 w 886125"/>
              <a:gd name="connsiteY9" fmla="*/ 150299 h 185187"/>
              <a:gd name="connsiteX10" fmla="*/ 485966 w 886125"/>
              <a:gd name="connsiteY10" fmla="*/ 129132 h 185187"/>
              <a:gd name="connsiteX11" fmla="*/ 549466 w 886125"/>
              <a:gd name="connsiteY11" fmla="*/ 101615 h 185187"/>
              <a:gd name="connsiteX12" fmla="*/ 566399 w 886125"/>
              <a:gd name="connsiteY12" fmla="*/ 61399 h 185187"/>
              <a:gd name="connsiteX13" fmla="*/ 640483 w 886125"/>
              <a:gd name="connsiteY13" fmla="*/ 52932 h 185187"/>
              <a:gd name="connsiteX14" fmla="*/ 670116 w 886125"/>
              <a:gd name="connsiteY14" fmla="*/ 35999 h 185187"/>
              <a:gd name="connsiteX15" fmla="*/ 731499 w 886125"/>
              <a:gd name="connsiteY15" fmla="*/ 61399 h 185187"/>
              <a:gd name="connsiteX16" fmla="*/ 767483 w 886125"/>
              <a:gd name="connsiteY16" fmla="*/ 29649 h 185187"/>
              <a:gd name="connsiteX17" fmla="*/ 822516 w 886125"/>
              <a:gd name="connsiteY17" fmla="*/ 27532 h 185187"/>
              <a:gd name="connsiteX18" fmla="*/ 850033 w 886125"/>
              <a:gd name="connsiteY18" fmla="*/ 120665 h 185187"/>
              <a:gd name="connsiteX19" fmla="*/ 886016 w 886125"/>
              <a:gd name="connsiteY19" fmla="*/ 184165 h 185187"/>
              <a:gd name="connsiteX20" fmla="*/ 858499 w 886125"/>
              <a:gd name="connsiteY20" fmla="*/ 82565 h 185187"/>
              <a:gd name="connsiteX21" fmla="*/ 786533 w 886125"/>
              <a:gd name="connsiteY21" fmla="*/ 15 h 185187"/>
              <a:gd name="connsiteX22" fmla="*/ 543116 w 886125"/>
              <a:gd name="connsiteY22" fmla="*/ 76215 h 185187"/>
              <a:gd name="connsiteX23" fmla="*/ 348383 w 886125"/>
              <a:gd name="connsiteY23" fmla="*/ 133365 h 185187"/>
              <a:gd name="connsiteX24" fmla="*/ 320866 w 886125"/>
              <a:gd name="connsiteY24" fmla="*/ 114315 h 185187"/>
              <a:gd name="connsiteX25" fmla="*/ 316633 w 886125"/>
              <a:gd name="connsiteY25" fmla="*/ 139715 h 185187"/>
              <a:gd name="connsiteX26" fmla="*/ 195983 w 886125"/>
              <a:gd name="connsiteY26" fmla="*/ 150299 h 185187"/>
              <a:gd name="connsiteX27" fmla="*/ 3366 w 886125"/>
              <a:gd name="connsiteY27" fmla="*/ 177815 h 185187"/>
              <a:gd name="connsiteX28" fmla="*/ 58399 w 886125"/>
              <a:gd name="connsiteY28" fmla="*/ 97382 h 18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86125" h="185187">
                <a:moveTo>
                  <a:pt x="58399" y="97382"/>
                </a:moveTo>
                <a:cubicBezTo>
                  <a:pt x="64749" y="98088"/>
                  <a:pt x="27355" y="170407"/>
                  <a:pt x="41466" y="182049"/>
                </a:cubicBezTo>
                <a:cubicBezTo>
                  <a:pt x="55577" y="193691"/>
                  <a:pt x="118724" y="169349"/>
                  <a:pt x="143066" y="167232"/>
                </a:cubicBezTo>
                <a:cubicBezTo>
                  <a:pt x="167408" y="165115"/>
                  <a:pt x="169172" y="169349"/>
                  <a:pt x="187516" y="169349"/>
                </a:cubicBezTo>
                <a:cubicBezTo>
                  <a:pt x="205860" y="169349"/>
                  <a:pt x="236905" y="172524"/>
                  <a:pt x="253133" y="167232"/>
                </a:cubicBezTo>
                <a:cubicBezTo>
                  <a:pt x="269361" y="161940"/>
                  <a:pt x="277828" y="140774"/>
                  <a:pt x="284883" y="137599"/>
                </a:cubicBezTo>
                <a:cubicBezTo>
                  <a:pt x="291939" y="134424"/>
                  <a:pt x="287352" y="142185"/>
                  <a:pt x="295466" y="148182"/>
                </a:cubicBezTo>
                <a:cubicBezTo>
                  <a:pt x="303580" y="154179"/>
                  <a:pt x="319455" y="176052"/>
                  <a:pt x="333566" y="173582"/>
                </a:cubicBezTo>
                <a:cubicBezTo>
                  <a:pt x="347677" y="171112"/>
                  <a:pt x="360378" y="137245"/>
                  <a:pt x="380133" y="133365"/>
                </a:cubicBezTo>
                <a:cubicBezTo>
                  <a:pt x="399888" y="129485"/>
                  <a:pt x="434460" y="151004"/>
                  <a:pt x="452099" y="150299"/>
                </a:cubicBezTo>
                <a:cubicBezTo>
                  <a:pt x="469738" y="149594"/>
                  <a:pt x="469738" y="137246"/>
                  <a:pt x="485966" y="129132"/>
                </a:cubicBezTo>
                <a:cubicBezTo>
                  <a:pt x="502194" y="121018"/>
                  <a:pt x="536061" y="112904"/>
                  <a:pt x="549466" y="101615"/>
                </a:cubicBezTo>
                <a:cubicBezTo>
                  <a:pt x="562871" y="90326"/>
                  <a:pt x="551230" y="69513"/>
                  <a:pt x="566399" y="61399"/>
                </a:cubicBezTo>
                <a:cubicBezTo>
                  <a:pt x="581568" y="53285"/>
                  <a:pt x="623197" y="57165"/>
                  <a:pt x="640483" y="52932"/>
                </a:cubicBezTo>
                <a:cubicBezTo>
                  <a:pt x="657769" y="48699"/>
                  <a:pt x="654947" y="34588"/>
                  <a:pt x="670116" y="35999"/>
                </a:cubicBezTo>
                <a:cubicBezTo>
                  <a:pt x="685285" y="37410"/>
                  <a:pt x="715271" y="62457"/>
                  <a:pt x="731499" y="61399"/>
                </a:cubicBezTo>
                <a:cubicBezTo>
                  <a:pt x="747727" y="60341"/>
                  <a:pt x="752314" y="35293"/>
                  <a:pt x="767483" y="29649"/>
                </a:cubicBezTo>
                <a:cubicBezTo>
                  <a:pt x="782652" y="24005"/>
                  <a:pt x="808758" y="12363"/>
                  <a:pt x="822516" y="27532"/>
                </a:cubicBezTo>
                <a:cubicBezTo>
                  <a:pt x="836274" y="42701"/>
                  <a:pt x="839450" y="94560"/>
                  <a:pt x="850033" y="120665"/>
                </a:cubicBezTo>
                <a:cubicBezTo>
                  <a:pt x="860616" y="146770"/>
                  <a:pt x="884605" y="190515"/>
                  <a:pt x="886016" y="184165"/>
                </a:cubicBezTo>
                <a:cubicBezTo>
                  <a:pt x="887427" y="177815"/>
                  <a:pt x="875080" y="113257"/>
                  <a:pt x="858499" y="82565"/>
                </a:cubicBezTo>
                <a:cubicBezTo>
                  <a:pt x="841918" y="51873"/>
                  <a:pt x="839097" y="1073"/>
                  <a:pt x="786533" y="15"/>
                </a:cubicBezTo>
                <a:cubicBezTo>
                  <a:pt x="733969" y="-1043"/>
                  <a:pt x="616141" y="53990"/>
                  <a:pt x="543116" y="76215"/>
                </a:cubicBezTo>
                <a:cubicBezTo>
                  <a:pt x="470091" y="98440"/>
                  <a:pt x="385425" y="127015"/>
                  <a:pt x="348383" y="133365"/>
                </a:cubicBezTo>
                <a:cubicBezTo>
                  <a:pt x="311341" y="139715"/>
                  <a:pt x="326157" y="113257"/>
                  <a:pt x="320866" y="114315"/>
                </a:cubicBezTo>
                <a:cubicBezTo>
                  <a:pt x="315575" y="115373"/>
                  <a:pt x="337447" y="133718"/>
                  <a:pt x="316633" y="139715"/>
                </a:cubicBezTo>
                <a:cubicBezTo>
                  <a:pt x="295819" y="145712"/>
                  <a:pt x="248194" y="143949"/>
                  <a:pt x="195983" y="150299"/>
                </a:cubicBezTo>
                <a:cubicBezTo>
                  <a:pt x="143772" y="156649"/>
                  <a:pt x="22416" y="182754"/>
                  <a:pt x="3366" y="177815"/>
                </a:cubicBezTo>
                <a:cubicBezTo>
                  <a:pt x="-15684" y="172876"/>
                  <a:pt x="52049" y="96676"/>
                  <a:pt x="58399" y="97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E93B5B3F-7B28-4DA5-8142-78369B41E1A1}"/>
              </a:ext>
            </a:extLst>
          </p:cNvPr>
          <p:cNvSpPr/>
          <p:nvPr/>
        </p:nvSpPr>
        <p:spPr>
          <a:xfrm>
            <a:off x="3342826" y="1556688"/>
            <a:ext cx="361366" cy="106219"/>
          </a:xfrm>
          <a:custGeom>
            <a:avLst/>
            <a:gdLst>
              <a:gd name="connsiteX0" fmla="*/ 361341 w 361366"/>
              <a:gd name="connsiteY0" fmla="*/ 1179 h 106219"/>
              <a:gd name="connsiteX1" fmla="*/ 71357 w 361366"/>
              <a:gd name="connsiteY1" fmla="*/ 35045 h 106219"/>
              <a:gd name="connsiteX2" fmla="*/ 1507 w 361366"/>
              <a:gd name="connsiteY2" fmla="*/ 104895 h 106219"/>
              <a:gd name="connsiteX3" fmla="*/ 54424 w 361366"/>
              <a:gd name="connsiteY3" fmla="*/ 75262 h 106219"/>
              <a:gd name="connsiteX4" fmla="*/ 361341 w 361366"/>
              <a:gd name="connsiteY4" fmla="*/ 1179 h 10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66" h="106219">
                <a:moveTo>
                  <a:pt x="361341" y="1179"/>
                </a:moveTo>
                <a:cubicBezTo>
                  <a:pt x="364163" y="-5524"/>
                  <a:pt x="131329" y="17759"/>
                  <a:pt x="71357" y="35045"/>
                </a:cubicBezTo>
                <a:cubicBezTo>
                  <a:pt x="11385" y="52331"/>
                  <a:pt x="4329" y="98192"/>
                  <a:pt x="1507" y="104895"/>
                </a:cubicBezTo>
                <a:cubicBezTo>
                  <a:pt x="-1315" y="111598"/>
                  <a:pt x="-6607" y="91490"/>
                  <a:pt x="54424" y="75262"/>
                </a:cubicBezTo>
                <a:cubicBezTo>
                  <a:pt x="115455" y="59034"/>
                  <a:pt x="358519" y="7882"/>
                  <a:pt x="361341" y="1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9F25F81E-8A7C-45FF-A438-DE72B3A9435C}"/>
              </a:ext>
            </a:extLst>
          </p:cNvPr>
          <p:cNvSpPr/>
          <p:nvPr/>
        </p:nvSpPr>
        <p:spPr>
          <a:xfrm>
            <a:off x="3219209" y="1699682"/>
            <a:ext cx="235778" cy="383923"/>
          </a:xfrm>
          <a:custGeom>
            <a:avLst/>
            <a:gdLst>
              <a:gd name="connsiteX0" fmla="*/ 241 w 235778"/>
              <a:gd name="connsiteY0" fmla="*/ 55035 h 383923"/>
              <a:gd name="connsiteX1" fmla="*/ 173808 w 235778"/>
              <a:gd name="connsiteY1" fmla="*/ 1 h 383923"/>
              <a:gd name="connsiteX2" fmla="*/ 184391 w 235778"/>
              <a:gd name="connsiteY2" fmla="*/ 57151 h 383923"/>
              <a:gd name="connsiteX3" fmla="*/ 127241 w 235778"/>
              <a:gd name="connsiteY3" fmla="*/ 222251 h 383923"/>
              <a:gd name="connsiteX4" fmla="*/ 190741 w 235778"/>
              <a:gd name="connsiteY4" fmla="*/ 330201 h 383923"/>
              <a:gd name="connsiteX5" fmla="*/ 235191 w 235778"/>
              <a:gd name="connsiteY5" fmla="*/ 383118 h 383923"/>
              <a:gd name="connsiteX6" fmla="*/ 158991 w 235778"/>
              <a:gd name="connsiteY6" fmla="*/ 292101 h 383923"/>
              <a:gd name="connsiteX7" fmla="*/ 118774 w 235778"/>
              <a:gd name="connsiteY7" fmla="*/ 211668 h 383923"/>
              <a:gd name="connsiteX8" fmla="*/ 216141 w 235778"/>
              <a:gd name="connsiteY8" fmla="*/ 31751 h 383923"/>
              <a:gd name="connsiteX9" fmla="*/ 241 w 235778"/>
              <a:gd name="connsiteY9" fmla="*/ 55035 h 3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78" h="383923">
                <a:moveTo>
                  <a:pt x="241" y="55035"/>
                </a:moveTo>
                <a:cubicBezTo>
                  <a:pt x="-6815" y="49743"/>
                  <a:pt x="143116" y="-352"/>
                  <a:pt x="173808" y="1"/>
                </a:cubicBezTo>
                <a:cubicBezTo>
                  <a:pt x="204500" y="354"/>
                  <a:pt x="192152" y="20109"/>
                  <a:pt x="184391" y="57151"/>
                </a:cubicBezTo>
                <a:cubicBezTo>
                  <a:pt x="176630" y="94193"/>
                  <a:pt x="126183" y="176743"/>
                  <a:pt x="127241" y="222251"/>
                </a:cubicBezTo>
                <a:cubicBezTo>
                  <a:pt x="128299" y="267759"/>
                  <a:pt x="172749" y="303390"/>
                  <a:pt x="190741" y="330201"/>
                </a:cubicBezTo>
                <a:cubicBezTo>
                  <a:pt x="208733" y="357012"/>
                  <a:pt x="240483" y="389468"/>
                  <a:pt x="235191" y="383118"/>
                </a:cubicBezTo>
                <a:cubicBezTo>
                  <a:pt x="229899" y="376768"/>
                  <a:pt x="178394" y="320676"/>
                  <a:pt x="158991" y="292101"/>
                </a:cubicBezTo>
                <a:cubicBezTo>
                  <a:pt x="139588" y="263526"/>
                  <a:pt x="109249" y="255060"/>
                  <a:pt x="118774" y="211668"/>
                </a:cubicBezTo>
                <a:cubicBezTo>
                  <a:pt x="128299" y="168276"/>
                  <a:pt x="235544" y="61384"/>
                  <a:pt x="216141" y="31751"/>
                </a:cubicBezTo>
                <a:cubicBezTo>
                  <a:pt x="196738" y="2118"/>
                  <a:pt x="7297" y="60327"/>
                  <a:pt x="241" y="55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312F0B7C-1FBF-4F2E-AB2E-48C44399C000}"/>
              </a:ext>
            </a:extLst>
          </p:cNvPr>
          <p:cNvSpPr/>
          <p:nvPr/>
        </p:nvSpPr>
        <p:spPr>
          <a:xfrm>
            <a:off x="3420534" y="1588789"/>
            <a:ext cx="254838" cy="378653"/>
          </a:xfrm>
          <a:custGeom>
            <a:avLst/>
            <a:gdLst>
              <a:gd name="connsiteX0" fmla="*/ 253999 w 254838"/>
              <a:gd name="connsiteY0" fmla="*/ 828 h 378653"/>
              <a:gd name="connsiteX1" fmla="*/ 143933 w 254838"/>
              <a:gd name="connsiteY1" fmla="*/ 98194 h 378653"/>
              <a:gd name="connsiteX2" fmla="*/ 122766 w 254838"/>
              <a:gd name="connsiteY2" fmla="*/ 191328 h 378653"/>
              <a:gd name="connsiteX3" fmla="*/ 122766 w 254838"/>
              <a:gd name="connsiteY3" fmla="*/ 136294 h 378653"/>
              <a:gd name="connsiteX4" fmla="*/ 67733 w 254838"/>
              <a:gd name="connsiteY4" fmla="*/ 229428 h 378653"/>
              <a:gd name="connsiteX5" fmla="*/ 55033 w 254838"/>
              <a:gd name="connsiteY5" fmla="*/ 320444 h 378653"/>
              <a:gd name="connsiteX6" fmla="*/ 14816 w 254838"/>
              <a:gd name="connsiteY6" fmla="*/ 371244 h 378653"/>
              <a:gd name="connsiteX7" fmla="*/ 2116 w 254838"/>
              <a:gd name="connsiteY7" fmla="*/ 364894 h 378653"/>
              <a:gd name="connsiteX8" fmla="*/ 55033 w 254838"/>
              <a:gd name="connsiteY8" fmla="*/ 246361 h 378653"/>
              <a:gd name="connsiteX9" fmla="*/ 78316 w 254838"/>
              <a:gd name="connsiteY9" fmla="*/ 155344 h 378653"/>
              <a:gd name="connsiteX10" fmla="*/ 253999 w 254838"/>
              <a:gd name="connsiteY10" fmla="*/ 828 h 37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838" h="378653">
                <a:moveTo>
                  <a:pt x="253999" y="828"/>
                </a:moveTo>
                <a:cubicBezTo>
                  <a:pt x="264935" y="-8697"/>
                  <a:pt x="165805" y="66444"/>
                  <a:pt x="143933" y="98194"/>
                </a:cubicBezTo>
                <a:cubicBezTo>
                  <a:pt x="122061" y="129944"/>
                  <a:pt x="126294" y="184978"/>
                  <a:pt x="122766" y="191328"/>
                </a:cubicBezTo>
                <a:cubicBezTo>
                  <a:pt x="119238" y="197678"/>
                  <a:pt x="131938" y="129944"/>
                  <a:pt x="122766" y="136294"/>
                </a:cubicBezTo>
                <a:cubicBezTo>
                  <a:pt x="113594" y="142644"/>
                  <a:pt x="79022" y="198736"/>
                  <a:pt x="67733" y="229428"/>
                </a:cubicBezTo>
                <a:cubicBezTo>
                  <a:pt x="56444" y="260120"/>
                  <a:pt x="63852" y="296808"/>
                  <a:pt x="55033" y="320444"/>
                </a:cubicBezTo>
                <a:cubicBezTo>
                  <a:pt x="46213" y="344080"/>
                  <a:pt x="23635" y="363836"/>
                  <a:pt x="14816" y="371244"/>
                </a:cubicBezTo>
                <a:cubicBezTo>
                  <a:pt x="5997" y="378652"/>
                  <a:pt x="-4587" y="385708"/>
                  <a:pt x="2116" y="364894"/>
                </a:cubicBezTo>
                <a:cubicBezTo>
                  <a:pt x="8819" y="344080"/>
                  <a:pt x="42333" y="281286"/>
                  <a:pt x="55033" y="246361"/>
                </a:cubicBezTo>
                <a:cubicBezTo>
                  <a:pt x="67733" y="211436"/>
                  <a:pt x="45861" y="195913"/>
                  <a:pt x="78316" y="155344"/>
                </a:cubicBezTo>
                <a:cubicBezTo>
                  <a:pt x="110771" y="114775"/>
                  <a:pt x="243063" y="10353"/>
                  <a:pt x="253999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2E116C50-3115-4CFC-A10D-5E7906CFC8A6}"/>
              </a:ext>
            </a:extLst>
          </p:cNvPr>
          <p:cNvSpPr/>
          <p:nvPr/>
        </p:nvSpPr>
        <p:spPr>
          <a:xfrm>
            <a:off x="3130359" y="1786460"/>
            <a:ext cx="136148" cy="220250"/>
          </a:xfrm>
          <a:custGeom>
            <a:avLst/>
            <a:gdLst>
              <a:gd name="connsiteX0" fmla="*/ 103908 w 136148"/>
              <a:gd name="connsiteY0" fmla="*/ 7 h 220250"/>
              <a:gd name="connsiteX1" fmla="*/ 191 w 136148"/>
              <a:gd name="connsiteY1" fmla="*/ 139707 h 220250"/>
              <a:gd name="connsiteX2" fmla="*/ 135658 w 136148"/>
              <a:gd name="connsiteY2" fmla="*/ 220140 h 220250"/>
              <a:gd name="connsiteX3" fmla="*/ 44641 w 136148"/>
              <a:gd name="connsiteY3" fmla="*/ 156640 h 220250"/>
              <a:gd name="connsiteX4" fmla="*/ 17124 w 136148"/>
              <a:gd name="connsiteY4" fmla="*/ 133357 h 220250"/>
              <a:gd name="connsiteX5" fmla="*/ 103908 w 136148"/>
              <a:gd name="connsiteY5" fmla="*/ 7 h 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148" h="220250">
                <a:moveTo>
                  <a:pt x="103908" y="7"/>
                </a:moveTo>
                <a:cubicBezTo>
                  <a:pt x="101086" y="1065"/>
                  <a:pt x="-5101" y="103018"/>
                  <a:pt x="191" y="139707"/>
                </a:cubicBezTo>
                <a:cubicBezTo>
                  <a:pt x="5483" y="176396"/>
                  <a:pt x="128250" y="217318"/>
                  <a:pt x="135658" y="220140"/>
                </a:cubicBezTo>
                <a:cubicBezTo>
                  <a:pt x="143066" y="222962"/>
                  <a:pt x="64397" y="171104"/>
                  <a:pt x="44641" y="156640"/>
                </a:cubicBezTo>
                <a:cubicBezTo>
                  <a:pt x="24885" y="142176"/>
                  <a:pt x="9010" y="159815"/>
                  <a:pt x="17124" y="133357"/>
                </a:cubicBezTo>
                <a:cubicBezTo>
                  <a:pt x="25238" y="106899"/>
                  <a:pt x="106730" y="-1051"/>
                  <a:pt x="10390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3A1E1686-AE85-4D6E-8710-8D631C39AB6F}"/>
              </a:ext>
            </a:extLst>
          </p:cNvPr>
          <p:cNvSpPr/>
          <p:nvPr/>
        </p:nvSpPr>
        <p:spPr>
          <a:xfrm>
            <a:off x="3241527" y="1754241"/>
            <a:ext cx="164866" cy="349762"/>
          </a:xfrm>
          <a:custGeom>
            <a:avLst/>
            <a:gdLst>
              <a:gd name="connsiteX0" fmla="*/ 1206 w 164866"/>
              <a:gd name="connsiteY0" fmla="*/ 51276 h 349762"/>
              <a:gd name="connsiteX1" fmla="*/ 145140 w 164866"/>
              <a:gd name="connsiteY1" fmla="*/ 476 h 349762"/>
              <a:gd name="connsiteX2" fmla="*/ 100690 w 164866"/>
              <a:gd name="connsiteY2" fmla="*/ 83026 h 349762"/>
              <a:gd name="connsiteX3" fmla="*/ 60473 w 164866"/>
              <a:gd name="connsiteY3" fmla="*/ 186742 h 349762"/>
              <a:gd name="connsiteX4" fmla="*/ 115506 w 164866"/>
              <a:gd name="connsiteY4" fmla="*/ 237542 h 349762"/>
              <a:gd name="connsiteX5" fmla="*/ 123973 w 164866"/>
              <a:gd name="connsiteY5" fmla="*/ 241776 h 349762"/>
              <a:gd name="connsiteX6" fmla="*/ 109156 w 164866"/>
              <a:gd name="connsiteY6" fmla="*/ 275642 h 349762"/>
              <a:gd name="connsiteX7" fmla="*/ 164190 w 164866"/>
              <a:gd name="connsiteY7" fmla="*/ 349726 h 349762"/>
              <a:gd name="connsiteX8" fmla="*/ 64706 w 164866"/>
              <a:gd name="connsiteY8" fmla="*/ 286226 h 349762"/>
              <a:gd name="connsiteX9" fmla="*/ 39306 w 164866"/>
              <a:gd name="connsiteY9" fmla="*/ 332792 h 349762"/>
              <a:gd name="connsiteX10" fmla="*/ 35073 w 164866"/>
              <a:gd name="connsiteY10" fmla="*/ 337026 h 349762"/>
              <a:gd name="connsiteX11" fmla="*/ 5440 w 164866"/>
              <a:gd name="connsiteY11" fmla="*/ 241776 h 349762"/>
              <a:gd name="connsiteX12" fmla="*/ 71056 w 164866"/>
              <a:gd name="connsiteY12" fmla="*/ 123242 h 349762"/>
              <a:gd name="connsiteX13" fmla="*/ 75290 w 164866"/>
              <a:gd name="connsiteY13" fmla="*/ 95726 h 349762"/>
              <a:gd name="connsiteX14" fmla="*/ 1206 w 164866"/>
              <a:gd name="connsiteY14" fmla="*/ 51276 h 34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4866" h="349762">
                <a:moveTo>
                  <a:pt x="1206" y="51276"/>
                </a:moveTo>
                <a:cubicBezTo>
                  <a:pt x="12848" y="35401"/>
                  <a:pt x="128559" y="-4816"/>
                  <a:pt x="145140" y="476"/>
                </a:cubicBezTo>
                <a:cubicBezTo>
                  <a:pt x="161721" y="5768"/>
                  <a:pt x="114801" y="51982"/>
                  <a:pt x="100690" y="83026"/>
                </a:cubicBezTo>
                <a:cubicBezTo>
                  <a:pt x="86579" y="114070"/>
                  <a:pt x="58004" y="160989"/>
                  <a:pt x="60473" y="186742"/>
                </a:cubicBezTo>
                <a:cubicBezTo>
                  <a:pt x="62942" y="212495"/>
                  <a:pt x="104923" y="228370"/>
                  <a:pt x="115506" y="237542"/>
                </a:cubicBezTo>
                <a:cubicBezTo>
                  <a:pt x="126089" y="246714"/>
                  <a:pt x="125031" y="235426"/>
                  <a:pt x="123973" y="241776"/>
                </a:cubicBezTo>
                <a:cubicBezTo>
                  <a:pt x="122915" y="248126"/>
                  <a:pt x="102453" y="257650"/>
                  <a:pt x="109156" y="275642"/>
                </a:cubicBezTo>
                <a:cubicBezTo>
                  <a:pt x="115859" y="293634"/>
                  <a:pt x="171598" y="347962"/>
                  <a:pt x="164190" y="349726"/>
                </a:cubicBezTo>
                <a:cubicBezTo>
                  <a:pt x="156782" y="351490"/>
                  <a:pt x="85520" y="289048"/>
                  <a:pt x="64706" y="286226"/>
                </a:cubicBezTo>
                <a:cubicBezTo>
                  <a:pt x="43892" y="283404"/>
                  <a:pt x="44245" y="324325"/>
                  <a:pt x="39306" y="332792"/>
                </a:cubicBezTo>
                <a:cubicBezTo>
                  <a:pt x="34367" y="341259"/>
                  <a:pt x="40717" y="352195"/>
                  <a:pt x="35073" y="337026"/>
                </a:cubicBezTo>
                <a:cubicBezTo>
                  <a:pt x="29429" y="321857"/>
                  <a:pt x="-557" y="277407"/>
                  <a:pt x="5440" y="241776"/>
                </a:cubicBezTo>
                <a:cubicBezTo>
                  <a:pt x="11437" y="206145"/>
                  <a:pt x="59414" y="147584"/>
                  <a:pt x="71056" y="123242"/>
                </a:cubicBezTo>
                <a:cubicBezTo>
                  <a:pt x="82698" y="98900"/>
                  <a:pt x="84815" y="104898"/>
                  <a:pt x="75290" y="95726"/>
                </a:cubicBezTo>
                <a:cubicBezTo>
                  <a:pt x="65765" y="86554"/>
                  <a:pt x="-10436" y="67151"/>
                  <a:pt x="1206" y="5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7A07028A-38A2-4395-BE6E-687D9FD1EDE6}"/>
              </a:ext>
            </a:extLst>
          </p:cNvPr>
          <p:cNvSpPr/>
          <p:nvPr/>
        </p:nvSpPr>
        <p:spPr>
          <a:xfrm>
            <a:off x="3229863" y="2067667"/>
            <a:ext cx="76598" cy="195322"/>
          </a:xfrm>
          <a:custGeom>
            <a:avLst/>
            <a:gdLst>
              <a:gd name="connsiteX0" fmla="*/ 25570 w 76598"/>
              <a:gd name="connsiteY0" fmla="*/ 316 h 195322"/>
              <a:gd name="connsiteX1" fmla="*/ 76370 w 76598"/>
              <a:gd name="connsiteY1" fmla="*/ 95566 h 195322"/>
              <a:gd name="connsiteX2" fmla="*/ 42504 w 76598"/>
              <a:gd name="connsiteY2" fmla="*/ 169650 h 195322"/>
              <a:gd name="connsiteX3" fmla="*/ 170 w 76598"/>
              <a:gd name="connsiteY3" fmla="*/ 192933 h 195322"/>
              <a:gd name="connsiteX4" fmla="*/ 27687 w 76598"/>
              <a:gd name="connsiteY4" fmla="*/ 118850 h 195322"/>
              <a:gd name="connsiteX5" fmla="*/ 29804 w 76598"/>
              <a:gd name="connsiteY5" fmla="*/ 65933 h 195322"/>
              <a:gd name="connsiteX6" fmla="*/ 25570 w 76598"/>
              <a:gd name="connsiteY6" fmla="*/ 316 h 19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98" h="195322">
                <a:moveTo>
                  <a:pt x="25570" y="316"/>
                </a:moveTo>
                <a:cubicBezTo>
                  <a:pt x="33331" y="5255"/>
                  <a:pt x="73548" y="67344"/>
                  <a:pt x="76370" y="95566"/>
                </a:cubicBezTo>
                <a:cubicBezTo>
                  <a:pt x="79192" y="123788"/>
                  <a:pt x="55204" y="153422"/>
                  <a:pt x="42504" y="169650"/>
                </a:cubicBezTo>
                <a:cubicBezTo>
                  <a:pt x="29804" y="185878"/>
                  <a:pt x="2639" y="201400"/>
                  <a:pt x="170" y="192933"/>
                </a:cubicBezTo>
                <a:cubicBezTo>
                  <a:pt x="-2299" y="184466"/>
                  <a:pt x="22748" y="140017"/>
                  <a:pt x="27687" y="118850"/>
                </a:cubicBezTo>
                <a:cubicBezTo>
                  <a:pt x="32626" y="97683"/>
                  <a:pt x="30862" y="82161"/>
                  <a:pt x="29804" y="65933"/>
                </a:cubicBezTo>
                <a:cubicBezTo>
                  <a:pt x="28746" y="49705"/>
                  <a:pt x="17809" y="-4623"/>
                  <a:pt x="25570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D86014BF-75BC-4B1B-B40B-0D3004F0D04D}"/>
              </a:ext>
            </a:extLst>
          </p:cNvPr>
          <p:cNvSpPr/>
          <p:nvPr/>
        </p:nvSpPr>
        <p:spPr>
          <a:xfrm>
            <a:off x="3260682" y="2042557"/>
            <a:ext cx="523522" cy="364123"/>
          </a:xfrm>
          <a:custGeom>
            <a:avLst/>
            <a:gdLst>
              <a:gd name="connsiteX0" fmla="*/ 13801 w 523522"/>
              <a:gd name="connsiteY0" fmla="*/ 364093 h 364123"/>
              <a:gd name="connsiteX1" fmla="*/ 159851 w 523522"/>
              <a:gd name="connsiteY1" fmla="*/ 254026 h 364123"/>
              <a:gd name="connsiteX2" fmla="*/ 515451 w 523522"/>
              <a:gd name="connsiteY2" fmla="*/ 59293 h 364123"/>
              <a:gd name="connsiteX3" fmla="*/ 394801 w 523522"/>
              <a:gd name="connsiteY3" fmla="*/ 61410 h 364123"/>
              <a:gd name="connsiteX4" fmla="*/ 238168 w 523522"/>
              <a:gd name="connsiteY4" fmla="*/ 21193 h 364123"/>
              <a:gd name="connsiteX5" fmla="*/ 384218 w 523522"/>
              <a:gd name="connsiteY5" fmla="*/ 71993 h 364123"/>
              <a:gd name="connsiteX6" fmla="*/ 291085 w 523522"/>
              <a:gd name="connsiteY6" fmla="*/ 59293 h 364123"/>
              <a:gd name="connsiteX7" fmla="*/ 189485 w 523522"/>
              <a:gd name="connsiteY7" fmla="*/ 2143 h 364123"/>
              <a:gd name="connsiteX8" fmla="*/ 252985 w 523522"/>
              <a:gd name="connsiteY8" fmla="*/ 71993 h 364123"/>
              <a:gd name="connsiteX9" fmla="*/ 117518 w 523522"/>
              <a:gd name="connsiteY9" fmla="*/ 26 h 364123"/>
              <a:gd name="connsiteX10" fmla="*/ 111168 w 523522"/>
              <a:gd name="connsiteY10" fmla="*/ 63526 h 364123"/>
              <a:gd name="connsiteX11" fmla="*/ 70951 w 523522"/>
              <a:gd name="connsiteY11" fmla="*/ 61410 h 364123"/>
              <a:gd name="connsiteX12" fmla="*/ 274151 w 523522"/>
              <a:gd name="connsiteY12" fmla="*/ 82576 h 364123"/>
              <a:gd name="connsiteX13" fmla="*/ 41318 w 523522"/>
              <a:gd name="connsiteY13" fmla="*/ 105860 h 364123"/>
              <a:gd name="connsiteX14" fmla="*/ 96351 w 523522"/>
              <a:gd name="connsiteY14" fmla="*/ 124910 h 364123"/>
              <a:gd name="connsiteX15" fmla="*/ 70951 w 523522"/>
              <a:gd name="connsiteY15" fmla="*/ 118560 h 364123"/>
              <a:gd name="connsiteX16" fmla="*/ 68835 w 523522"/>
              <a:gd name="connsiteY16" fmla="*/ 167243 h 364123"/>
              <a:gd name="connsiteX17" fmla="*/ 24385 w 523522"/>
              <a:gd name="connsiteY17" fmla="*/ 241326 h 364123"/>
              <a:gd name="connsiteX18" fmla="*/ 100585 w 523522"/>
              <a:gd name="connsiteY18" fmla="*/ 160893 h 364123"/>
              <a:gd name="connsiteX19" fmla="*/ 15918 w 523522"/>
              <a:gd name="connsiteY19" fmla="*/ 264610 h 364123"/>
              <a:gd name="connsiteX20" fmla="*/ 13801 w 523522"/>
              <a:gd name="connsiteY20" fmla="*/ 364093 h 36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3522" h="364123">
                <a:moveTo>
                  <a:pt x="13801" y="364093"/>
                </a:moveTo>
                <a:cubicBezTo>
                  <a:pt x="37790" y="362329"/>
                  <a:pt x="76243" y="304826"/>
                  <a:pt x="159851" y="254026"/>
                </a:cubicBezTo>
                <a:cubicBezTo>
                  <a:pt x="243459" y="203226"/>
                  <a:pt x="476293" y="91396"/>
                  <a:pt x="515451" y="59293"/>
                </a:cubicBezTo>
                <a:cubicBezTo>
                  <a:pt x="554609" y="27190"/>
                  <a:pt x="441015" y="67760"/>
                  <a:pt x="394801" y="61410"/>
                </a:cubicBezTo>
                <a:cubicBezTo>
                  <a:pt x="348587" y="55060"/>
                  <a:pt x="239932" y="19429"/>
                  <a:pt x="238168" y="21193"/>
                </a:cubicBezTo>
                <a:cubicBezTo>
                  <a:pt x="236404" y="22957"/>
                  <a:pt x="375399" y="65643"/>
                  <a:pt x="384218" y="71993"/>
                </a:cubicBezTo>
                <a:cubicBezTo>
                  <a:pt x="393037" y="78343"/>
                  <a:pt x="323541" y="70935"/>
                  <a:pt x="291085" y="59293"/>
                </a:cubicBezTo>
                <a:cubicBezTo>
                  <a:pt x="258630" y="47651"/>
                  <a:pt x="195835" y="26"/>
                  <a:pt x="189485" y="2143"/>
                </a:cubicBezTo>
                <a:cubicBezTo>
                  <a:pt x="183135" y="4260"/>
                  <a:pt x="264979" y="72346"/>
                  <a:pt x="252985" y="71993"/>
                </a:cubicBezTo>
                <a:cubicBezTo>
                  <a:pt x="240991" y="71640"/>
                  <a:pt x="141154" y="1437"/>
                  <a:pt x="117518" y="26"/>
                </a:cubicBezTo>
                <a:cubicBezTo>
                  <a:pt x="93882" y="-1385"/>
                  <a:pt x="118929" y="53295"/>
                  <a:pt x="111168" y="63526"/>
                </a:cubicBezTo>
                <a:cubicBezTo>
                  <a:pt x="103407" y="73757"/>
                  <a:pt x="43787" y="58235"/>
                  <a:pt x="70951" y="61410"/>
                </a:cubicBezTo>
                <a:cubicBezTo>
                  <a:pt x="98115" y="64585"/>
                  <a:pt x="279090" y="75168"/>
                  <a:pt x="274151" y="82576"/>
                </a:cubicBezTo>
                <a:cubicBezTo>
                  <a:pt x="269212" y="89984"/>
                  <a:pt x="70951" y="98804"/>
                  <a:pt x="41318" y="105860"/>
                </a:cubicBezTo>
                <a:cubicBezTo>
                  <a:pt x="11685" y="112916"/>
                  <a:pt x="91412" y="122793"/>
                  <a:pt x="96351" y="124910"/>
                </a:cubicBezTo>
                <a:cubicBezTo>
                  <a:pt x="101290" y="127027"/>
                  <a:pt x="75537" y="111505"/>
                  <a:pt x="70951" y="118560"/>
                </a:cubicBezTo>
                <a:cubicBezTo>
                  <a:pt x="66365" y="125615"/>
                  <a:pt x="76596" y="146782"/>
                  <a:pt x="68835" y="167243"/>
                </a:cubicBezTo>
                <a:cubicBezTo>
                  <a:pt x="61074" y="187704"/>
                  <a:pt x="19094" y="242384"/>
                  <a:pt x="24385" y="241326"/>
                </a:cubicBezTo>
                <a:cubicBezTo>
                  <a:pt x="29676" y="240268"/>
                  <a:pt x="101996" y="157012"/>
                  <a:pt x="100585" y="160893"/>
                </a:cubicBezTo>
                <a:cubicBezTo>
                  <a:pt x="99174" y="164774"/>
                  <a:pt x="30382" y="238504"/>
                  <a:pt x="15918" y="264610"/>
                </a:cubicBezTo>
                <a:cubicBezTo>
                  <a:pt x="1454" y="290716"/>
                  <a:pt x="-10188" y="365857"/>
                  <a:pt x="13801" y="364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BF9E99E8-F76B-4D2A-B4BB-33E20A48B2E5}"/>
              </a:ext>
            </a:extLst>
          </p:cNvPr>
          <p:cNvSpPr/>
          <p:nvPr/>
        </p:nvSpPr>
        <p:spPr>
          <a:xfrm>
            <a:off x="2765202" y="2030545"/>
            <a:ext cx="540912" cy="657968"/>
          </a:xfrm>
          <a:custGeom>
            <a:avLst/>
            <a:gdLst>
              <a:gd name="connsiteX0" fmla="*/ 182786 w 540912"/>
              <a:gd name="connsiteY0" fmla="*/ 231643 h 657968"/>
              <a:gd name="connsiteX1" fmla="*/ 370111 w 540912"/>
              <a:gd name="connsiteY1" fmla="*/ 30030 h 657968"/>
              <a:gd name="connsiteX2" fmla="*/ 432023 w 540912"/>
              <a:gd name="connsiteY2" fmla="*/ 6218 h 657968"/>
              <a:gd name="connsiteX3" fmla="*/ 433611 w 540912"/>
              <a:gd name="connsiteY3" fmla="*/ 82418 h 657968"/>
              <a:gd name="connsiteX4" fmla="*/ 379636 w 540912"/>
              <a:gd name="connsiteY4" fmla="*/ 164968 h 657968"/>
              <a:gd name="connsiteX5" fmla="*/ 446311 w 540912"/>
              <a:gd name="connsiteY5" fmla="*/ 125280 h 657968"/>
              <a:gd name="connsiteX6" fmla="*/ 405036 w 540912"/>
              <a:gd name="connsiteY6" fmla="*/ 236405 h 657968"/>
              <a:gd name="connsiteX7" fmla="*/ 454248 w 540912"/>
              <a:gd name="connsiteY7" fmla="*/ 247518 h 657968"/>
              <a:gd name="connsiteX8" fmla="*/ 438373 w 540912"/>
              <a:gd name="connsiteY8" fmla="*/ 325305 h 657968"/>
              <a:gd name="connsiteX9" fmla="*/ 532036 w 540912"/>
              <a:gd name="connsiteY9" fmla="*/ 384043 h 657968"/>
              <a:gd name="connsiteX10" fmla="*/ 533623 w 540912"/>
              <a:gd name="connsiteY10" fmla="*/ 396743 h 657968"/>
              <a:gd name="connsiteX11" fmla="*/ 501873 w 540912"/>
              <a:gd name="connsiteY11" fmla="*/ 434843 h 657968"/>
              <a:gd name="connsiteX12" fmla="*/ 506636 w 540912"/>
              <a:gd name="connsiteY12" fmla="*/ 496755 h 657968"/>
              <a:gd name="connsiteX13" fmla="*/ 493936 w 540912"/>
              <a:gd name="connsiteY13" fmla="*/ 477705 h 657968"/>
              <a:gd name="connsiteX14" fmla="*/ 417736 w 540912"/>
              <a:gd name="connsiteY14" fmla="*/ 333243 h 657968"/>
              <a:gd name="connsiteX15" fmla="*/ 417736 w 540912"/>
              <a:gd name="connsiteY15" fmla="*/ 472943 h 657968"/>
              <a:gd name="connsiteX16" fmla="*/ 317723 w 540912"/>
              <a:gd name="connsiteY16" fmla="*/ 333243 h 657968"/>
              <a:gd name="connsiteX17" fmla="*/ 109761 w 540912"/>
              <a:gd name="connsiteY17" fmla="*/ 607880 h 657968"/>
              <a:gd name="connsiteX18" fmla="*/ 276448 w 540912"/>
              <a:gd name="connsiteY18" fmla="*/ 339593 h 657968"/>
              <a:gd name="connsiteX19" fmla="*/ 49436 w 540912"/>
              <a:gd name="connsiteY19" fmla="*/ 593593 h 657968"/>
              <a:gd name="connsiteX20" fmla="*/ 223 w 540912"/>
              <a:gd name="connsiteY20" fmla="*/ 652330 h 657968"/>
              <a:gd name="connsiteX21" fmla="*/ 33561 w 540912"/>
              <a:gd name="connsiteY21" fmla="*/ 488818 h 657968"/>
              <a:gd name="connsiteX22" fmla="*/ 87536 w 540912"/>
              <a:gd name="connsiteY22" fmla="*/ 444368 h 657968"/>
              <a:gd name="connsiteX23" fmla="*/ 325661 w 540912"/>
              <a:gd name="connsiteY23" fmla="*/ 187193 h 657968"/>
              <a:gd name="connsiteX24" fmla="*/ 147861 w 540912"/>
              <a:gd name="connsiteY24" fmla="*/ 430080 h 657968"/>
              <a:gd name="connsiteX25" fmla="*/ 282798 w 540912"/>
              <a:gd name="connsiteY25" fmla="*/ 198305 h 657968"/>
              <a:gd name="connsiteX26" fmla="*/ 182786 w 540912"/>
              <a:gd name="connsiteY26" fmla="*/ 231643 h 65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0912" h="657968">
                <a:moveTo>
                  <a:pt x="182786" y="231643"/>
                </a:moveTo>
                <a:cubicBezTo>
                  <a:pt x="197338" y="203597"/>
                  <a:pt x="328572" y="67601"/>
                  <a:pt x="370111" y="30030"/>
                </a:cubicBezTo>
                <a:cubicBezTo>
                  <a:pt x="411651" y="-7541"/>
                  <a:pt x="421440" y="-2513"/>
                  <a:pt x="432023" y="6218"/>
                </a:cubicBezTo>
                <a:cubicBezTo>
                  <a:pt x="442606" y="14949"/>
                  <a:pt x="442342" y="55960"/>
                  <a:pt x="433611" y="82418"/>
                </a:cubicBezTo>
                <a:cubicBezTo>
                  <a:pt x="424880" y="108876"/>
                  <a:pt x="377519" y="157824"/>
                  <a:pt x="379636" y="164968"/>
                </a:cubicBezTo>
                <a:cubicBezTo>
                  <a:pt x="381753" y="172112"/>
                  <a:pt x="442078" y="113374"/>
                  <a:pt x="446311" y="125280"/>
                </a:cubicBezTo>
                <a:cubicBezTo>
                  <a:pt x="450544" y="137186"/>
                  <a:pt x="403713" y="216032"/>
                  <a:pt x="405036" y="236405"/>
                </a:cubicBezTo>
                <a:cubicBezTo>
                  <a:pt x="406359" y="256778"/>
                  <a:pt x="448692" y="232701"/>
                  <a:pt x="454248" y="247518"/>
                </a:cubicBezTo>
                <a:cubicBezTo>
                  <a:pt x="459804" y="262335"/>
                  <a:pt x="425408" y="302551"/>
                  <a:pt x="438373" y="325305"/>
                </a:cubicBezTo>
                <a:cubicBezTo>
                  <a:pt x="451338" y="348059"/>
                  <a:pt x="516161" y="372137"/>
                  <a:pt x="532036" y="384043"/>
                </a:cubicBezTo>
                <a:cubicBezTo>
                  <a:pt x="547911" y="395949"/>
                  <a:pt x="538650" y="388276"/>
                  <a:pt x="533623" y="396743"/>
                </a:cubicBezTo>
                <a:cubicBezTo>
                  <a:pt x="528596" y="405210"/>
                  <a:pt x="506371" y="418174"/>
                  <a:pt x="501873" y="434843"/>
                </a:cubicBezTo>
                <a:cubicBezTo>
                  <a:pt x="497375" y="451512"/>
                  <a:pt x="507959" y="489612"/>
                  <a:pt x="506636" y="496755"/>
                </a:cubicBezTo>
                <a:cubicBezTo>
                  <a:pt x="505313" y="503898"/>
                  <a:pt x="508753" y="504957"/>
                  <a:pt x="493936" y="477705"/>
                </a:cubicBezTo>
                <a:cubicBezTo>
                  <a:pt x="479119" y="450453"/>
                  <a:pt x="430436" y="334037"/>
                  <a:pt x="417736" y="333243"/>
                </a:cubicBezTo>
                <a:cubicBezTo>
                  <a:pt x="405036" y="332449"/>
                  <a:pt x="434405" y="472943"/>
                  <a:pt x="417736" y="472943"/>
                </a:cubicBezTo>
                <a:cubicBezTo>
                  <a:pt x="401067" y="472943"/>
                  <a:pt x="369052" y="310754"/>
                  <a:pt x="317723" y="333243"/>
                </a:cubicBezTo>
                <a:cubicBezTo>
                  <a:pt x="266394" y="355733"/>
                  <a:pt x="116640" y="606822"/>
                  <a:pt x="109761" y="607880"/>
                </a:cubicBezTo>
                <a:cubicBezTo>
                  <a:pt x="102882" y="608938"/>
                  <a:pt x="286502" y="341974"/>
                  <a:pt x="276448" y="339593"/>
                </a:cubicBezTo>
                <a:cubicBezTo>
                  <a:pt x="266394" y="337212"/>
                  <a:pt x="95473" y="541470"/>
                  <a:pt x="49436" y="593593"/>
                </a:cubicBezTo>
                <a:cubicBezTo>
                  <a:pt x="3399" y="645716"/>
                  <a:pt x="2869" y="669793"/>
                  <a:pt x="223" y="652330"/>
                </a:cubicBezTo>
                <a:cubicBezTo>
                  <a:pt x="-2423" y="634867"/>
                  <a:pt x="19009" y="523478"/>
                  <a:pt x="33561" y="488818"/>
                </a:cubicBezTo>
                <a:cubicBezTo>
                  <a:pt x="48113" y="454158"/>
                  <a:pt x="38853" y="494639"/>
                  <a:pt x="87536" y="444368"/>
                </a:cubicBezTo>
                <a:cubicBezTo>
                  <a:pt x="136219" y="394097"/>
                  <a:pt x="315607" y="189574"/>
                  <a:pt x="325661" y="187193"/>
                </a:cubicBezTo>
                <a:cubicBezTo>
                  <a:pt x="335715" y="184812"/>
                  <a:pt x="155005" y="428228"/>
                  <a:pt x="147861" y="430080"/>
                </a:cubicBezTo>
                <a:cubicBezTo>
                  <a:pt x="140717" y="431932"/>
                  <a:pt x="274067" y="232965"/>
                  <a:pt x="282798" y="198305"/>
                </a:cubicBezTo>
                <a:cubicBezTo>
                  <a:pt x="291529" y="163645"/>
                  <a:pt x="168234" y="259689"/>
                  <a:pt x="182786" y="231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F217207C-D117-49C9-8A5C-DB97BC1E3DAC}"/>
              </a:ext>
            </a:extLst>
          </p:cNvPr>
          <p:cNvSpPr/>
          <p:nvPr/>
        </p:nvSpPr>
        <p:spPr>
          <a:xfrm>
            <a:off x="4438610" y="1142163"/>
            <a:ext cx="519885" cy="307941"/>
          </a:xfrm>
          <a:custGeom>
            <a:avLst/>
            <a:gdLst>
              <a:gd name="connsiteX0" fmla="*/ 281557 w 519885"/>
              <a:gd name="connsiteY0" fmla="*/ 13537 h 307941"/>
              <a:gd name="connsiteX1" fmla="*/ 234990 w 519885"/>
              <a:gd name="connsiteY1" fmla="*/ 91854 h 307941"/>
              <a:gd name="connsiteX2" fmla="*/ 273090 w 519885"/>
              <a:gd name="connsiteY2" fmla="*/ 127837 h 307941"/>
              <a:gd name="connsiteX3" fmla="*/ 296373 w 519885"/>
              <a:gd name="connsiteY3" fmla="*/ 108787 h 307941"/>
              <a:gd name="connsiteX4" fmla="*/ 450890 w 519885"/>
              <a:gd name="connsiteY4" fmla="*/ 146887 h 307941"/>
              <a:gd name="connsiteX5" fmla="*/ 309073 w 519885"/>
              <a:gd name="connsiteY5" fmla="*/ 178637 h 307941"/>
              <a:gd name="connsiteX6" fmla="*/ 370457 w 519885"/>
              <a:gd name="connsiteY6" fmla="*/ 265420 h 307941"/>
              <a:gd name="connsiteX7" fmla="*/ 467823 w 519885"/>
              <a:gd name="connsiteY7" fmla="*/ 256954 h 307941"/>
              <a:gd name="connsiteX8" fmla="*/ 508040 w 519885"/>
              <a:gd name="connsiteY8" fmla="*/ 307754 h 307941"/>
              <a:gd name="connsiteX9" fmla="*/ 256157 w 519885"/>
              <a:gd name="connsiteY9" fmla="*/ 235787 h 307941"/>
              <a:gd name="connsiteX10" fmla="*/ 188423 w 519885"/>
              <a:gd name="connsiteY10" fmla="*/ 252720 h 307941"/>
              <a:gd name="connsiteX11" fmla="*/ 188423 w 519885"/>
              <a:gd name="connsiteY11" fmla="*/ 248487 h 307941"/>
              <a:gd name="connsiteX12" fmla="*/ 205357 w 519885"/>
              <a:gd name="connsiteY12" fmla="*/ 163820 h 307941"/>
              <a:gd name="connsiteX13" fmla="*/ 137623 w 519885"/>
              <a:gd name="connsiteY13" fmla="*/ 146887 h 307941"/>
              <a:gd name="connsiteX14" fmla="*/ 165140 w 519885"/>
              <a:gd name="connsiteY14" fmla="*/ 83387 h 307941"/>
              <a:gd name="connsiteX15" fmla="*/ 40 w 519885"/>
              <a:gd name="connsiteY15" fmla="*/ 7187 h 307941"/>
              <a:gd name="connsiteX16" fmla="*/ 182073 w 519885"/>
              <a:gd name="connsiteY16" fmla="*/ 2954 h 307941"/>
              <a:gd name="connsiteX17" fmla="*/ 177840 w 519885"/>
              <a:gd name="connsiteY17" fmla="*/ 5070 h 307941"/>
              <a:gd name="connsiteX18" fmla="*/ 281557 w 519885"/>
              <a:gd name="connsiteY18" fmla="*/ 13537 h 30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9885" h="307941">
                <a:moveTo>
                  <a:pt x="281557" y="13537"/>
                </a:moveTo>
                <a:cubicBezTo>
                  <a:pt x="291082" y="28001"/>
                  <a:pt x="236401" y="72804"/>
                  <a:pt x="234990" y="91854"/>
                </a:cubicBezTo>
                <a:cubicBezTo>
                  <a:pt x="233579" y="110904"/>
                  <a:pt x="262860" y="125015"/>
                  <a:pt x="273090" y="127837"/>
                </a:cubicBezTo>
                <a:cubicBezTo>
                  <a:pt x="283320" y="130659"/>
                  <a:pt x="266740" y="105612"/>
                  <a:pt x="296373" y="108787"/>
                </a:cubicBezTo>
                <a:cubicBezTo>
                  <a:pt x="326006" y="111962"/>
                  <a:pt x="448773" y="135245"/>
                  <a:pt x="450890" y="146887"/>
                </a:cubicBezTo>
                <a:cubicBezTo>
                  <a:pt x="453007" y="158529"/>
                  <a:pt x="322479" y="158881"/>
                  <a:pt x="309073" y="178637"/>
                </a:cubicBezTo>
                <a:cubicBezTo>
                  <a:pt x="295667" y="198393"/>
                  <a:pt x="343999" y="252367"/>
                  <a:pt x="370457" y="265420"/>
                </a:cubicBezTo>
                <a:cubicBezTo>
                  <a:pt x="396915" y="278473"/>
                  <a:pt x="444893" y="249898"/>
                  <a:pt x="467823" y="256954"/>
                </a:cubicBezTo>
                <a:cubicBezTo>
                  <a:pt x="490753" y="264010"/>
                  <a:pt x="543318" y="311282"/>
                  <a:pt x="508040" y="307754"/>
                </a:cubicBezTo>
                <a:cubicBezTo>
                  <a:pt x="472762" y="304226"/>
                  <a:pt x="309427" y="244959"/>
                  <a:pt x="256157" y="235787"/>
                </a:cubicBezTo>
                <a:cubicBezTo>
                  <a:pt x="202887" y="226615"/>
                  <a:pt x="199712" y="250603"/>
                  <a:pt x="188423" y="252720"/>
                </a:cubicBezTo>
                <a:cubicBezTo>
                  <a:pt x="177134" y="254837"/>
                  <a:pt x="185601" y="263304"/>
                  <a:pt x="188423" y="248487"/>
                </a:cubicBezTo>
                <a:cubicBezTo>
                  <a:pt x="191245" y="233670"/>
                  <a:pt x="213824" y="180753"/>
                  <a:pt x="205357" y="163820"/>
                </a:cubicBezTo>
                <a:cubicBezTo>
                  <a:pt x="196890" y="146887"/>
                  <a:pt x="144326" y="160293"/>
                  <a:pt x="137623" y="146887"/>
                </a:cubicBezTo>
                <a:cubicBezTo>
                  <a:pt x="130920" y="133482"/>
                  <a:pt x="188070" y="106670"/>
                  <a:pt x="165140" y="83387"/>
                </a:cubicBezTo>
                <a:cubicBezTo>
                  <a:pt x="142210" y="60104"/>
                  <a:pt x="-2782" y="20593"/>
                  <a:pt x="40" y="7187"/>
                </a:cubicBezTo>
                <a:cubicBezTo>
                  <a:pt x="2862" y="-6219"/>
                  <a:pt x="152440" y="3307"/>
                  <a:pt x="182073" y="2954"/>
                </a:cubicBezTo>
                <a:cubicBezTo>
                  <a:pt x="211706" y="2601"/>
                  <a:pt x="155615" y="-1280"/>
                  <a:pt x="177840" y="5070"/>
                </a:cubicBezTo>
                <a:cubicBezTo>
                  <a:pt x="200065" y="11420"/>
                  <a:pt x="272032" y="-927"/>
                  <a:pt x="281557" y="13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E61FB839-22E8-4424-96AB-784E59FAFC02}"/>
              </a:ext>
            </a:extLst>
          </p:cNvPr>
          <p:cNvSpPr/>
          <p:nvPr/>
        </p:nvSpPr>
        <p:spPr>
          <a:xfrm>
            <a:off x="4563533" y="1426620"/>
            <a:ext cx="438419" cy="712683"/>
          </a:xfrm>
          <a:custGeom>
            <a:avLst/>
            <a:gdLst>
              <a:gd name="connsiteX0" fmla="*/ 275167 w 438419"/>
              <a:gd name="connsiteY0" fmla="*/ 48697 h 712683"/>
              <a:gd name="connsiteX1" fmla="*/ 247650 w 438419"/>
              <a:gd name="connsiteY1" fmla="*/ 133363 h 712683"/>
              <a:gd name="connsiteX2" fmla="*/ 370417 w 438419"/>
              <a:gd name="connsiteY2" fmla="*/ 241313 h 712683"/>
              <a:gd name="connsiteX3" fmla="*/ 404284 w 438419"/>
              <a:gd name="connsiteY3" fmla="*/ 374663 h 712683"/>
              <a:gd name="connsiteX4" fmla="*/ 438150 w 438419"/>
              <a:gd name="connsiteY4" fmla="*/ 446630 h 712683"/>
              <a:gd name="connsiteX5" fmla="*/ 385234 w 438419"/>
              <a:gd name="connsiteY5" fmla="*/ 592680 h 712683"/>
              <a:gd name="connsiteX6" fmla="*/ 334434 w 438419"/>
              <a:gd name="connsiteY6" fmla="*/ 476263 h 712683"/>
              <a:gd name="connsiteX7" fmla="*/ 296334 w 438419"/>
              <a:gd name="connsiteY7" fmla="*/ 613847 h 712683"/>
              <a:gd name="connsiteX8" fmla="*/ 296334 w 438419"/>
              <a:gd name="connsiteY8" fmla="*/ 476263 h 712683"/>
              <a:gd name="connsiteX9" fmla="*/ 169334 w 438419"/>
              <a:gd name="connsiteY9" fmla="*/ 656180 h 712683"/>
              <a:gd name="connsiteX10" fmla="*/ 0 w 438419"/>
              <a:gd name="connsiteY10" fmla="*/ 711213 h 712683"/>
              <a:gd name="connsiteX11" fmla="*/ 171450 w 438419"/>
              <a:gd name="connsiteY11" fmla="*/ 609613 h 712683"/>
              <a:gd name="connsiteX12" fmla="*/ 137584 w 438419"/>
              <a:gd name="connsiteY12" fmla="*/ 579980 h 712683"/>
              <a:gd name="connsiteX13" fmla="*/ 129117 w 438419"/>
              <a:gd name="connsiteY13" fmla="*/ 455097 h 712683"/>
              <a:gd name="connsiteX14" fmla="*/ 124884 w 438419"/>
              <a:gd name="connsiteY14" fmla="*/ 444513 h 712683"/>
              <a:gd name="connsiteX15" fmla="*/ 120650 w 438419"/>
              <a:gd name="connsiteY15" fmla="*/ 393713 h 712683"/>
              <a:gd name="connsiteX16" fmla="*/ 124884 w 438419"/>
              <a:gd name="connsiteY16" fmla="*/ 357730 h 712683"/>
              <a:gd name="connsiteX17" fmla="*/ 173567 w 438419"/>
              <a:gd name="connsiteY17" fmla="*/ 266713 h 712683"/>
              <a:gd name="connsiteX18" fmla="*/ 105834 w 438419"/>
              <a:gd name="connsiteY18" fmla="*/ 289997 h 712683"/>
              <a:gd name="connsiteX19" fmla="*/ 127000 w 438419"/>
              <a:gd name="connsiteY19" fmla="*/ 139713 h 712683"/>
              <a:gd name="connsiteX20" fmla="*/ 91017 w 438419"/>
              <a:gd name="connsiteY20" fmla="*/ 21180 h 712683"/>
              <a:gd name="connsiteX21" fmla="*/ 192617 w 438419"/>
              <a:gd name="connsiteY21" fmla="*/ 13 h 712683"/>
              <a:gd name="connsiteX22" fmla="*/ 188384 w 438419"/>
              <a:gd name="connsiteY22" fmla="*/ 19063 h 712683"/>
              <a:gd name="connsiteX23" fmla="*/ 203200 w 438419"/>
              <a:gd name="connsiteY23" fmla="*/ 76213 h 712683"/>
              <a:gd name="connsiteX24" fmla="*/ 275167 w 438419"/>
              <a:gd name="connsiteY24" fmla="*/ 48697 h 71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8419" h="712683">
                <a:moveTo>
                  <a:pt x="275167" y="48697"/>
                </a:moveTo>
                <a:cubicBezTo>
                  <a:pt x="282575" y="58222"/>
                  <a:pt x="231775" y="101260"/>
                  <a:pt x="247650" y="133363"/>
                </a:cubicBezTo>
                <a:cubicBezTo>
                  <a:pt x="263525" y="165466"/>
                  <a:pt x="344311" y="201096"/>
                  <a:pt x="370417" y="241313"/>
                </a:cubicBezTo>
                <a:cubicBezTo>
                  <a:pt x="396523" y="281530"/>
                  <a:pt x="392995" y="340443"/>
                  <a:pt x="404284" y="374663"/>
                </a:cubicBezTo>
                <a:cubicBezTo>
                  <a:pt x="415573" y="408883"/>
                  <a:pt x="441325" y="410294"/>
                  <a:pt x="438150" y="446630"/>
                </a:cubicBezTo>
                <a:cubicBezTo>
                  <a:pt x="434975" y="482966"/>
                  <a:pt x="402520" y="587741"/>
                  <a:pt x="385234" y="592680"/>
                </a:cubicBezTo>
                <a:cubicBezTo>
                  <a:pt x="367948" y="597619"/>
                  <a:pt x="349251" y="472735"/>
                  <a:pt x="334434" y="476263"/>
                </a:cubicBezTo>
                <a:cubicBezTo>
                  <a:pt x="319617" y="479791"/>
                  <a:pt x="302684" y="613847"/>
                  <a:pt x="296334" y="613847"/>
                </a:cubicBezTo>
                <a:cubicBezTo>
                  <a:pt x="289984" y="613847"/>
                  <a:pt x="317501" y="469208"/>
                  <a:pt x="296334" y="476263"/>
                </a:cubicBezTo>
                <a:cubicBezTo>
                  <a:pt x="275167" y="483318"/>
                  <a:pt x="218723" y="617022"/>
                  <a:pt x="169334" y="656180"/>
                </a:cubicBezTo>
                <a:cubicBezTo>
                  <a:pt x="119945" y="695338"/>
                  <a:pt x="-353" y="718974"/>
                  <a:pt x="0" y="711213"/>
                </a:cubicBezTo>
                <a:cubicBezTo>
                  <a:pt x="353" y="703452"/>
                  <a:pt x="148519" y="631485"/>
                  <a:pt x="171450" y="609613"/>
                </a:cubicBezTo>
                <a:cubicBezTo>
                  <a:pt x="194381" y="587741"/>
                  <a:pt x="144639" y="605733"/>
                  <a:pt x="137584" y="579980"/>
                </a:cubicBezTo>
                <a:cubicBezTo>
                  <a:pt x="130529" y="554227"/>
                  <a:pt x="131234" y="477675"/>
                  <a:pt x="129117" y="455097"/>
                </a:cubicBezTo>
                <a:cubicBezTo>
                  <a:pt x="127000" y="432519"/>
                  <a:pt x="126295" y="454744"/>
                  <a:pt x="124884" y="444513"/>
                </a:cubicBezTo>
                <a:cubicBezTo>
                  <a:pt x="123473" y="434282"/>
                  <a:pt x="120650" y="408177"/>
                  <a:pt x="120650" y="393713"/>
                </a:cubicBezTo>
                <a:cubicBezTo>
                  <a:pt x="120650" y="379249"/>
                  <a:pt x="116064" y="378897"/>
                  <a:pt x="124884" y="357730"/>
                </a:cubicBezTo>
                <a:cubicBezTo>
                  <a:pt x="133703" y="336563"/>
                  <a:pt x="176742" y="278002"/>
                  <a:pt x="173567" y="266713"/>
                </a:cubicBezTo>
                <a:cubicBezTo>
                  <a:pt x="170392" y="255424"/>
                  <a:pt x="113595" y="311164"/>
                  <a:pt x="105834" y="289997"/>
                </a:cubicBezTo>
                <a:cubicBezTo>
                  <a:pt x="98073" y="268830"/>
                  <a:pt x="129469" y="184516"/>
                  <a:pt x="127000" y="139713"/>
                </a:cubicBezTo>
                <a:cubicBezTo>
                  <a:pt x="124531" y="94910"/>
                  <a:pt x="80081" y="44463"/>
                  <a:pt x="91017" y="21180"/>
                </a:cubicBezTo>
                <a:cubicBezTo>
                  <a:pt x="101953" y="-2103"/>
                  <a:pt x="176389" y="366"/>
                  <a:pt x="192617" y="13"/>
                </a:cubicBezTo>
                <a:cubicBezTo>
                  <a:pt x="208845" y="-340"/>
                  <a:pt x="186620" y="6363"/>
                  <a:pt x="188384" y="19063"/>
                </a:cubicBezTo>
                <a:cubicBezTo>
                  <a:pt x="190148" y="31763"/>
                  <a:pt x="191911" y="70216"/>
                  <a:pt x="203200" y="76213"/>
                </a:cubicBezTo>
                <a:cubicBezTo>
                  <a:pt x="214489" y="82210"/>
                  <a:pt x="267759" y="39172"/>
                  <a:pt x="275167" y="48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8B5A9350-C3B3-4918-886B-1780E203E690}"/>
              </a:ext>
            </a:extLst>
          </p:cNvPr>
          <p:cNvSpPr/>
          <p:nvPr/>
        </p:nvSpPr>
        <p:spPr>
          <a:xfrm>
            <a:off x="4939465" y="1686256"/>
            <a:ext cx="542583" cy="348321"/>
          </a:xfrm>
          <a:custGeom>
            <a:avLst/>
            <a:gdLst>
              <a:gd name="connsiteX0" fmla="*/ 125718 w 542583"/>
              <a:gd name="connsiteY0" fmla="*/ 727 h 348321"/>
              <a:gd name="connsiteX1" fmla="*/ 305635 w 542583"/>
              <a:gd name="connsiteY1" fmla="*/ 66344 h 348321"/>
              <a:gd name="connsiteX2" fmla="*/ 422052 w 542583"/>
              <a:gd name="connsiteY2" fmla="*/ 214511 h 348321"/>
              <a:gd name="connsiteX3" fmla="*/ 286585 w 542583"/>
              <a:gd name="connsiteY3" fmla="*/ 146777 h 348321"/>
              <a:gd name="connsiteX4" fmla="*/ 470735 w 542583"/>
              <a:gd name="connsiteY4" fmla="*/ 275894 h 348321"/>
              <a:gd name="connsiteX5" fmla="*/ 530002 w 542583"/>
              <a:gd name="connsiteY5" fmla="*/ 345744 h 348321"/>
              <a:gd name="connsiteX6" fmla="*/ 242135 w 542583"/>
              <a:gd name="connsiteY6" fmla="*/ 333044 h 348321"/>
              <a:gd name="connsiteX7" fmla="*/ 341618 w 542583"/>
              <a:gd name="connsiteY7" fmla="*/ 330927 h 348321"/>
              <a:gd name="connsiteX8" fmla="*/ 163818 w 542583"/>
              <a:gd name="connsiteY8" fmla="*/ 343627 h 348321"/>
              <a:gd name="connsiteX9" fmla="*/ 87618 w 542583"/>
              <a:gd name="connsiteY9" fmla="*/ 303411 h 348321"/>
              <a:gd name="connsiteX10" fmla="*/ 835 w 542583"/>
              <a:gd name="connsiteY10" fmla="*/ 288594 h 348321"/>
              <a:gd name="connsiteX11" fmla="*/ 142652 w 542583"/>
              <a:gd name="connsiteY11" fmla="*/ 231444 h 348321"/>
              <a:gd name="connsiteX12" fmla="*/ 113018 w 542583"/>
              <a:gd name="connsiteY12" fmla="*/ 110794 h 348321"/>
              <a:gd name="connsiteX13" fmla="*/ 225202 w 542583"/>
              <a:gd name="connsiteY13" fmla="*/ 242027 h 348321"/>
              <a:gd name="connsiteX14" fmla="*/ 41052 w 542583"/>
              <a:gd name="connsiteY14" fmla="*/ 93861 h 348321"/>
              <a:gd name="connsiteX15" fmla="*/ 123602 w 542583"/>
              <a:gd name="connsiteY15" fmla="*/ 104444 h 348321"/>
              <a:gd name="connsiteX16" fmla="*/ 125718 w 542583"/>
              <a:gd name="connsiteY16" fmla="*/ 727 h 34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583" h="348321">
                <a:moveTo>
                  <a:pt x="125718" y="727"/>
                </a:moveTo>
                <a:cubicBezTo>
                  <a:pt x="156057" y="-5623"/>
                  <a:pt x="256246" y="30713"/>
                  <a:pt x="305635" y="66344"/>
                </a:cubicBezTo>
                <a:cubicBezTo>
                  <a:pt x="355024" y="101975"/>
                  <a:pt x="425227" y="201106"/>
                  <a:pt x="422052" y="214511"/>
                </a:cubicBezTo>
                <a:cubicBezTo>
                  <a:pt x="418877" y="227916"/>
                  <a:pt x="278471" y="136547"/>
                  <a:pt x="286585" y="146777"/>
                </a:cubicBezTo>
                <a:cubicBezTo>
                  <a:pt x="294699" y="157007"/>
                  <a:pt x="430166" y="242733"/>
                  <a:pt x="470735" y="275894"/>
                </a:cubicBezTo>
                <a:cubicBezTo>
                  <a:pt x="511304" y="309055"/>
                  <a:pt x="568102" y="336219"/>
                  <a:pt x="530002" y="345744"/>
                </a:cubicBezTo>
                <a:cubicBezTo>
                  <a:pt x="491902" y="355269"/>
                  <a:pt x="273532" y="335514"/>
                  <a:pt x="242135" y="333044"/>
                </a:cubicBezTo>
                <a:cubicBezTo>
                  <a:pt x="210738" y="330574"/>
                  <a:pt x="354671" y="329163"/>
                  <a:pt x="341618" y="330927"/>
                </a:cubicBezTo>
                <a:cubicBezTo>
                  <a:pt x="328565" y="332691"/>
                  <a:pt x="206151" y="348213"/>
                  <a:pt x="163818" y="343627"/>
                </a:cubicBezTo>
                <a:cubicBezTo>
                  <a:pt x="121485" y="339041"/>
                  <a:pt x="114782" y="312583"/>
                  <a:pt x="87618" y="303411"/>
                </a:cubicBezTo>
                <a:cubicBezTo>
                  <a:pt x="60454" y="294239"/>
                  <a:pt x="-8337" y="300589"/>
                  <a:pt x="835" y="288594"/>
                </a:cubicBezTo>
                <a:cubicBezTo>
                  <a:pt x="10007" y="276600"/>
                  <a:pt x="123955" y="261077"/>
                  <a:pt x="142652" y="231444"/>
                </a:cubicBezTo>
                <a:cubicBezTo>
                  <a:pt x="161349" y="201811"/>
                  <a:pt x="99260" y="109030"/>
                  <a:pt x="113018" y="110794"/>
                </a:cubicBezTo>
                <a:cubicBezTo>
                  <a:pt x="126776" y="112558"/>
                  <a:pt x="237196" y="244849"/>
                  <a:pt x="225202" y="242027"/>
                </a:cubicBezTo>
                <a:cubicBezTo>
                  <a:pt x="213208" y="239205"/>
                  <a:pt x="57985" y="116792"/>
                  <a:pt x="41052" y="93861"/>
                </a:cubicBezTo>
                <a:cubicBezTo>
                  <a:pt x="24119" y="70931"/>
                  <a:pt x="108080" y="118202"/>
                  <a:pt x="123602" y="104444"/>
                </a:cubicBezTo>
                <a:cubicBezTo>
                  <a:pt x="139124" y="90686"/>
                  <a:pt x="95379" y="7077"/>
                  <a:pt x="125718" y="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2198BCAB-D7EF-4B57-9B1A-EB7101EFA26C}"/>
              </a:ext>
            </a:extLst>
          </p:cNvPr>
          <p:cNvSpPr/>
          <p:nvPr/>
        </p:nvSpPr>
        <p:spPr>
          <a:xfrm>
            <a:off x="4112680" y="1822017"/>
            <a:ext cx="597553" cy="184046"/>
          </a:xfrm>
          <a:custGeom>
            <a:avLst/>
            <a:gdLst>
              <a:gd name="connsiteX0" fmla="*/ 3 w 597553"/>
              <a:gd name="connsiteY0" fmla="*/ 182466 h 184046"/>
              <a:gd name="connsiteX1" fmla="*/ 455087 w 597553"/>
              <a:gd name="connsiteY1" fmla="*/ 25833 h 184046"/>
              <a:gd name="connsiteX2" fmla="*/ 190503 w 597553"/>
              <a:gd name="connsiteY2" fmla="*/ 78750 h 184046"/>
              <a:gd name="connsiteX3" fmla="*/ 512237 w 597553"/>
              <a:gd name="connsiteY3" fmla="*/ 433 h 184046"/>
              <a:gd name="connsiteX4" fmla="*/ 596903 w 597553"/>
              <a:gd name="connsiteY4" fmla="*/ 47000 h 184046"/>
              <a:gd name="connsiteX5" fmla="*/ 550337 w 597553"/>
              <a:gd name="connsiteY5" fmla="*/ 42766 h 184046"/>
              <a:gd name="connsiteX6" fmla="*/ 531287 w 597553"/>
              <a:gd name="connsiteY6" fmla="*/ 127433 h 184046"/>
              <a:gd name="connsiteX7" fmla="*/ 541870 w 597553"/>
              <a:gd name="connsiteY7" fmla="*/ 97800 h 184046"/>
              <a:gd name="connsiteX8" fmla="*/ 527053 w 597553"/>
              <a:gd name="connsiteY8" fmla="*/ 138016 h 184046"/>
              <a:gd name="connsiteX9" fmla="*/ 372537 w 597553"/>
              <a:gd name="connsiteY9" fmla="*/ 159183 h 184046"/>
              <a:gd name="connsiteX10" fmla="*/ 162987 w 597553"/>
              <a:gd name="connsiteY10" fmla="*/ 178233 h 184046"/>
              <a:gd name="connsiteX11" fmla="*/ 463553 w 597553"/>
              <a:gd name="connsiteY11" fmla="*/ 110500 h 184046"/>
              <a:gd name="connsiteX12" fmla="*/ 3 w 597553"/>
              <a:gd name="connsiteY12" fmla="*/ 182466 h 18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7553" h="184046">
                <a:moveTo>
                  <a:pt x="3" y="182466"/>
                </a:moveTo>
                <a:cubicBezTo>
                  <a:pt x="-1408" y="168355"/>
                  <a:pt x="423337" y="43119"/>
                  <a:pt x="455087" y="25833"/>
                </a:cubicBezTo>
                <a:cubicBezTo>
                  <a:pt x="486837" y="8547"/>
                  <a:pt x="180978" y="82983"/>
                  <a:pt x="190503" y="78750"/>
                </a:cubicBezTo>
                <a:cubicBezTo>
                  <a:pt x="200028" y="74517"/>
                  <a:pt x="444504" y="5725"/>
                  <a:pt x="512237" y="433"/>
                </a:cubicBezTo>
                <a:cubicBezTo>
                  <a:pt x="579970" y="-4859"/>
                  <a:pt x="590553" y="39945"/>
                  <a:pt x="596903" y="47000"/>
                </a:cubicBezTo>
                <a:cubicBezTo>
                  <a:pt x="603253" y="54055"/>
                  <a:pt x="561273" y="29360"/>
                  <a:pt x="550337" y="42766"/>
                </a:cubicBezTo>
                <a:cubicBezTo>
                  <a:pt x="539401" y="56171"/>
                  <a:pt x="532698" y="118261"/>
                  <a:pt x="531287" y="127433"/>
                </a:cubicBezTo>
                <a:cubicBezTo>
                  <a:pt x="529876" y="136605"/>
                  <a:pt x="542576" y="96036"/>
                  <a:pt x="541870" y="97800"/>
                </a:cubicBezTo>
                <a:cubicBezTo>
                  <a:pt x="541164" y="99564"/>
                  <a:pt x="555275" y="127785"/>
                  <a:pt x="527053" y="138016"/>
                </a:cubicBezTo>
                <a:cubicBezTo>
                  <a:pt x="498831" y="148246"/>
                  <a:pt x="433215" y="152480"/>
                  <a:pt x="372537" y="159183"/>
                </a:cubicBezTo>
                <a:cubicBezTo>
                  <a:pt x="311859" y="165886"/>
                  <a:pt x="147818" y="186347"/>
                  <a:pt x="162987" y="178233"/>
                </a:cubicBezTo>
                <a:cubicBezTo>
                  <a:pt x="178156" y="170119"/>
                  <a:pt x="491070" y="109442"/>
                  <a:pt x="463553" y="110500"/>
                </a:cubicBezTo>
                <a:cubicBezTo>
                  <a:pt x="436036" y="111558"/>
                  <a:pt x="1414" y="196577"/>
                  <a:pt x="3" y="182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DC63CFD5-1C30-4F22-BD99-00CA0069732D}"/>
              </a:ext>
            </a:extLst>
          </p:cNvPr>
          <p:cNvSpPr/>
          <p:nvPr/>
        </p:nvSpPr>
        <p:spPr>
          <a:xfrm>
            <a:off x="5473388" y="1412622"/>
            <a:ext cx="674478" cy="661227"/>
          </a:xfrm>
          <a:custGeom>
            <a:avLst/>
            <a:gdLst>
              <a:gd name="connsiteX0" fmla="*/ 312 w 674478"/>
              <a:gd name="connsiteY0" fmla="*/ 1311 h 661227"/>
              <a:gd name="connsiteX1" fmla="*/ 317812 w 674478"/>
              <a:gd name="connsiteY1" fmla="*/ 90211 h 661227"/>
              <a:gd name="connsiteX2" fmla="*/ 237379 w 674478"/>
              <a:gd name="connsiteY2" fmla="*/ 111378 h 661227"/>
              <a:gd name="connsiteX3" fmla="*/ 468095 w 674478"/>
              <a:gd name="connsiteY3" fmla="*/ 204511 h 661227"/>
              <a:gd name="connsiteX4" fmla="*/ 385545 w 674478"/>
              <a:gd name="connsiteY4" fmla="*/ 244728 h 661227"/>
              <a:gd name="connsiteX5" fmla="*/ 410945 w 674478"/>
              <a:gd name="connsiteY5" fmla="*/ 261661 h 661227"/>
              <a:gd name="connsiteX6" fmla="*/ 398245 w 674478"/>
              <a:gd name="connsiteY6" fmla="*/ 268011 h 661227"/>
              <a:gd name="connsiteX7" fmla="*/ 472329 w 674478"/>
              <a:gd name="connsiteY7" fmla="*/ 306111 h 661227"/>
              <a:gd name="connsiteX8" fmla="*/ 673412 w 674478"/>
              <a:gd name="connsiteY8" fmla="*/ 657478 h 661227"/>
              <a:gd name="connsiteX9" fmla="*/ 546412 w 674478"/>
              <a:gd name="connsiteY9" fmla="*/ 486028 h 661227"/>
              <a:gd name="connsiteX10" fmla="*/ 425762 w 674478"/>
              <a:gd name="connsiteY10" fmla="*/ 399245 h 661227"/>
              <a:gd name="connsiteX11" fmla="*/ 195045 w 674478"/>
              <a:gd name="connsiteY11" fmla="*/ 284945 h 661227"/>
              <a:gd name="connsiteX12" fmla="*/ 70162 w 674478"/>
              <a:gd name="connsiteY12" fmla="*/ 202395 h 661227"/>
              <a:gd name="connsiteX13" fmla="*/ 362262 w 674478"/>
              <a:gd name="connsiteY13" fmla="*/ 320928 h 661227"/>
              <a:gd name="connsiteX14" fmla="*/ 239495 w 674478"/>
              <a:gd name="connsiteY14" fmla="*/ 244728 h 661227"/>
              <a:gd name="connsiteX15" fmla="*/ 368612 w 674478"/>
              <a:gd name="connsiteY15" fmla="*/ 240495 h 661227"/>
              <a:gd name="connsiteX16" fmla="*/ 260662 w 674478"/>
              <a:gd name="connsiteY16" fmla="*/ 166411 h 661227"/>
              <a:gd name="connsiteX17" fmla="*/ 312 w 674478"/>
              <a:gd name="connsiteY17" fmla="*/ 1311 h 6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4478" h="661227">
                <a:moveTo>
                  <a:pt x="312" y="1311"/>
                </a:moveTo>
                <a:cubicBezTo>
                  <a:pt x="9837" y="-11389"/>
                  <a:pt x="278301" y="71867"/>
                  <a:pt x="317812" y="90211"/>
                </a:cubicBezTo>
                <a:cubicBezTo>
                  <a:pt x="357323" y="108555"/>
                  <a:pt x="212332" y="92328"/>
                  <a:pt x="237379" y="111378"/>
                </a:cubicBezTo>
                <a:cubicBezTo>
                  <a:pt x="262426" y="130428"/>
                  <a:pt x="443401" y="182286"/>
                  <a:pt x="468095" y="204511"/>
                </a:cubicBezTo>
                <a:cubicBezTo>
                  <a:pt x="492789" y="226736"/>
                  <a:pt x="395070" y="235203"/>
                  <a:pt x="385545" y="244728"/>
                </a:cubicBezTo>
                <a:cubicBezTo>
                  <a:pt x="376020" y="254253"/>
                  <a:pt x="408828" y="257781"/>
                  <a:pt x="410945" y="261661"/>
                </a:cubicBezTo>
                <a:cubicBezTo>
                  <a:pt x="413062" y="265541"/>
                  <a:pt x="388014" y="260603"/>
                  <a:pt x="398245" y="268011"/>
                </a:cubicBezTo>
                <a:cubicBezTo>
                  <a:pt x="408476" y="275419"/>
                  <a:pt x="426468" y="241200"/>
                  <a:pt x="472329" y="306111"/>
                </a:cubicBezTo>
                <a:cubicBezTo>
                  <a:pt x="518190" y="371022"/>
                  <a:pt x="661065" y="627492"/>
                  <a:pt x="673412" y="657478"/>
                </a:cubicBezTo>
                <a:cubicBezTo>
                  <a:pt x="685759" y="687464"/>
                  <a:pt x="587687" y="529067"/>
                  <a:pt x="546412" y="486028"/>
                </a:cubicBezTo>
                <a:cubicBezTo>
                  <a:pt x="505137" y="442989"/>
                  <a:pt x="484323" y="432759"/>
                  <a:pt x="425762" y="399245"/>
                </a:cubicBezTo>
                <a:cubicBezTo>
                  <a:pt x="367201" y="365731"/>
                  <a:pt x="254312" y="317753"/>
                  <a:pt x="195045" y="284945"/>
                </a:cubicBezTo>
                <a:cubicBezTo>
                  <a:pt x="135778" y="252137"/>
                  <a:pt x="42293" y="196398"/>
                  <a:pt x="70162" y="202395"/>
                </a:cubicBezTo>
                <a:cubicBezTo>
                  <a:pt x="98031" y="208392"/>
                  <a:pt x="334040" y="313873"/>
                  <a:pt x="362262" y="320928"/>
                </a:cubicBezTo>
                <a:cubicBezTo>
                  <a:pt x="390484" y="327983"/>
                  <a:pt x="238437" y="258134"/>
                  <a:pt x="239495" y="244728"/>
                </a:cubicBezTo>
                <a:cubicBezTo>
                  <a:pt x="240553" y="231323"/>
                  <a:pt x="365084" y="253548"/>
                  <a:pt x="368612" y="240495"/>
                </a:cubicBezTo>
                <a:cubicBezTo>
                  <a:pt x="372140" y="227442"/>
                  <a:pt x="319576" y="200983"/>
                  <a:pt x="260662" y="166411"/>
                </a:cubicBezTo>
                <a:cubicBezTo>
                  <a:pt x="201748" y="131839"/>
                  <a:pt x="-9213" y="14011"/>
                  <a:pt x="312" y="1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69C2F401-F866-4CF0-95B0-C83FEE7BCED1}"/>
              </a:ext>
            </a:extLst>
          </p:cNvPr>
          <p:cNvSpPr/>
          <p:nvPr/>
        </p:nvSpPr>
        <p:spPr>
          <a:xfrm>
            <a:off x="5378440" y="1733462"/>
            <a:ext cx="715969" cy="287484"/>
          </a:xfrm>
          <a:custGeom>
            <a:avLst/>
            <a:gdLst>
              <a:gd name="connsiteX0" fmla="*/ 715443 w 715969"/>
              <a:gd name="connsiteY0" fmla="*/ 281605 h 287484"/>
              <a:gd name="connsiteX1" fmla="*/ 491077 w 715969"/>
              <a:gd name="connsiteY1" fmla="*/ 167305 h 287484"/>
              <a:gd name="connsiteX2" fmla="*/ 107960 w 715969"/>
              <a:gd name="connsiteY2" fmla="*/ 88 h 287484"/>
              <a:gd name="connsiteX3" fmla="*/ 486843 w 715969"/>
              <a:gd name="connsiteY3" fmla="*/ 190588 h 287484"/>
              <a:gd name="connsiteX4" fmla="*/ 120660 w 715969"/>
              <a:gd name="connsiteY4" fmla="*/ 50888 h 287484"/>
              <a:gd name="connsiteX5" fmla="*/ 137593 w 715969"/>
              <a:gd name="connsiteY5" fmla="*/ 150371 h 287484"/>
              <a:gd name="connsiteX6" fmla="*/ 243427 w 715969"/>
              <a:gd name="connsiteY6" fmla="*/ 190588 h 287484"/>
              <a:gd name="connsiteX7" fmla="*/ 10 w 715969"/>
              <a:gd name="connsiteY7" fmla="*/ 124971 h 287484"/>
              <a:gd name="connsiteX8" fmla="*/ 254010 w 715969"/>
              <a:gd name="connsiteY8" fmla="*/ 152488 h 287484"/>
              <a:gd name="connsiteX9" fmla="*/ 116427 w 715969"/>
              <a:gd name="connsiteY9" fmla="*/ 201171 h 287484"/>
              <a:gd name="connsiteX10" fmla="*/ 391593 w 715969"/>
              <a:gd name="connsiteY10" fmla="*/ 281605 h 287484"/>
              <a:gd name="connsiteX11" fmla="*/ 459327 w 715969"/>
              <a:gd name="connsiteY11" fmla="*/ 279488 h 287484"/>
              <a:gd name="connsiteX12" fmla="*/ 569393 w 715969"/>
              <a:gd name="connsiteY12" fmla="*/ 264671 h 287484"/>
              <a:gd name="connsiteX13" fmla="*/ 590560 w 715969"/>
              <a:gd name="connsiteY13" fmla="*/ 258321 h 287484"/>
              <a:gd name="connsiteX14" fmla="*/ 554577 w 715969"/>
              <a:gd name="connsiteY14" fmla="*/ 237155 h 287484"/>
              <a:gd name="connsiteX15" fmla="*/ 715443 w 715969"/>
              <a:gd name="connsiteY15" fmla="*/ 281605 h 28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5969" h="287484">
                <a:moveTo>
                  <a:pt x="715443" y="281605"/>
                </a:moveTo>
                <a:cubicBezTo>
                  <a:pt x="704860" y="269963"/>
                  <a:pt x="592324" y="214225"/>
                  <a:pt x="491077" y="167305"/>
                </a:cubicBezTo>
                <a:cubicBezTo>
                  <a:pt x="389830" y="120385"/>
                  <a:pt x="108666" y="-3792"/>
                  <a:pt x="107960" y="88"/>
                </a:cubicBezTo>
                <a:cubicBezTo>
                  <a:pt x="107254" y="3968"/>
                  <a:pt x="484726" y="182121"/>
                  <a:pt x="486843" y="190588"/>
                </a:cubicBezTo>
                <a:cubicBezTo>
                  <a:pt x="488960" y="199055"/>
                  <a:pt x="178868" y="57591"/>
                  <a:pt x="120660" y="50888"/>
                </a:cubicBezTo>
                <a:cubicBezTo>
                  <a:pt x="62452" y="44185"/>
                  <a:pt x="117132" y="127088"/>
                  <a:pt x="137593" y="150371"/>
                </a:cubicBezTo>
                <a:cubicBezTo>
                  <a:pt x="158054" y="173654"/>
                  <a:pt x="266357" y="194821"/>
                  <a:pt x="243427" y="190588"/>
                </a:cubicBezTo>
                <a:cubicBezTo>
                  <a:pt x="220497" y="186355"/>
                  <a:pt x="-1754" y="131321"/>
                  <a:pt x="10" y="124971"/>
                </a:cubicBezTo>
                <a:cubicBezTo>
                  <a:pt x="1774" y="118621"/>
                  <a:pt x="234607" y="139788"/>
                  <a:pt x="254010" y="152488"/>
                </a:cubicBezTo>
                <a:cubicBezTo>
                  <a:pt x="273413" y="165188"/>
                  <a:pt x="93497" y="179652"/>
                  <a:pt x="116427" y="201171"/>
                </a:cubicBezTo>
                <a:cubicBezTo>
                  <a:pt x="139357" y="222690"/>
                  <a:pt x="334443" y="268552"/>
                  <a:pt x="391593" y="281605"/>
                </a:cubicBezTo>
                <a:cubicBezTo>
                  <a:pt x="448743" y="294658"/>
                  <a:pt x="429694" y="282310"/>
                  <a:pt x="459327" y="279488"/>
                </a:cubicBezTo>
                <a:cubicBezTo>
                  <a:pt x="488960" y="276666"/>
                  <a:pt x="547521" y="268199"/>
                  <a:pt x="569393" y="264671"/>
                </a:cubicBezTo>
                <a:cubicBezTo>
                  <a:pt x="591265" y="261143"/>
                  <a:pt x="593029" y="262907"/>
                  <a:pt x="590560" y="258321"/>
                </a:cubicBezTo>
                <a:cubicBezTo>
                  <a:pt x="588091" y="253735"/>
                  <a:pt x="535527" y="234685"/>
                  <a:pt x="554577" y="237155"/>
                </a:cubicBezTo>
                <a:cubicBezTo>
                  <a:pt x="573627" y="239624"/>
                  <a:pt x="726026" y="293247"/>
                  <a:pt x="715443" y="281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728EE701-7FA4-4A5C-9E15-E4DB42F4DE25}"/>
              </a:ext>
            </a:extLst>
          </p:cNvPr>
          <p:cNvSpPr/>
          <p:nvPr/>
        </p:nvSpPr>
        <p:spPr>
          <a:xfrm>
            <a:off x="5829081" y="2066670"/>
            <a:ext cx="389368" cy="437612"/>
          </a:xfrm>
          <a:custGeom>
            <a:avLst/>
            <a:gdLst>
              <a:gd name="connsiteX0" fmla="*/ 219 w 389368"/>
              <a:gd name="connsiteY0" fmla="*/ 1313 h 437612"/>
              <a:gd name="connsiteX1" fmla="*/ 237286 w 389368"/>
              <a:gd name="connsiteY1" fmla="*/ 24597 h 437612"/>
              <a:gd name="connsiteX2" fmla="*/ 332536 w 389368"/>
              <a:gd name="connsiteY2" fmla="*/ 105030 h 437612"/>
              <a:gd name="connsiteX3" fmla="*/ 247869 w 389368"/>
              <a:gd name="connsiteY3" fmla="*/ 62697 h 437612"/>
              <a:gd name="connsiteX4" fmla="*/ 353702 w 389368"/>
              <a:gd name="connsiteY4" fmla="*/ 196047 h 437612"/>
              <a:gd name="connsiteX5" fmla="*/ 385452 w 389368"/>
              <a:gd name="connsiteY5" fmla="*/ 284947 h 437612"/>
              <a:gd name="connsiteX6" fmla="*/ 275386 w 389368"/>
              <a:gd name="connsiteY6" fmla="*/ 130430 h 437612"/>
              <a:gd name="connsiteX7" fmla="*/ 364286 w 389368"/>
              <a:gd name="connsiteY7" fmla="*/ 306113 h 437612"/>
              <a:gd name="connsiteX8" fmla="*/ 345236 w 389368"/>
              <a:gd name="connsiteY8" fmla="*/ 437347 h 437612"/>
              <a:gd name="connsiteX9" fmla="*/ 324069 w 389368"/>
              <a:gd name="connsiteY9" fmla="*/ 272247 h 437612"/>
              <a:gd name="connsiteX10" fmla="*/ 283852 w 389368"/>
              <a:gd name="connsiteY10" fmla="*/ 157947 h 437612"/>
              <a:gd name="connsiteX11" fmla="*/ 142036 w 389368"/>
              <a:gd name="connsiteY11" fmla="*/ 56347 h 437612"/>
              <a:gd name="connsiteX12" fmla="*/ 192836 w 389368"/>
              <a:gd name="connsiteY12" fmla="*/ 56347 h 437612"/>
              <a:gd name="connsiteX13" fmla="*/ 219 w 389368"/>
              <a:gd name="connsiteY13" fmla="*/ 1313 h 43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9368" h="437612">
                <a:moveTo>
                  <a:pt x="219" y="1313"/>
                </a:moveTo>
                <a:cubicBezTo>
                  <a:pt x="7627" y="-3979"/>
                  <a:pt x="181900" y="7311"/>
                  <a:pt x="237286" y="24597"/>
                </a:cubicBezTo>
                <a:cubicBezTo>
                  <a:pt x="292672" y="41883"/>
                  <a:pt x="330772" y="98680"/>
                  <a:pt x="332536" y="105030"/>
                </a:cubicBezTo>
                <a:cubicBezTo>
                  <a:pt x="334300" y="111380"/>
                  <a:pt x="244341" y="47528"/>
                  <a:pt x="247869" y="62697"/>
                </a:cubicBezTo>
                <a:cubicBezTo>
                  <a:pt x="251397" y="77866"/>
                  <a:pt x="330772" y="159005"/>
                  <a:pt x="353702" y="196047"/>
                </a:cubicBezTo>
                <a:cubicBezTo>
                  <a:pt x="376632" y="233089"/>
                  <a:pt x="398505" y="295883"/>
                  <a:pt x="385452" y="284947"/>
                </a:cubicBezTo>
                <a:cubicBezTo>
                  <a:pt x="372399" y="274011"/>
                  <a:pt x="278914" y="126902"/>
                  <a:pt x="275386" y="130430"/>
                </a:cubicBezTo>
                <a:cubicBezTo>
                  <a:pt x="271858" y="133958"/>
                  <a:pt x="352644" y="254960"/>
                  <a:pt x="364286" y="306113"/>
                </a:cubicBezTo>
                <a:cubicBezTo>
                  <a:pt x="375928" y="357266"/>
                  <a:pt x="351939" y="442991"/>
                  <a:pt x="345236" y="437347"/>
                </a:cubicBezTo>
                <a:cubicBezTo>
                  <a:pt x="338533" y="431703"/>
                  <a:pt x="334300" y="318814"/>
                  <a:pt x="324069" y="272247"/>
                </a:cubicBezTo>
                <a:cubicBezTo>
                  <a:pt x="313838" y="225680"/>
                  <a:pt x="314191" y="193930"/>
                  <a:pt x="283852" y="157947"/>
                </a:cubicBezTo>
                <a:cubicBezTo>
                  <a:pt x="253513" y="121964"/>
                  <a:pt x="157205" y="73280"/>
                  <a:pt x="142036" y="56347"/>
                </a:cubicBezTo>
                <a:cubicBezTo>
                  <a:pt x="126867" y="39414"/>
                  <a:pt x="210122" y="65166"/>
                  <a:pt x="192836" y="56347"/>
                </a:cubicBezTo>
                <a:cubicBezTo>
                  <a:pt x="175550" y="47528"/>
                  <a:pt x="-7189" y="6605"/>
                  <a:pt x="219" y="1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6F7B03A2-1378-4FDE-B615-7F625DFF09F8}"/>
              </a:ext>
            </a:extLst>
          </p:cNvPr>
          <p:cNvSpPr/>
          <p:nvPr/>
        </p:nvSpPr>
        <p:spPr>
          <a:xfrm>
            <a:off x="5415441" y="2023533"/>
            <a:ext cx="743137" cy="376794"/>
          </a:xfrm>
          <a:custGeom>
            <a:avLst/>
            <a:gdLst>
              <a:gd name="connsiteX0" fmla="*/ 153509 w 743137"/>
              <a:gd name="connsiteY0" fmla="*/ 0 h 376794"/>
              <a:gd name="connsiteX1" fmla="*/ 318609 w 743137"/>
              <a:gd name="connsiteY1" fmla="*/ 84667 h 376794"/>
              <a:gd name="connsiteX2" fmla="*/ 633992 w 743137"/>
              <a:gd name="connsiteY2" fmla="*/ 241300 h 376794"/>
              <a:gd name="connsiteX3" fmla="*/ 532392 w 743137"/>
              <a:gd name="connsiteY3" fmla="*/ 205317 h 376794"/>
              <a:gd name="connsiteX4" fmla="*/ 689026 w 743137"/>
              <a:gd name="connsiteY4" fmla="*/ 319617 h 376794"/>
              <a:gd name="connsiteX5" fmla="*/ 718659 w 743137"/>
              <a:gd name="connsiteY5" fmla="*/ 376767 h 376794"/>
              <a:gd name="connsiteX6" fmla="*/ 705959 w 743137"/>
              <a:gd name="connsiteY6" fmla="*/ 313267 h 376794"/>
              <a:gd name="connsiteX7" fmla="*/ 276276 w 743137"/>
              <a:gd name="connsiteY7" fmla="*/ 345017 h 376794"/>
              <a:gd name="connsiteX8" fmla="*/ 519692 w 743137"/>
              <a:gd name="connsiteY8" fmla="*/ 336550 h 376794"/>
              <a:gd name="connsiteX9" fmla="*/ 259342 w 743137"/>
              <a:gd name="connsiteY9" fmla="*/ 321734 h 376794"/>
              <a:gd name="connsiteX10" fmla="*/ 1109 w 743137"/>
              <a:gd name="connsiteY10" fmla="*/ 226484 h 376794"/>
              <a:gd name="connsiteX11" fmla="*/ 363059 w 743137"/>
              <a:gd name="connsiteY11" fmla="*/ 345017 h 376794"/>
              <a:gd name="connsiteX12" fmla="*/ 64609 w 743137"/>
              <a:gd name="connsiteY12" fmla="*/ 220134 h 376794"/>
              <a:gd name="connsiteX13" fmla="*/ 18042 w 743137"/>
              <a:gd name="connsiteY13" fmla="*/ 95250 h 376794"/>
              <a:gd name="connsiteX14" fmla="*/ 176792 w 743137"/>
              <a:gd name="connsiteY14" fmla="*/ 127000 h 376794"/>
              <a:gd name="connsiteX15" fmla="*/ 73076 w 743137"/>
              <a:gd name="connsiteY15" fmla="*/ 93134 h 376794"/>
              <a:gd name="connsiteX16" fmla="*/ 96359 w 743137"/>
              <a:gd name="connsiteY16" fmla="*/ 156634 h 376794"/>
              <a:gd name="connsiteX17" fmla="*/ 98476 w 743137"/>
              <a:gd name="connsiteY17" fmla="*/ 124884 h 376794"/>
              <a:gd name="connsiteX18" fmla="*/ 172559 w 743137"/>
              <a:gd name="connsiteY18" fmla="*/ 101600 h 376794"/>
              <a:gd name="connsiteX19" fmla="*/ 371526 w 743137"/>
              <a:gd name="connsiteY19" fmla="*/ 129117 h 376794"/>
              <a:gd name="connsiteX20" fmla="*/ 396926 w 743137"/>
              <a:gd name="connsiteY20" fmla="*/ 146050 h 376794"/>
              <a:gd name="connsiteX21" fmla="*/ 153509 w 743137"/>
              <a:gd name="connsiteY21" fmla="*/ 0 h 37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3137" h="376794">
                <a:moveTo>
                  <a:pt x="153509" y="0"/>
                </a:moveTo>
                <a:lnTo>
                  <a:pt x="318609" y="84667"/>
                </a:lnTo>
                <a:lnTo>
                  <a:pt x="633992" y="241300"/>
                </a:lnTo>
                <a:cubicBezTo>
                  <a:pt x="669623" y="261408"/>
                  <a:pt x="523220" y="192264"/>
                  <a:pt x="532392" y="205317"/>
                </a:cubicBezTo>
                <a:cubicBezTo>
                  <a:pt x="541564" y="218370"/>
                  <a:pt x="657982" y="291042"/>
                  <a:pt x="689026" y="319617"/>
                </a:cubicBezTo>
                <a:cubicBezTo>
                  <a:pt x="720070" y="348192"/>
                  <a:pt x="715837" y="377825"/>
                  <a:pt x="718659" y="376767"/>
                </a:cubicBezTo>
                <a:cubicBezTo>
                  <a:pt x="721481" y="375709"/>
                  <a:pt x="779689" y="318559"/>
                  <a:pt x="705959" y="313267"/>
                </a:cubicBezTo>
                <a:lnTo>
                  <a:pt x="276276" y="345017"/>
                </a:lnTo>
                <a:cubicBezTo>
                  <a:pt x="245232" y="348897"/>
                  <a:pt x="522514" y="340431"/>
                  <a:pt x="519692" y="336550"/>
                </a:cubicBezTo>
                <a:cubicBezTo>
                  <a:pt x="516870" y="332670"/>
                  <a:pt x="345772" y="340078"/>
                  <a:pt x="259342" y="321734"/>
                </a:cubicBezTo>
                <a:cubicBezTo>
                  <a:pt x="172912" y="303390"/>
                  <a:pt x="-16177" y="222604"/>
                  <a:pt x="1109" y="226484"/>
                </a:cubicBezTo>
                <a:cubicBezTo>
                  <a:pt x="18395" y="230364"/>
                  <a:pt x="352476" y="346075"/>
                  <a:pt x="363059" y="345017"/>
                </a:cubicBezTo>
                <a:cubicBezTo>
                  <a:pt x="373642" y="343959"/>
                  <a:pt x="122112" y="261762"/>
                  <a:pt x="64609" y="220134"/>
                </a:cubicBezTo>
                <a:cubicBezTo>
                  <a:pt x="7106" y="178506"/>
                  <a:pt x="-655" y="110772"/>
                  <a:pt x="18042" y="95250"/>
                </a:cubicBezTo>
                <a:cubicBezTo>
                  <a:pt x="36739" y="79728"/>
                  <a:pt x="167620" y="127353"/>
                  <a:pt x="176792" y="127000"/>
                </a:cubicBezTo>
                <a:cubicBezTo>
                  <a:pt x="185964" y="126647"/>
                  <a:pt x="86481" y="88195"/>
                  <a:pt x="73076" y="93134"/>
                </a:cubicBezTo>
                <a:cubicBezTo>
                  <a:pt x="59671" y="98073"/>
                  <a:pt x="92126" y="151342"/>
                  <a:pt x="96359" y="156634"/>
                </a:cubicBezTo>
                <a:cubicBezTo>
                  <a:pt x="100592" y="161926"/>
                  <a:pt x="85776" y="134056"/>
                  <a:pt x="98476" y="124884"/>
                </a:cubicBezTo>
                <a:cubicBezTo>
                  <a:pt x="111176" y="115712"/>
                  <a:pt x="127051" y="100895"/>
                  <a:pt x="172559" y="101600"/>
                </a:cubicBezTo>
                <a:cubicBezTo>
                  <a:pt x="218067" y="102306"/>
                  <a:pt x="334132" y="121709"/>
                  <a:pt x="371526" y="129117"/>
                </a:cubicBezTo>
                <a:cubicBezTo>
                  <a:pt x="408921" y="136525"/>
                  <a:pt x="431146" y="163689"/>
                  <a:pt x="396926" y="146050"/>
                </a:cubicBezTo>
                <a:cubicBezTo>
                  <a:pt x="362706" y="128411"/>
                  <a:pt x="264457" y="75847"/>
                  <a:pt x="15350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FFD0A41D-2031-4B7F-B6E2-3AA463E2441A}"/>
              </a:ext>
            </a:extLst>
          </p:cNvPr>
          <p:cNvSpPr/>
          <p:nvPr/>
        </p:nvSpPr>
        <p:spPr>
          <a:xfrm>
            <a:off x="5027131" y="2101850"/>
            <a:ext cx="382249" cy="154539"/>
          </a:xfrm>
          <a:custGeom>
            <a:avLst/>
            <a:gdLst>
              <a:gd name="connsiteX0" fmla="*/ 4186 w 382249"/>
              <a:gd name="connsiteY0" fmla="*/ 19050 h 154539"/>
              <a:gd name="connsiteX1" fmla="*/ 67686 w 382249"/>
              <a:gd name="connsiteY1" fmla="*/ 19050 h 154539"/>
              <a:gd name="connsiteX2" fmla="*/ 372486 w 382249"/>
              <a:gd name="connsiteY2" fmla="*/ 0 h 154539"/>
              <a:gd name="connsiteX3" fmla="*/ 311102 w 382249"/>
              <a:gd name="connsiteY3" fmla="*/ 19050 h 154539"/>
              <a:gd name="connsiteX4" fmla="*/ 353436 w 382249"/>
              <a:gd name="connsiteY4" fmla="*/ 91017 h 154539"/>
              <a:gd name="connsiteX5" fmla="*/ 353436 w 382249"/>
              <a:gd name="connsiteY5" fmla="*/ 67733 h 154539"/>
              <a:gd name="connsiteX6" fmla="*/ 308986 w 382249"/>
              <a:gd name="connsiteY6" fmla="*/ 120650 h 154539"/>
              <a:gd name="connsiteX7" fmla="*/ 86736 w 382249"/>
              <a:gd name="connsiteY7" fmla="*/ 84667 h 154539"/>
              <a:gd name="connsiteX8" fmla="*/ 340736 w 382249"/>
              <a:gd name="connsiteY8" fmla="*/ 154517 h 154539"/>
              <a:gd name="connsiteX9" fmla="*/ 76152 w 382249"/>
              <a:gd name="connsiteY9" fmla="*/ 76200 h 154539"/>
              <a:gd name="connsiteX10" fmla="*/ 143886 w 382249"/>
              <a:gd name="connsiteY10" fmla="*/ 63500 h 154539"/>
              <a:gd name="connsiteX11" fmla="*/ 4186 w 382249"/>
              <a:gd name="connsiteY11" fmla="*/ 19050 h 15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249" h="154539">
                <a:moveTo>
                  <a:pt x="4186" y="19050"/>
                </a:moveTo>
                <a:cubicBezTo>
                  <a:pt x="-8514" y="11642"/>
                  <a:pt x="6303" y="22225"/>
                  <a:pt x="67686" y="19050"/>
                </a:cubicBezTo>
                <a:cubicBezTo>
                  <a:pt x="129069" y="15875"/>
                  <a:pt x="331917" y="0"/>
                  <a:pt x="372486" y="0"/>
                </a:cubicBezTo>
                <a:cubicBezTo>
                  <a:pt x="413055" y="0"/>
                  <a:pt x="314277" y="3880"/>
                  <a:pt x="311102" y="19050"/>
                </a:cubicBezTo>
                <a:cubicBezTo>
                  <a:pt x="307927" y="34220"/>
                  <a:pt x="346380" y="82903"/>
                  <a:pt x="353436" y="91017"/>
                </a:cubicBezTo>
                <a:cubicBezTo>
                  <a:pt x="360492" y="99131"/>
                  <a:pt x="360844" y="62794"/>
                  <a:pt x="353436" y="67733"/>
                </a:cubicBezTo>
                <a:cubicBezTo>
                  <a:pt x="346028" y="72672"/>
                  <a:pt x="353436" y="117828"/>
                  <a:pt x="308986" y="120650"/>
                </a:cubicBezTo>
                <a:cubicBezTo>
                  <a:pt x="264536" y="123472"/>
                  <a:pt x="81444" y="79023"/>
                  <a:pt x="86736" y="84667"/>
                </a:cubicBezTo>
                <a:cubicBezTo>
                  <a:pt x="92028" y="90311"/>
                  <a:pt x="342500" y="155928"/>
                  <a:pt x="340736" y="154517"/>
                </a:cubicBezTo>
                <a:cubicBezTo>
                  <a:pt x="338972" y="153106"/>
                  <a:pt x="108960" y="91369"/>
                  <a:pt x="76152" y="76200"/>
                </a:cubicBezTo>
                <a:cubicBezTo>
                  <a:pt x="43344" y="61031"/>
                  <a:pt x="152353" y="70908"/>
                  <a:pt x="143886" y="63500"/>
                </a:cubicBezTo>
                <a:cubicBezTo>
                  <a:pt x="135419" y="56092"/>
                  <a:pt x="16886" y="26458"/>
                  <a:pt x="4186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8A9283BD-2113-4E4C-ACF1-720CD194DBB1}"/>
              </a:ext>
            </a:extLst>
          </p:cNvPr>
          <p:cNvSpPr/>
          <p:nvPr/>
        </p:nvSpPr>
        <p:spPr>
          <a:xfrm>
            <a:off x="5777901" y="2388288"/>
            <a:ext cx="324863" cy="274700"/>
          </a:xfrm>
          <a:custGeom>
            <a:avLst/>
            <a:gdLst>
              <a:gd name="connsiteX0" fmla="*/ 599 w 324863"/>
              <a:gd name="connsiteY0" fmla="*/ 52229 h 274700"/>
              <a:gd name="connsiteX1" fmla="*/ 292699 w 324863"/>
              <a:gd name="connsiteY1" fmla="*/ 35295 h 274700"/>
              <a:gd name="connsiteX2" fmla="*/ 318099 w 324863"/>
              <a:gd name="connsiteY2" fmla="*/ 5662 h 274700"/>
              <a:gd name="connsiteX3" fmla="*/ 299049 w 324863"/>
              <a:gd name="connsiteY3" fmla="*/ 160179 h 274700"/>
              <a:gd name="connsiteX4" fmla="*/ 303282 w 324863"/>
              <a:gd name="connsiteY4" fmla="*/ 274479 h 274700"/>
              <a:gd name="connsiteX5" fmla="*/ 305399 w 324863"/>
              <a:gd name="connsiteY5" fmla="*/ 189812 h 274700"/>
              <a:gd name="connsiteX6" fmla="*/ 269416 w 324863"/>
              <a:gd name="connsiteY6" fmla="*/ 213095 h 274700"/>
              <a:gd name="connsiteX7" fmla="*/ 104316 w 324863"/>
              <a:gd name="connsiteY7" fmla="*/ 109379 h 274700"/>
              <a:gd name="connsiteX8" fmla="*/ 299049 w 324863"/>
              <a:gd name="connsiteY8" fmla="*/ 244845 h 274700"/>
              <a:gd name="connsiteX9" fmla="*/ 218616 w 324863"/>
              <a:gd name="connsiteY9" fmla="*/ 147479 h 274700"/>
              <a:gd name="connsiteX10" fmla="*/ 599 w 324863"/>
              <a:gd name="connsiteY10" fmla="*/ 52229 h 2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863" h="274700">
                <a:moveTo>
                  <a:pt x="599" y="52229"/>
                </a:moveTo>
                <a:cubicBezTo>
                  <a:pt x="12946" y="33532"/>
                  <a:pt x="239783" y="43056"/>
                  <a:pt x="292699" y="35295"/>
                </a:cubicBezTo>
                <a:cubicBezTo>
                  <a:pt x="345615" y="27534"/>
                  <a:pt x="317041" y="-15152"/>
                  <a:pt x="318099" y="5662"/>
                </a:cubicBezTo>
                <a:cubicBezTo>
                  <a:pt x="319157" y="26476"/>
                  <a:pt x="301518" y="115376"/>
                  <a:pt x="299049" y="160179"/>
                </a:cubicBezTo>
                <a:cubicBezTo>
                  <a:pt x="296580" y="204982"/>
                  <a:pt x="302224" y="269540"/>
                  <a:pt x="303282" y="274479"/>
                </a:cubicBezTo>
                <a:cubicBezTo>
                  <a:pt x="304340" y="279418"/>
                  <a:pt x="311043" y="200043"/>
                  <a:pt x="305399" y="189812"/>
                </a:cubicBezTo>
                <a:cubicBezTo>
                  <a:pt x="299755" y="179581"/>
                  <a:pt x="302930" y="226500"/>
                  <a:pt x="269416" y="213095"/>
                </a:cubicBezTo>
                <a:cubicBezTo>
                  <a:pt x="235902" y="199690"/>
                  <a:pt x="99377" y="104087"/>
                  <a:pt x="104316" y="109379"/>
                </a:cubicBezTo>
                <a:cubicBezTo>
                  <a:pt x="109255" y="114671"/>
                  <a:pt x="279999" y="238495"/>
                  <a:pt x="299049" y="244845"/>
                </a:cubicBezTo>
                <a:cubicBezTo>
                  <a:pt x="318099" y="251195"/>
                  <a:pt x="266946" y="176407"/>
                  <a:pt x="218616" y="147479"/>
                </a:cubicBezTo>
                <a:cubicBezTo>
                  <a:pt x="170286" y="118551"/>
                  <a:pt x="-11748" y="70926"/>
                  <a:pt x="599" y="52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6F84E75F-A2BE-41C4-9D35-B2C791800A72}"/>
              </a:ext>
            </a:extLst>
          </p:cNvPr>
          <p:cNvSpPr/>
          <p:nvPr/>
        </p:nvSpPr>
        <p:spPr>
          <a:xfrm>
            <a:off x="5426668" y="2438778"/>
            <a:ext cx="590968" cy="370129"/>
          </a:xfrm>
          <a:custGeom>
            <a:avLst/>
            <a:gdLst>
              <a:gd name="connsiteX0" fmla="*/ 159215 w 590968"/>
              <a:gd name="connsiteY0" fmla="*/ 3855 h 370129"/>
              <a:gd name="connsiteX1" fmla="*/ 525399 w 590968"/>
              <a:gd name="connsiteY1" fmla="*/ 221872 h 370129"/>
              <a:gd name="connsiteX2" fmla="*/ 574082 w 590968"/>
              <a:gd name="connsiteY2" fmla="*/ 238805 h 370129"/>
              <a:gd name="connsiteX3" fmla="*/ 334899 w 590968"/>
              <a:gd name="connsiteY3" fmla="*/ 221872 h 370129"/>
              <a:gd name="connsiteX4" fmla="*/ 586782 w 590968"/>
              <a:gd name="connsiteY4" fmla="*/ 279022 h 370129"/>
              <a:gd name="connsiteX5" fmla="*/ 349715 w 590968"/>
              <a:gd name="connsiteY5" fmla="*/ 293839 h 370129"/>
              <a:gd name="connsiteX6" fmla="*/ 91482 w 590968"/>
              <a:gd name="connsiteY6" fmla="*/ 370039 h 370129"/>
              <a:gd name="connsiteX7" fmla="*/ 385699 w 590968"/>
              <a:gd name="connsiteY7" fmla="*/ 276905 h 370129"/>
              <a:gd name="connsiteX8" fmla="*/ 21632 w 590968"/>
              <a:gd name="connsiteY8" fmla="*/ 323472 h 370129"/>
              <a:gd name="connsiteX9" fmla="*/ 47032 w 590968"/>
              <a:gd name="connsiteY9" fmla="*/ 245155 h 370129"/>
              <a:gd name="connsiteX10" fmla="*/ 89365 w 590968"/>
              <a:gd name="connsiteY10" fmla="*/ 304422 h 370129"/>
              <a:gd name="connsiteX11" fmla="*/ 42799 w 590968"/>
              <a:gd name="connsiteY11" fmla="*/ 152022 h 370129"/>
              <a:gd name="connsiteX12" fmla="*/ 15282 w 590968"/>
              <a:gd name="connsiteY12" fmla="*/ 103339 h 370129"/>
              <a:gd name="connsiteX13" fmla="*/ 154982 w 590968"/>
              <a:gd name="connsiteY13" fmla="*/ 226105 h 370129"/>
              <a:gd name="connsiteX14" fmla="*/ 13165 w 590968"/>
              <a:gd name="connsiteY14" fmla="*/ 56772 h 370129"/>
              <a:gd name="connsiteX15" fmla="*/ 133815 w 590968"/>
              <a:gd name="connsiteY15" fmla="*/ 50422 h 370129"/>
              <a:gd name="connsiteX16" fmla="*/ 203665 w 590968"/>
              <a:gd name="connsiteY16" fmla="*/ 221872 h 370129"/>
              <a:gd name="connsiteX17" fmla="*/ 93599 w 590968"/>
              <a:gd name="connsiteY17" fmla="*/ 90639 h 370129"/>
              <a:gd name="connsiteX18" fmla="*/ 159215 w 590968"/>
              <a:gd name="connsiteY18" fmla="*/ 3855 h 37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0968" h="370129">
                <a:moveTo>
                  <a:pt x="159215" y="3855"/>
                </a:moveTo>
                <a:cubicBezTo>
                  <a:pt x="231182" y="25727"/>
                  <a:pt x="456255" y="182714"/>
                  <a:pt x="525399" y="221872"/>
                </a:cubicBezTo>
                <a:cubicBezTo>
                  <a:pt x="594543" y="261030"/>
                  <a:pt x="605832" y="238805"/>
                  <a:pt x="574082" y="238805"/>
                </a:cubicBezTo>
                <a:cubicBezTo>
                  <a:pt x="542332" y="238805"/>
                  <a:pt x="332782" y="215169"/>
                  <a:pt x="334899" y="221872"/>
                </a:cubicBezTo>
                <a:cubicBezTo>
                  <a:pt x="337016" y="228575"/>
                  <a:pt x="584313" y="267028"/>
                  <a:pt x="586782" y="279022"/>
                </a:cubicBezTo>
                <a:cubicBezTo>
                  <a:pt x="589251" y="291016"/>
                  <a:pt x="432265" y="278669"/>
                  <a:pt x="349715" y="293839"/>
                </a:cubicBezTo>
                <a:cubicBezTo>
                  <a:pt x="267165" y="309009"/>
                  <a:pt x="85485" y="372861"/>
                  <a:pt x="91482" y="370039"/>
                </a:cubicBezTo>
                <a:cubicBezTo>
                  <a:pt x="97479" y="367217"/>
                  <a:pt x="397341" y="284666"/>
                  <a:pt x="385699" y="276905"/>
                </a:cubicBezTo>
                <a:cubicBezTo>
                  <a:pt x="374057" y="269144"/>
                  <a:pt x="78077" y="328764"/>
                  <a:pt x="21632" y="323472"/>
                </a:cubicBezTo>
                <a:cubicBezTo>
                  <a:pt x="-34813" y="318180"/>
                  <a:pt x="35743" y="248330"/>
                  <a:pt x="47032" y="245155"/>
                </a:cubicBezTo>
                <a:cubicBezTo>
                  <a:pt x="58321" y="241980"/>
                  <a:pt x="90070" y="319944"/>
                  <a:pt x="89365" y="304422"/>
                </a:cubicBezTo>
                <a:cubicBezTo>
                  <a:pt x="88660" y="288900"/>
                  <a:pt x="55146" y="185536"/>
                  <a:pt x="42799" y="152022"/>
                </a:cubicBezTo>
                <a:cubicBezTo>
                  <a:pt x="30452" y="118508"/>
                  <a:pt x="-3415" y="90992"/>
                  <a:pt x="15282" y="103339"/>
                </a:cubicBezTo>
                <a:cubicBezTo>
                  <a:pt x="33979" y="115686"/>
                  <a:pt x="155335" y="233866"/>
                  <a:pt x="154982" y="226105"/>
                </a:cubicBezTo>
                <a:cubicBezTo>
                  <a:pt x="154629" y="218344"/>
                  <a:pt x="16693" y="86052"/>
                  <a:pt x="13165" y="56772"/>
                </a:cubicBezTo>
                <a:cubicBezTo>
                  <a:pt x="9637" y="27492"/>
                  <a:pt x="102065" y="22905"/>
                  <a:pt x="133815" y="50422"/>
                </a:cubicBezTo>
                <a:cubicBezTo>
                  <a:pt x="165565" y="77939"/>
                  <a:pt x="210368" y="215169"/>
                  <a:pt x="203665" y="221872"/>
                </a:cubicBezTo>
                <a:cubicBezTo>
                  <a:pt x="196962" y="228575"/>
                  <a:pt x="105241" y="122389"/>
                  <a:pt x="93599" y="90639"/>
                </a:cubicBezTo>
                <a:cubicBezTo>
                  <a:pt x="81957" y="58889"/>
                  <a:pt x="87248" y="-18017"/>
                  <a:pt x="159215" y="3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D2B7CA96-51B6-4BF1-9795-B0525363E1F1}"/>
              </a:ext>
            </a:extLst>
          </p:cNvPr>
          <p:cNvSpPr/>
          <p:nvPr/>
        </p:nvSpPr>
        <p:spPr>
          <a:xfrm>
            <a:off x="4954921" y="2478651"/>
            <a:ext cx="500722" cy="380983"/>
          </a:xfrm>
          <a:custGeom>
            <a:avLst/>
            <a:gdLst>
              <a:gd name="connsiteX0" fmla="*/ 10779 w 500722"/>
              <a:gd name="connsiteY0" fmla="*/ 122732 h 380983"/>
              <a:gd name="connsiteX1" fmla="*/ 493379 w 500722"/>
              <a:gd name="connsiteY1" fmla="*/ 4199 h 380983"/>
              <a:gd name="connsiteX2" fmla="*/ 311346 w 500722"/>
              <a:gd name="connsiteY2" fmla="*/ 27482 h 380983"/>
              <a:gd name="connsiteX3" fmla="*/ 434112 w 500722"/>
              <a:gd name="connsiteY3" fmla="*/ 35949 h 380983"/>
              <a:gd name="connsiteX4" fmla="*/ 410829 w 500722"/>
              <a:gd name="connsiteY4" fmla="*/ 143899 h 380983"/>
              <a:gd name="connsiteX5" fmla="*/ 423529 w 500722"/>
              <a:gd name="connsiteY5" fmla="*/ 273016 h 380983"/>
              <a:gd name="connsiteX6" fmla="*/ 404479 w 500722"/>
              <a:gd name="connsiteY6" fmla="*/ 211632 h 380983"/>
              <a:gd name="connsiteX7" fmla="*/ 404479 w 500722"/>
              <a:gd name="connsiteY7" fmla="*/ 315349 h 380983"/>
              <a:gd name="connsiteX8" fmla="*/ 197046 w 500722"/>
              <a:gd name="connsiteY8" fmla="*/ 344982 h 380983"/>
              <a:gd name="connsiteX9" fmla="*/ 61579 w 500722"/>
              <a:gd name="connsiteY9" fmla="*/ 380966 h 380983"/>
              <a:gd name="connsiteX10" fmla="*/ 355796 w 500722"/>
              <a:gd name="connsiteY10" fmla="*/ 349216 h 380983"/>
              <a:gd name="connsiteX11" fmla="*/ 131429 w 500722"/>
              <a:gd name="connsiteY11" fmla="*/ 308999 h 380983"/>
              <a:gd name="connsiteX12" fmla="*/ 95446 w 500722"/>
              <a:gd name="connsiteY12" fmla="*/ 198932 h 380983"/>
              <a:gd name="connsiteX13" fmla="*/ 226679 w 500722"/>
              <a:gd name="connsiteY13" fmla="*/ 283599 h 380983"/>
              <a:gd name="connsiteX14" fmla="*/ 163179 w 500722"/>
              <a:gd name="connsiteY14" fmla="*/ 192582 h 380983"/>
              <a:gd name="connsiteX15" fmla="*/ 10779 w 500722"/>
              <a:gd name="connsiteY15" fmla="*/ 122732 h 38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0722" h="380983">
                <a:moveTo>
                  <a:pt x="10779" y="122732"/>
                </a:moveTo>
                <a:cubicBezTo>
                  <a:pt x="65812" y="91335"/>
                  <a:pt x="443285" y="20074"/>
                  <a:pt x="493379" y="4199"/>
                </a:cubicBezTo>
                <a:cubicBezTo>
                  <a:pt x="543474" y="-11676"/>
                  <a:pt x="321224" y="22190"/>
                  <a:pt x="311346" y="27482"/>
                </a:cubicBezTo>
                <a:cubicBezTo>
                  <a:pt x="301468" y="32774"/>
                  <a:pt x="417532" y="16546"/>
                  <a:pt x="434112" y="35949"/>
                </a:cubicBezTo>
                <a:cubicBezTo>
                  <a:pt x="450692" y="55352"/>
                  <a:pt x="412593" y="104388"/>
                  <a:pt x="410829" y="143899"/>
                </a:cubicBezTo>
                <a:cubicBezTo>
                  <a:pt x="409065" y="183410"/>
                  <a:pt x="424587" y="261727"/>
                  <a:pt x="423529" y="273016"/>
                </a:cubicBezTo>
                <a:cubicBezTo>
                  <a:pt x="422471" y="284305"/>
                  <a:pt x="407654" y="204577"/>
                  <a:pt x="404479" y="211632"/>
                </a:cubicBezTo>
                <a:cubicBezTo>
                  <a:pt x="401304" y="218688"/>
                  <a:pt x="439051" y="293124"/>
                  <a:pt x="404479" y="315349"/>
                </a:cubicBezTo>
                <a:cubicBezTo>
                  <a:pt x="369907" y="337574"/>
                  <a:pt x="254196" y="334046"/>
                  <a:pt x="197046" y="344982"/>
                </a:cubicBezTo>
                <a:cubicBezTo>
                  <a:pt x="139896" y="355918"/>
                  <a:pt x="35121" y="380260"/>
                  <a:pt x="61579" y="380966"/>
                </a:cubicBezTo>
                <a:cubicBezTo>
                  <a:pt x="88037" y="381672"/>
                  <a:pt x="344154" y="361211"/>
                  <a:pt x="355796" y="349216"/>
                </a:cubicBezTo>
                <a:cubicBezTo>
                  <a:pt x="367438" y="337222"/>
                  <a:pt x="174820" y="334046"/>
                  <a:pt x="131429" y="308999"/>
                </a:cubicBezTo>
                <a:cubicBezTo>
                  <a:pt x="88038" y="283952"/>
                  <a:pt x="79571" y="203165"/>
                  <a:pt x="95446" y="198932"/>
                </a:cubicBezTo>
                <a:cubicBezTo>
                  <a:pt x="111321" y="194699"/>
                  <a:pt x="215390" y="284657"/>
                  <a:pt x="226679" y="283599"/>
                </a:cubicBezTo>
                <a:cubicBezTo>
                  <a:pt x="237968" y="282541"/>
                  <a:pt x="198809" y="216218"/>
                  <a:pt x="163179" y="192582"/>
                </a:cubicBezTo>
                <a:cubicBezTo>
                  <a:pt x="127549" y="168946"/>
                  <a:pt x="-44254" y="154129"/>
                  <a:pt x="10779" y="122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9175D989-ECC6-4B2D-8229-968F995A0C28}"/>
              </a:ext>
            </a:extLst>
          </p:cNvPr>
          <p:cNvSpPr/>
          <p:nvPr/>
        </p:nvSpPr>
        <p:spPr>
          <a:xfrm>
            <a:off x="4969769" y="2269181"/>
            <a:ext cx="485551" cy="207389"/>
          </a:xfrm>
          <a:custGeom>
            <a:avLst/>
            <a:gdLst>
              <a:gd name="connsiteX0" fmla="*/ 139864 w 485551"/>
              <a:gd name="connsiteY0" fmla="*/ 6236 h 207389"/>
              <a:gd name="connsiteX1" fmla="*/ 27681 w 485551"/>
              <a:gd name="connsiteY1" fmla="*/ 184036 h 207389"/>
              <a:gd name="connsiteX2" fmla="*/ 103881 w 485551"/>
              <a:gd name="connsiteY2" fmla="*/ 160752 h 207389"/>
              <a:gd name="connsiteX3" fmla="*/ 484881 w 485551"/>
              <a:gd name="connsiteY3" fmla="*/ 107836 h 207389"/>
              <a:gd name="connsiteX4" fmla="*/ 164 w 485551"/>
              <a:gd name="connsiteY4" fmla="*/ 207319 h 207389"/>
              <a:gd name="connsiteX5" fmla="*/ 427731 w 485551"/>
              <a:gd name="connsiteY5" fmla="*/ 122652 h 207389"/>
              <a:gd name="connsiteX6" fmla="*/ 182198 w 485551"/>
              <a:gd name="connsiteY6" fmla="*/ 61269 h 207389"/>
              <a:gd name="connsiteX7" fmla="*/ 474298 w 485551"/>
              <a:gd name="connsiteY7" fmla="*/ 135352 h 207389"/>
              <a:gd name="connsiteX8" fmla="*/ 271098 w 485551"/>
              <a:gd name="connsiteY8" fmla="*/ 48569 h 207389"/>
              <a:gd name="connsiteX9" fmla="*/ 139864 w 485551"/>
              <a:gd name="connsiteY9" fmla="*/ 6236 h 20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551" h="207389">
                <a:moveTo>
                  <a:pt x="139864" y="6236"/>
                </a:moveTo>
                <a:cubicBezTo>
                  <a:pt x="99295" y="28814"/>
                  <a:pt x="33678" y="158283"/>
                  <a:pt x="27681" y="184036"/>
                </a:cubicBezTo>
                <a:cubicBezTo>
                  <a:pt x="21684" y="209789"/>
                  <a:pt x="27681" y="173452"/>
                  <a:pt x="103881" y="160752"/>
                </a:cubicBezTo>
                <a:cubicBezTo>
                  <a:pt x="180081" y="148052"/>
                  <a:pt x="502167" y="100075"/>
                  <a:pt x="484881" y="107836"/>
                </a:cubicBezTo>
                <a:cubicBezTo>
                  <a:pt x="467595" y="115597"/>
                  <a:pt x="9689" y="204850"/>
                  <a:pt x="164" y="207319"/>
                </a:cubicBezTo>
                <a:cubicBezTo>
                  <a:pt x="-9361" y="209788"/>
                  <a:pt x="397392" y="146994"/>
                  <a:pt x="427731" y="122652"/>
                </a:cubicBezTo>
                <a:cubicBezTo>
                  <a:pt x="458070" y="98310"/>
                  <a:pt x="174437" y="59152"/>
                  <a:pt x="182198" y="61269"/>
                </a:cubicBezTo>
                <a:cubicBezTo>
                  <a:pt x="189959" y="63386"/>
                  <a:pt x="459481" y="137469"/>
                  <a:pt x="474298" y="135352"/>
                </a:cubicBezTo>
                <a:cubicBezTo>
                  <a:pt x="489115" y="133235"/>
                  <a:pt x="324367" y="69030"/>
                  <a:pt x="271098" y="48569"/>
                </a:cubicBezTo>
                <a:cubicBezTo>
                  <a:pt x="217829" y="28108"/>
                  <a:pt x="180433" y="-16342"/>
                  <a:pt x="139864" y="6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34720AF3-5451-491E-A120-E4BA6CD154EA}"/>
              </a:ext>
            </a:extLst>
          </p:cNvPr>
          <p:cNvSpPr/>
          <p:nvPr/>
        </p:nvSpPr>
        <p:spPr>
          <a:xfrm>
            <a:off x="4181239" y="2528834"/>
            <a:ext cx="765796" cy="337149"/>
          </a:xfrm>
          <a:custGeom>
            <a:avLst/>
            <a:gdLst>
              <a:gd name="connsiteX0" fmla="*/ 18228 w 765796"/>
              <a:gd name="connsiteY0" fmla="*/ 583 h 337149"/>
              <a:gd name="connsiteX1" fmla="*/ 613011 w 765796"/>
              <a:gd name="connsiteY1" fmla="*/ 119116 h 337149"/>
              <a:gd name="connsiteX2" fmla="*/ 261644 w 765796"/>
              <a:gd name="connsiteY2" fmla="*/ 42916 h 337149"/>
              <a:gd name="connsiteX3" fmla="*/ 754828 w 765796"/>
              <a:gd name="connsiteY3" fmla="*/ 165683 h 337149"/>
              <a:gd name="connsiteX4" fmla="*/ 613011 w 765796"/>
              <a:gd name="connsiteY4" fmla="*/ 220716 h 337149"/>
              <a:gd name="connsiteX5" fmla="*/ 720961 w 765796"/>
              <a:gd name="connsiteY5" fmla="*/ 337133 h 337149"/>
              <a:gd name="connsiteX6" fmla="*/ 162161 w 765796"/>
              <a:gd name="connsiteY6" fmla="*/ 212249 h 337149"/>
              <a:gd name="connsiteX7" fmla="*/ 629944 w 765796"/>
              <a:gd name="connsiteY7" fmla="*/ 275749 h 337149"/>
              <a:gd name="connsiteX8" fmla="*/ 109244 w 765796"/>
              <a:gd name="connsiteY8" fmla="*/ 176266 h 337149"/>
              <a:gd name="connsiteX9" fmla="*/ 505061 w 765796"/>
              <a:gd name="connsiteY9" fmla="*/ 218599 h 337149"/>
              <a:gd name="connsiteX10" fmla="*/ 100778 w 765796"/>
              <a:gd name="connsiteY10" fmla="*/ 165683 h 337149"/>
              <a:gd name="connsiteX11" fmla="*/ 98661 w 765796"/>
              <a:gd name="connsiteY11" fmla="*/ 102183 h 337149"/>
              <a:gd name="connsiteX12" fmla="*/ 204494 w 765796"/>
              <a:gd name="connsiteY12" fmla="*/ 216483 h 337149"/>
              <a:gd name="connsiteX13" fmla="*/ 155811 w 765796"/>
              <a:gd name="connsiteY13" fmla="*/ 78899 h 337149"/>
              <a:gd name="connsiteX14" fmla="*/ 18228 w 765796"/>
              <a:gd name="connsiteY14" fmla="*/ 583 h 33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5796" h="337149">
                <a:moveTo>
                  <a:pt x="18228" y="583"/>
                </a:moveTo>
                <a:cubicBezTo>
                  <a:pt x="94428" y="7286"/>
                  <a:pt x="572442" y="112061"/>
                  <a:pt x="613011" y="119116"/>
                </a:cubicBezTo>
                <a:cubicBezTo>
                  <a:pt x="653580" y="126171"/>
                  <a:pt x="238008" y="35155"/>
                  <a:pt x="261644" y="42916"/>
                </a:cubicBezTo>
                <a:cubicBezTo>
                  <a:pt x="285280" y="50677"/>
                  <a:pt x="696267" y="136050"/>
                  <a:pt x="754828" y="165683"/>
                </a:cubicBezTo>
                <a:cubicBezTo>
                  <a:pt x="813389" y="195316"/>
                  <a:pt x="618655" y="192141"/>
                  <a:pt x="613011" y="220716"/>
                </a:cubicBezTo>
                <a:cubicBezTo>
                  <a:pt x="607367" y="249291"/>
                  <a:pt x="796103" y="338544"/>
                  <a:pt x="720961" y="337133"/>
                </a:cubicBezTo>
                <a:cubicBezTo>
                  <a:pt x="645819" y="335722"/>
                  <a:pt x="177330" y="222480"/>
                  <a:pt x="162161" y="212249"/>
                </a:cubicBezTo>
                <a:cubicBezTo>
                  <a:pt x="146992" y="202018"/>
                  <a:pt x="638764" y="281746"/>
                  <a:pt x="629944" y="275749"/>
                </a:cubicBezTo>
                <a:cubicBezTo>
                  <a:pt x="621125" y="269752"/>
                  <a:pt x="130058" y="185791"/>
                  <a:pt x="109244" y="176266"/>
                </a:cubicBezTo>
                <a:cubicBezTo>
                  <a:pt x="88430" y="166741"/>
                  <a:pt x="506472" y="220363"/>
                  <a:pt x="505061" y="218599"/>
                </a:cubicBezTo>
                <a:cubicBezTo>
                  <a:pt x="503650" y="216835"/>
                  <a:pt x="168511" y="185086"/>
                  <a:pt x="100778" y="165683"/>
                </a:cubicBezTo>
                <a:cubicBezTo>
                  <a:pt x="33045" y="146280"/>
                  <a:pt x="81375" y="93716"/>
                  <a:pt x="98661" y="102183"/>
                </a:cubicBezTo>
                <a:cubicBezTo>
                  <a:pt x="115947" y="110650"/>
                  <a:pt x="194969" y="220364"/>
                  <a:pt x="204494" y="216483"/>
                </a:cubicBezTo>
                <a:cubicBezTo>
                  <a:pt x="214019" y="212602"/>
                  <a:pt x="184033" y="111355"/>
                  <a:pt x="155811" y="78899"/>
                </a:cubicBezTo>
                <a:cubicBezTo>
                  <a:pt x="127589" y="46443"/>
                  <a:pt x="-57972" y="-6120"/>
                  <a:pt x="18228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E45ACDD1-82BE-445B-926D-129D39FA0125}"/>
              </a:ext>
            </a:extLst>
          </p:cNvPr>
          <p:cNvSpPr/>
          <p:nvPr/>
        </p:nvSpPr>
        <p:spPr>
          <a:xfrm>
            <a:off x="3945787" y="2256443"/>
            <a:ext cx="1062502" cy="330130"/>
          </a:xfrm>
          <a:custGeom>
            <a:avLst/>
            <a:gdLst>
              <a:gd name="connsiteX0" fmla="*/ 257913 w 1062502"/>
              <a:gd name="connsiteY0" fmla="*/ 154440 h 330130"/>
              <a:gd name="connsiteX1" fmla="*/ 905613 w 1062502"/>
              <a:gd name="connsiteY1" fmla="*/ 2040 h 330130"/>
              <a:gd name="connsiteX2" fmla="*/ 850580 w 1062502"/>
              <a:gd name="connsiteY2" fmla="*/ 82474 h 330130"/>
              <a:gd name="connsiteX3" fmla="*/ 1058013 w 1062502"/>
              <a:gd name="connsiteY3" fmla="*/ 300490 h 330130"/>
              <a:gd name="connsiteX4" fmla="*/ 619863 w 1062502"/>
              <a:gd name="connsiteY4" fmla="*/ 141740 h 330130"/>
              <a:gd name="connsiteX5" fmla="*/ 1043196 w 1062502"/>
              <a:gd name="connsiteY5" fmla="*/ 328007 h 330130"/>
              <a:gd name="connsiteX6" fmla="*/ 700296 w 1062502"/>
              <a:gd name="connsiteY6" fmla="*/ 181957 h 330130"/>
              <a:gd name="connsiteX7" fmla="*/ 461113 w 1062502"/>
              <a:gd name="connsiteY7" fmla="*/ 171374 h 330130"/>
              <a:gd name="connsiteX8" fmla="*/ 3913 w 1062502"/>
              <a:gd name="connsiteY8" fmla="*/ 330124 h 330130"/>
              <a:gd name="connsiteX9" fmla="*/ 257913 w 1062502"/>
              <a:gd name="connsiteY9" fmla="*/ 154440 h 33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502" h="330130">
                <a:moveTo>
                  <a:pt x="257913" y="154440"/>
                </a:moveTo>
                <a:cubicBezTo>
                  <a:pt x="408196" y="99759"/>
                  <a:pt x="806835" y="14034"/>
                  <a:pt x="905613" y="2040"/>
                </a:cubicBezTo>
                <a:cubicBezTo>
                  <a:pt x="1004391" y="-9954"/>
                  <a:pt x="825180" y="32732"/>
                  <a:pt x="850580" y="82474"/>
                </a:cubicBezTo>
                <a:cubicBezTo>
                  <a:pt x="875980" y="132216"/>
                  <a:pt x="1096466" y="290612"/>
                  <a:pt x="1058013" y="300490"/>
                </a:cubicBezTo>
                <a:cubicBezTo>
                  <a:pt x="1019560" y="310368"/>
                  <a:pt x="622332" y="137154"/>
                  <a:pt x="619863" y="141740"/>
                </a:cubicBezTo>
                <a:cubicBezTo>
                  <a:pt x="617394" y="146326"/>
                  <a:pt x="1029791" y="321304"/>
                  <a:pt x="1043196" y="328007"/>
                </a:cubicBezTo>
                <a:cubicBezTo>
                  <a:pt x="1056602" y="334710"/>
                  <a:pt x="797310" y="208063"/>
                  <a:pt x="700296" y="181957"/>
                </a:cubicBezTo>
                <a:cubicBezTo>
                  <a:pt x="603282" y="155852"/>
                  <a:pt x="577177" y="146680"/>
                  <a:pt x="461113" y="171374"/>
                </a:cubicBezTo>
                <a:cubicBezTo>
                  <a:pt x="345049" y="196068"/>
                  <a:pt x="32488" y="331182"/>
                  <a:pt x="3913" y="330124"/>
                </a:cubicBezTo>
                <a:cubicBezTo>
                  <a:pt x="-24662" y="329066"/>
                  <a:pt x="107630" y="209121"/>
                  <a:pt x="257913" y="154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BB3C6231-5DDF-445D-A1DB-347AA810AA53}"/>
              </a:ext>
            </a:extLst>
          </p:cNvPr>
          <p:cNvSpPr/>
          <p:nvPr/>
        </p:nvSpPr>
        <p:spPr>
          <a:xfrm>
            <a:off x="3691090" y="2554793"/>
            <a:ext cx="746126" cy="236371"/>
          </a:xfrm>
          <a:custGeom>
            <a:avLst/>
            <a:gdLst>
              <a:gd name="connsiteX0" fmla="*/ 262843 w 746126"/>
              <a:gd name="connsiteY0" fmla="*/ 24 h 236371"/>
              <a:gd name="connsiteX1" fmla="*/ 377 w 746126"/>
              <a:gd name="connsiteY1" fmla="*/ 152424 h 236371"/>
              <a:gd name="connsiteX2" fmla="*/ 218393 w 746126"/>
              <a:gd name="connsiteY2" fmla="*/ 93157 h 236371"/>
              <a:gd name="connsiteX3" fmla="*/ 736977 w 746126"/>
              <a:gd name="connsiteY3" fmla="*/ 232857 h 236371"/>
              <a:gd name="connsiteX4" fmla="*/ 516843 w 746126"/>
              <a:gd name="connsiteY4" fmla="*/ 190524 h 236371"/>
              <a:gd name="connsiteX5" fmla="*/ 104093 w 746126"/>
              <a:gd name="connsiteY5" fmla="*/ 148190 h 236371"/>
              <a:gd name="connsiteX6" fmla="*/ 521077 w 746126"/>
              <a:gd name="connsiteY6" fmla="*/ 143957 h 236371"/>
              <a:gd name="connsiteX7" fmla="*/ 455460 w 746126"/>
              <a:gd name="connsiteY7" fmla="*/ 25424 h 236371"/>
              <a:gd name="connsiteX8" fmla="*/ 250143 w 746126"/>
              <a:gd name="connsiteY8" fmla="*/ 76224 h 236371"/>
              <a:gd name="connsiteX9" fmla="*/ 59643 w 746126"/>
              <a:gd name="connsiteY9" fmla="*/ 139724 h 236371"/>
              <a:gd name="connsiteX10" fmla="*/ 262843 w 746126"/>
              <a:gd name="connsiteY10" fmla="*/ 24 h 23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6126" h="236371">
                <a:moveTo>
                  <a:pt x="262843" y="24"/>
                </a:moveTo>
                <a:cubicBezTo>
                  <a:pt x="252965" y="2141"/>
                  <a:pt x="7785" y="136902"/>
                  <a:pt x="377" y="152424"/>
                </a:cubicBezTo>
                <a:cubicBezTo>
                  <a:pt x="-7031" y="167946"/>
                  <a:pt x="95626" y="79752"/>
                  <a:pt x="218393" y="93157"/>
                </a:cubicBezTo>
                <a:cubicBezTo>
                  <a:pt x="341160" y="106562"/>
                  <a:pt x="687235" y="216629"/>
                  <a:pt x="736977" y="232857"/>
                </a:cubicBezTo>
                <a:cubicBezTo>
                  <a:pt x="786719" y="249085"/>
                  <a:pt x="622324" y="204635"/>
                  <a:pt x="516843" y="190524"/>
                </a:cubicBezTo>
                <a:cubicBezTo>
                  <a:pt x="411362" y="176413"/>
                  <a:pt x="103387" y="155951"/>
                  <a:pt x="104093" y="148190"/>
                </a:cubicBezTo>
                <a:cubicBezTo>
                  <a:pt x="104799" y="140429"/>
                  <a:pt x="462516" y="164418"/>
                  <a:pt x="521077" y="143957"/>
                </a:cubicBezTo>
                <a:cubicBezTo>
                  <a:pt x="579638" y="123496"/>
                  <a:pt x="500616" y="36713"/>
                  <a:pt x="455460" y="25424"/>
                </a:cubicBezTo>
                <a:cubicBezTo>
                  <a:pt x="410304" y="14135"/>
                  <a:pt x="316112" y="57174"/>
                  <a:pt x="250143" y="76224"/>
                </a:cubicBezTo>
                <a:cubicBezTo>
                  <a:pt x="184174" y="95274"/>
                  <a:pt x="60348" y="147485"/>
                  <a:pt x="59643" y="139724"/>
                </a:cubicBezTo>
                <a:cubicBezTo>
                  <a:pt x="58938" y="131963"/>
                  <a:pt x="272721" y="-2093"/>
                  <a:pt x="26284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FD2FFB56-A572-415F-99D7-1565C7FF80B7}"/>
              </a:ext>
            </a:extLst>
          </p:cNvPr>
          <p:cNvSpPr/>
          <p:nvPr/>
        </p:nvSpPr>
        <p:spPr>
          <a:xfrm>
            <a:off x="4099488" y="1432563"/>
            <a:ext cx="511336" cy="174046"/>
          </a:xfrm>
          <a:custGeom>
            <a:avLst/>
            <a:gdLst>
              <a:gd name="connsiteX0" fmla="*/ 6845 w 511336"/>
              <a:gd name="connsiteY0" fmla="*/ 144354 h 174046"/>
              <a:gd name="connsiteX1" fmla="*/ 163479 w 511336"/>
              <a:gd name="connsiteY1" fmla="*/ 82970 h 174046"/>
              <a:gd name="connsiteX2" fmla="*/ 493679 w 511336"/>
              <a:gd name="connsiteY2" fmla="*/ 420 h 174046"/>
              <a:gd name="connsiteX3" fmla="*/ 440762 w 511336"/>
              <a:gd name="connsiteY3" fmla="*/ 55454 h 174046"/>
              <a:gd name="connsiteX4" fmla="*/ 483095 w 511336"/>
              <a:gd name="connsiteY4" fmla="*/ 154937 h 174046"/>
              <a:gd name="connsiteX5" fmla="*/ 400545 w 511336"/>
              <a:gd name="connsiteY5" fmla="*/ 173987 h 174046"/>
              <a:gd name="connsiteX6" fmla="*/ 510612 w 511336"/>
              <a:gd name="connsiteY6" fmla="*/ 159170 h 174046"/>
              <a:gd name="connsiteX7" fmla="*/ 334929 w 511336"/>
              <a:gd name="connsiteY7" fmla="*/ 114720 h 174046"/>
              <a:gd name="connsiteX8" fmla="*/ 190995 w 511336"/>
              <a:gd name="connsiteY8" fmla="*/ 131654 h 174046"/>
              <a:gd name="connsiteX9" fmla="*/ 377262 w 511336"/>
              <a:gd name="connsiteY9" fmla="*/ 57570 h 174046"/>
              <a:gd name="connsiteX10" fmla="*/ 6845 w 511336"/>
              <a:gd name="connsiteY10" fmla="*/ 144354 h 17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336" h="174046">
                <a:moveTo>
                  <a:pt x="6845" y="144354"/>
                </a:moveTo>
                <a:cubicBezTo>
                  <a:pt x="-28786" y="148587"/>
                  <a:pt x="82340" y="106959"/>
                  <a:pt x="163479" y="82970"/>
                </a:cubicBezTo>
                <a:cubicBezTo>
                  <a:pt x="244618" y="58981"/>
                  <a:pt x="447465" y="5006"/>
                  <a:pt x="493679" y="420"/>
                </a:cubicBezTo>
                <a:cubicBezTo>
                  <a:pt x="539893" y="-4166"/>
                  <a:pt x="442526" y="29701"/>
                  <a:pt x="440762" y="55454"/>
                </a:cubicBezTo>
                <a:cubicBezTo>
                  <a:pt x="438998" y="81207"/>
                  <a:pt x="489798" y="135182"/>
                  <a:pt x="483095" y="154937"/>
                </a:cubicBezTo>
                <a:cubicBezTo>
                  <a:pt x="476392" y="174692"/>
                  <a:pt x="395959" y="173282"/>
                  <a:pt x="400545" y="173987"/>
                </a:cubicBezTo>
                <a:cubicBezTo>
                  <a:pt x="405131" y="174693"/>
                  <a:pt x="521548" y="169048"/>
                  <a:pt x="510612" y="159170"/>
                </a:cubicBezTo>
                <a:cubicBezTo>
                  <a:pt x="499676" y="149292"/>
                  <a:pt x="388199" y="119306"/>
                  <a:pt x="334929" y="114720"/>
                </a:cubicBezTo>
                <a:cubicBezTo>
                  <a:pt x="281660" y="110134"/>
                  <a:pt x="183940" y="141179"/>
                  <a:pt x="190995" y="131654"/>
                </a:cubicBezTo>
                <a:cubicBezTo>
                  <a:pt x="198050" y="122129"/>
                  <a:pt x="403720" y="55101"/>
                  <a:pt x="377262" y="57570"/>
                </a:cubicBezTo>
                <a:cubicBezTo>
                  <a:pt x="350804" y="60039"/>
                  <a:pt x="42476" y="140121"/>
                  <a:pt x="6845" y="144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4EED15DC-CF3F-4A0B-966D-A16639041AE8}"/>
              </a:ext>
            </a:extLst>
          </p:cNvPr>
          <p:cNvSpPr/>
          <p:nvPr/>
        </p:nvSpPr>
        <p:spPr>
          <a:xfrm>
            <a:off x="4092531" y="1699782"/>
            <a:ext cx="541821" cy="158410"/>
          </a:xfrm>
          <a:custGeom>
            <a:avLst/>
            <a:gdLst>
              <a:gd name="connsiteX0" fmla="*/ 5336 w 541821"/>
              <a:gd name="connsiteY0" fmla="*/ 82451 h 158410"/>
              <a:gd name="connsiteX1" fmla="*/ 56136 w 541821"/>
              <a:gd name="connsiteY1" fmla="*/ 71868 h 158410"/>
              <a:gd name="connsiteX2" fmla="*/ 276269 w 541821"/>
              <a:gd name="connsiteY2" fmla="*/ 2018 h 158410"/>
              <a:gd name="connsiteX3" fmla="*/ 540852 w 541821"/>
              <a:gd name="connsiteY3" fmla="*/ 21068 h 158410"/>
              <a:gd name="connsiteX4" fmla="*/ 176786 w 541821"/>
              <a:gd name="connsiteY4" fmla="*/ 44351 h 158410"/>
              <a:gd name="connsiteX5" fmla="*/ 413852 w 541821"/>
              <a:gd name="connsiteY5" fmla="*/ 27418 h 158410"/>
              <a:gd name="connsiteX6" fmla="*/ 119636 w 541821"/>
              <a:gd name="connsiteY6" fmla="*/ 148068 h 158410"/>
              <a:gd name="connsiteX7" fmla="*/ 100586 w 541821"/>
              <a:gd name="connsiteY7" fmla="*/ 145951 h 158410"/>
              <a:gd name="connsiteX8" fmla="*/ 128102 w 541821"/>
              <a:gd name="connsiteY8" fmla="*/ 95151 h 158410"/>
              <a:gd name="connsiteX9" fmla="*/ 77302 w 541821"/>
              <a:gd name="connsiteY9" fmla="*/ 152301 h 158410"/>
              <a:gd name="connsiteX10" fmla="*/ 153502 w 541821"/>
              <a:gd name="connsiteY10" fmla="*/ 82451 h 158410"/>
              <a:gd name="connsiteX11" fmla="*/ 5336 w 541821"/>
              <a:gd name="connsiteY11" fmla="*/ 82451 h 15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821" h="158410">
                <a:moveTo>
                  <a:pt x="5336" y="82451"/>
                </a:moveTo>
                <a:cubicBezTo>
                  <a:pt x="-10892" y="80687"/>
                  <a:pt x="10981" y="85273"/>
                  <a:pt x="56136" y="71868"/>
                </a:cubicBezTo>
                <a:cubicBezTo>
                  <a:pt x="101291" y="58463"/>
                  <a:pt x="195483" y="10485"/>
                  <a:pt x="276269" y="2018"/>
                </a:cubicBezTo>
                <a:cubicBezTo>
                  <a:pt x="357055" y="-6449"/>
                  <a:pt x="557432" y="14013"/>
                  <a:pt x="540852" y="21068"/>
                </a:cubicBezTo>
                <a:cubicBezTo>
                  <a:pt x="524272" y="28123"/>
                  <a:pt x="197953" y="43293"/>
                  <a:pt x="176786" y="44351"/>
                </a:cubicBezTo>
                <a:cubicBezTo>
                  <a:pt x="155619" y="45409"/>
                  <a:pt x="423377" y="10132"/>
                  <a:pt x="413852" y="27418"/>
                </a:cubicBezTo>
                <a:cubicBezTo>
                  <a:pt x="404327" y="44704"/>
                  <a:pt x="171847" y="128313"/>
                  <a:pt x="119636" y="148068"/>
                </a:cubicBezTo>
                <a:cubicBezTo>
                  <a:pt x="67425" y="167823"/>
                  <a:pt x="99175" y="154770"/>
                  <a:pt x="100586" y="145951"/>
                </a:cubicBezTo>
                <a:cubicBezTo>
                  <a:pt x="101997" y="137132"/>
                  <a:pt x="131983" y="94093"/>
                  <a:pt x="128102" y="95151"/>
                </a:cubicBezTo>
                <a:cubicBezTo>
                  <a:pt x="124221" y="96209"/>
                  <a:pt x="73069" y="154418"/>
                  <a:pt x="77302" y="152301"/>
                </a:cubicBezTo>
                <a:cubicBezTo>
                  <a:pt x="81535" y="150184"/>
                  <a:pt x="164791" y="90918"/>
                  <a:pt x="153502" y="82451"/>
                </a:cubicBezTo>
                <a:cubicBezTo>
                  <a:pt x="142213" y="73984"/>
                  <a:pt x="21564" y="84215"/>
                  <a:pt x="5336" y="82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56ACA71D-85F0-49EF-B51E-657DD0378498}"/>
              </a:ext>
            </a:extLst>
          </p:cNvPr>
          <p:cNvSpPr/>
          <p:nvPr/>
        </p:nvSpPr>
        <p:spPr>
          <a:xfrm>
            <a:off x="3449290" y="1526807"/>
            <a:ext cx="571101" cy="472993"/>
          </a:xfrm>
          <a:custGeom>
            <a:avLst/>
            <a:gdLst>
              <a:gd name="connsiteX0" fmla="*/ 261227 w 571101"/>
              <a:gd name="connsiteY0" fmla="*/ 64926 h 472993"/>
              <a:gd name="connsiteX1" fmla="*/ 151160 w 571101"/>
              <a:gd name="connsiteY1" fmla="*/ 160176 h 472993"/>
              <a:gd name="connsiteX2" fmla="*/ 115177 w 571101"/>
              <a:gd name="connsiteY2" fmla="*/ 287176 h 472993"/>
              <a:gd name="connsiteX3" fmla="*/ 119410 w 571101"/>
              <a:gd name="connsiteY3" fmla="*/ 206743 h 472993"/>
              <a:gd name="connsiteX4" fmla="*/ 60143 w 571101"/>
              <a:gd name="connsiteY4" fmla="*/ 344326 h 472993"/>
              <a:gd name="connsiteX5" fmla="*/ 47443 w 571101"/>
              <a:gd name="connsiteY5" fmla="*/ 314693 h 472993"/>
              <a:gd name="connsiteX6" fmla="*/ 877 w 571101"/>
              <a:gd name="connsiteY6" fmla="*/ 471326 h 472993"/>
              <a:gd name="connsiteX7" fmla="*/ 60143 w 571101"/>
              <a:gd name="connsiteY7" fmla="*/ 384543 h 472993"/>
              <a:gd name="connsiteX8" fmla="*/ 464427 w 571101"/>
              <a:gd name="connsiteY8" fmla="*/ 189810 h 472993"/>
              <a:gd name="connsiteX9" fmla="*/ 553327 w 571101"/>
              <a:gd name="connsiteY9" fmla="*/ 145360 h 472993"/>
              <a:gd name="connsiteX10" fmla="*/ 178677 w 571101"/>
              <a:gd name="connsiteY10" fmla="*/ 223676 h 472993"/>
              <a:gd name="connsiteX11" fmla="*/ 269693 w 571101"/>
              <a:gd name="connsiteY11" fmla="*/ 230026 h 472993"/>
              <a:gd name="connsiteX12" fmla="*/ 153277 w 571101"/>
              <a:gd name="connsiteY12" fmla="*/ 234260 h 472993"/>
              <a:gd name="connsiteX13" fmla="*/ 242177 w 571101"/>
              <a:gd name="connsiteY13" fmla="*/ 139010 h 472993"/>
              <a:gd name="connsiteX14" fmla="*/ 307793 w 571101"/>
              <a:gd name="connsiteY14" fmla="*/ 1426 h 472993"/>
              <a:gd name="connsiteX15" fmla="*/ 261227 w 571101"/>
              <a:gd name="connsiteY15" fmla="*/ 64926 h 47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1101" h="472993">
                <a:moveTo>
                  <a:pt x="261227" y="64926"/>
                </a:moveTo>
                <a:cubicBezTo>
                  <a:pt x="235122" y="91384"/>
                  <a:pt x="175502" y="123134"/>
                  <a:pt x="151160" y="160176"/>
                </a:cubicBezTo>
                <a:cubicBezTo>
                  <a:pt x="126818" y="197218"/>
                  <a:pt x="120469" y="279415"/>
                  <a:pt x="115177" y="287176"/>
                </a:cubicBezTo>
                <a:cubicBezTo>
                  <a:pt x="109885" y="294937"/>
                  <a:pt x="128582" y="197218"/>
                  <a:pt x="119410" y="206743"/>
                </a:cubicBezTo>
                <a:cubicBezTo>
                  <a:pt x="110238" y="216268"/>
                  <a:pt x="72137" y="326334"/>
                  <a:pt x="60143" y="344326"/>
                </a:cubicBezTo>
                <a:cubicBezTo>
                  <a:pt x="48149" y="362318"/>
                  <a:pt x="57321" y="293526"/>
                  <a:pt x="47443" y="314693"/>
                </a:cubicBezTo>
                <a:cubicBezTo>
                  <a:pt x="37565" y="335860"/>
                  <a:pt x="-1240" y="459684"/>
                  <a:pt x="877" y="471326"/>
                </a:cubicBezTo>
                <a:cubicBezTo>
                  <a:pt x="2994" y="482968"/>
                  <a:pt x="-17115" y="431462"/>
                  <a:pt x="60143" y="384543"/>
                </a:cubicBezTo>
                <a:cubicBezTo>
                  <a:pt x="137401" y="337624"/>
                  <a:pt x="382230" y="229674"/>
                  <a:pt x="464427" y="189810"/>
                </a:cubicBezTo>
                <a:cubicBezTo>
                  <a:pt x="546624" y="149946"/>
                  <a:pt x="600952" y="139716"/>
                  <a:pt x="553327" y="145360"/>
                </a:cubicBezTo>
                <a:cubicBezTo>
                  <a:pt x="505702" y="151004"/>
                  <a:pt x="225949" y="209565"/>
                  <a:pt x="178677" y="223676"/>
                </a:cubicBezTo>
                <a:cubicBezTo>
                  <a:pt x="131405" y="237787"/>
                  <a:pt x="273926" y="228262"/>
                  <a:pt x="269693" y="230026"/>
                </a:cubicBezTo>
                <a:cubicBezTo>
                  <a:pt x="265460" y="231790"/>
                  <a:pt x="157863" y="249429"/>
                  <a:pt x="153277" y="234260"/>
                </a:cubicBezTo>
                <a:cubicBezTo>
                  <a:pt x="148691" y="219091"/>
                  <a:pt x="216424" y="177816"/>
                  <a:pt x="242177" y="139010"/>
                </a:cubicBezTo>
                <a:cubicBezTo>
                  <a:pt x="267930" y="100204"/>
                  <a:pt x="305676" y="11657"/>
                  <a:pt x="307793" y="1426"/>
                </a:cubicBezTo>
                <a:cubicBezTo>
                  <a:pt x="309910" y="-8805"/>
                  <a:pt x="287332" y="38468"/>
                  <a:pt x="261227" y="64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5AD348D8-A4EC-4898-A52B-C73ECA49F2BD}"/>
              </a:ext>
            </a:extLst>
          </p:cNvPr>
          <p:cNvSpPr/>
          <p:nvPr/>
        </p:nvSpPr>
        <p:spPr>
          <a:xfrm>
            <a:off x="3470043" y="1798179"/>
            <a:ext cx="638575" cy="244454"/>
          </a:xfrm>
          <a:custGeom>
            <a:avLst/>
            <a:gdLst>
              <a:gd name="connsiteX0" fmla="*/ 83840 w 638575"/>
              <a:gd name="connsiteY0" fmla="*/ 132221 h 244454"/>
              <a:gd name="connsiteX1" fmla="*/ 270107 w 638575"/>
              <a:gd name="connsiteY1" fmla="*/ 92004 h 244454"/>
              <a:gd name="connsiteX2" fmla="*/ 513524 w 638575"/>
              <a:gd name="connsiteY2" fmla="*/ 5221 h 244454"/>
              <a:gd name="connsiteX3" fmla="*/ 638407 w 638575"/>
              <a:gd name="connsiteY3" fmla="*/ 11571 h 244454"/>
              <a:gd name="connsiteX4" fmla="*/ 541040 w 638575"/>
              <a:gd name="connsiteY4" fmla="*/ 26388 h 244454"/>
              <a:gd name="connsiteX5" fmla="*/ 568557 w 638575"/>
              <a:gd name="connsiteY5" fmla="*/ 45438 h 244454"/>
              <a:gd name="connsiteX6" fmla="*/ 515640 w 638575"/>
              <a:gd name="connsiteY6" fmla="*/ 136454 h 244454"/>
              <a:gd name="connsiteX7" fmla="*/ 344190 w 638575"/>
              <a:gd name="connsiteY7" fmla="*/ 199954 h 244454"/>
              <a:gd name="connsiteX8" fmla="*/ 553740 w 638575"/>
              <a:gd name="connsiteY8" fmla="*/ 144921 h 244454"/>
              <a:gd name="connsiteX9" fmla="*/ 236240 w 638575"/>
              <a:gd name="connsiteY9" fmla="*/ 216888 h 244454"/>
              <a:gd name="connsiteX10" fmla="*/ 115590 w 638575"/>
              <a:gd name="connsiteY10" fmla="*/ 223238 h 244454"/>
              <a:gd name="connsiteX11" fmla="*/ 443674 w 638575"/>
              <a:gd name="connsiteY11" fmla="*/ 157621 h 244454"/>
              <a:gd name="connsiteX12" fmla="*/ 20340 w 638575"/>
              <a:gd name="connsiteY12" fmla="*/ 244404 h 244454"/>
              <a:gd name="connsiteX13" fmla="*/ 83840 w 638575"/>
              <a:gd name="connsiteY13" fmla="*/ 132221 h 24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8575" h="244454">
                <a:moveTo>
                  <a:pt x="83840" y="132221"/>
                </a:moveTo>
                <a:cubicBezTo>
                  <a:pt x="125468" y="106821"/>
                  <a:pt x="198493" y="113171"/>
                  <a:pt x="270107" y="92004"/>
                </a:cubicBezTo>
                <a:cubicBezTo>
                  <a:pt x="341721" y="70837"/>
                  <a:pt x="452141" y="18626"/>
                  <a:pt x="513524" y="5221"/>
                </a:cubicBezTo>
                <a:cubicBezTo>
                  <a:pt x="574907" y="-8185"/>
                  <a:pt x="633821" y="8043"/>
                  <a:pt x="638407" y="11571"/>
                </a:cubicBezTo>
                <a:cubicBezTo>
                  <a:pt x="642993" y="15099"/>
                  <a:pt x="552682" y="20744"/>
                  <a:pt x="541040" y="26388"/>
                </a:cubicBezTo>
                <a:cubicBezTo>
                  <a:pt x="529398" y="32032"/>
                  <a:pt x="572790" y="27094"/>
                  <a:pt x="568557" y="45438"/>
                </a:cubicBezTo>
                <a:cubicBezTo>
                  <a:pt x="564324" y="63782"/>
                  <a:pt x="553034" y="110701"/>
                  <a:pt x="515640" y="136454"/>
                </a:cubicBezTo>
                <a:cubicBezTo>
                  <a:pt x="478246" y="162207"/>
                  <a:pt x="337840" y="198543"/>
                  <a:pt x="344190" y="199954"/>
                </a:cubicBezTo>
                <a:cubicBezTo>
                  <a:pt x="350540" y="201365"/>
                  <a:pt x="571732" y="142099"/>
                  <a:pt x="553740" y="144921"/>
                </a:cubicBezTo>
                <a:cubicBezTo>
                  <a:pt x="535748" y="147743"/>
                  <a:pt x="309265" y="203835"/>
                  <a:pt x="236240" y="216888"/>
                </a:cubicBezTo>
                <a:cubicBezTo>
                  <a:pt x="163215" y="229941"/>
                  <a:pt x="81018" y="233116"/>
                  <a:pt x="115590" y="223238"/>
                </a:cubicBezTo>
                <a:cubicBezTo>
                  <a:pt x="150162" y="213360"/>
                  <a:pt x="459549" y="154093"/>
                  <a:pt x="443674" y="157621"/>
                </a:cubicBezTo>
                <a:cubicBezTo>
                  <a:pt x="427799" y="161149"/>
                  <a:pt x="78196" y="241935"/>
                  <a:pt x="20340" y="244404"/>
                </a:cubicBezTo>
                <a:cubicBezTo>
                  <a:pt x="-37516" y="246874"/>
                  <a:pt x="42212" y="157621"/>
                  <a:pt x="83840" y="13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4CC664DA-16FE-4B0A-93F3-2369DEA2E952}"/>
              </a:ext>
            </a:extLst>
          </p:cNvPr>
          <p:cNvSpPr/>
          <p:nvPr/>
        </p:nvSpPr>
        <p:spPr>
          <a:xfrm>
            <a:off x="4438572" y="2001690"/>
            <a:ext cx="567950" cy="419835"/>
          </a:xfrm>
          <a:custGeom>
            <a:avLst/>
            <a:gdLst>
              <a:gd name="connsiteX0" fmla="*/ 567345 w 567950"/>
              <a:gd name="connsiteY0" fmla="*/ 38777 h 419835"/>
              <a:gd name="connsiteX1" fmla="*/ 537711 w 567950"/>
              <a:gd name="connsiteY1" fmla="*/ 182710 h 419835"/>
              <a:gd name="connsiteX2" fmla="*/ 544061 w 567950"/>
              <a:gd name="connsiteY2" fmla="*/ 288543 h 419835"/>
              <a:gd name="connsiteX3" fmla="*/ 512311 w 567950"/>
              <a:gd name="connsiteY3" fmla="*/ 388027 h 419835"/>
              <a:gd name="connsiteX4" fmla="*/ 527128 w 567950"/>
              <a:gd name="connsiteY4" fmla="*/ 332993 h 419835"/>
              <a:gd name="connsiteX5" fmla="*/ 510195 w 567950"/>
              <a:gd name="connsiteY5" fmla="*/ 419777 h 419835"/>
              <a:gd name="connsiteX6" fmla="*/ 431878 w 567950"/>
              <a:gd name="connsiteY6" fmla="*/ 343577 h 419835"/>
              <a:gd name="connsiteX7" fmla="*/ 486911 w 567950"/>
              <a:gd name="connsiteY7" fmla="*/ 182710 h 419835"/>
              <a:gd name="connsiteX8" fmla="*/ 251961 w 567950"/>
              <a:gd name="connsiteY8" fmla="*/ 258910 h 419835"/>
              <a:gd name="connsiteX9" fmla="*/ 336628 w 567950"/>
              <a:gd name="connsiteY9" fmla="*/ 142493 h 419835"/>
              <a:gd name="connsiteX10" fmla="*/ 78 w 567950"/>
              <a:gd name="connsiteY10" fmla="*/ 220810 h 419835"/>
              <a:gd name="connsiteX11" fmla="*/ 370495 w 567950"/>
              <a:gd name="connsiteY11" fmla="*/ 121327 h 419835"/>
              <a:gd name="connsiteX12" fmla="*/ 398011 w 567950"/>
              <a:gd name="connsiteY12" fmla="*/ 677 h 419835"/>
              <a:gd name="connsiteX13" fmla="*/ 417061 w 567950"/>
              <a:gd name="connsiteY13" fmla="*/ 178477 h 419835"/>
              <a:gd name="connsiteX14" fmla="*/ 469978 w 567950"/>
              <a:gd name="connsiteY14" fmla="*/ 32427 h 419835"/>
              <a:gd name="connsiteX15" fmla="*/ 505961 w 567950"/>
              <a:gd name="connsiteY15" fmla="*/ 136143 h 419835"/>
              <a:gd name="connsiteX16" fmla="*/ 567345 w 567950"/>
              <a:gd name="connsiteY16" fmla="*/ 38777 h 41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7950" h="419835">
                <a:moveTo>
                  <a:pt x="567345" y="38777"/>
                </a:moveTo>
                <a:cubicBezTo>
                  <a:pt x="572637" y="46538"/>
                  <a:pt x="541592" y="141082"/>
                  <a:pt x="537711" y="182710"/>
                </a:cubicBezTo>
                <a:cubicBezTo>
                  <a:pt x="533830" y="224338"/>
                  <a:pt x="548294" y="254324"/>
                  <a:pt x="544061" y="288543"/>
                </a:cubicBezTo>
                <a:cubicBezTo>
                  <a:pt x="539828" y="322762"/>
                  <a:pt x="515133" y="380619"/>
                  <a:pt x="512311" y="388027"/>
                </a:cubicBezTo>
                <a:cubicBezTo>
                  <a:pt x="509489" y="395435"/>
                  <a:pt x="527481" y="327701"/>
                  <a:pt x="527128" y="332993"/>
                </a:cubicBezTo>
                <a:cubicBezTo>
                  <a:pt x="526775" y="338285"/>
                  <a:pt x="526070" y="418013"/>
                  <a:pt x="510195" y="419777"/>
                </a:cubicBezTo>
                <a:cubicBezTo>
                  <a:pt x="494320" y="421541"/>
                  <a:pt x="435759" y="383088"/>
                  <a:pt x="431878" y="343577"/>
                </a:cubicBezTo>
                <a:cubicBezTo>
                  <a:pt x="427997" y="304066"/>
                  <a:pt x="516897" y="196821"/>
                  <a:pt x="486911" y="182710"/>
                </a:cubicBezTo>
                <a:cubicBezTo>
                  <a:pt x="456925" y="168599"/>
                  <a:pt x="277008" y="265613"/>
                  <a:pt x="251961" y="258910"/>
                </a:cubicBezTo>
                <a:cubicBezTo>
                  <a:pt x="226914" y="252207"/>
                  <a:pt x="378608" y="148843"/>
                  <a:pt x="336628" y="142493"/>
                </a:cubicBezTo>
                <a:cubicBezTo>
                  <a:pt x="294647" y="136143"/>
                  <a:pt x="-5566" y="224338"/>
                  <a:pt x="78" y="220810"/>
                </a:cubicBezTo>
                <a:cubicBezTo>
                  <a:pt x="5722" y="217282"/>
                  <a:pt x="304173" y="158016"/>
                  <a:pt x="370495" y="121327"/>
                </a:cubicBezTo>
                <a:cubicBezTo>
                  <a:pt x="436817" y="84638"/>
                  <a:pt x="390250" y="-8848"/>
                  <a:pt x="398011" y="677"/>
                </a:cubicBezTo>
                <a:cubicBezTo>
                  <a:pt x="405772" y="10202"/>
                  <a:pt x="405067" y="173185"/>
                  <a:pt x="417061" y="178477"/>
                </a:cubicBezTo>
                <a:cubicBezTo>
                  <a:pt x="429055" y="183769"/>
                  <a:pt x="455161" y="39483"/>
                  <a:pt x="469978" y="32427"/>
                </a:cubicBezTo>
                <a:cubicBezTo>
                  <a:pt x="484795" y="25371"/>
                  <a:pt x="492908" y="133321"/>
                  <a:pt x="505961" y="136143"/>
                </a:cubicBezTo>
                <a:cubicBezTo>
                  <a:pt x="519014" y="138965"/>
                  <a:pt x="562053" y="31016"/>
                  <a:pt x="567345" y="38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5B09B2B3-E8D0-4918-8EF4-1982A82995C2}"/>
              </a:ext>
            </a:extLst>
          </p:cNvPr>
          <p:cNvSpPr/>
          <p:nvPr/>
        </p:nvSpPr>
        <p:spPr>
          <a:xfrm>
            <a:off x="4183691" y="2047061"/>
            <a:ext cx="521842" cy="232146"/>
          </a:xfrm>
          <a:custGeom>
            <a:avLst/>
            <a:gdLst>
              <a:gd name="connsiteX0" fmla="*/ 521659 w 521842"/>
              <a:gd name="connsiteY0" fmla="*/ 1872 h 232146"/>
              <a:gd name="connsiteX1" fmla="*/ 36942 w 521842"/>
              <a:gd name="connsiteY1" fmla="*/ 46322 h 232146"/>
              <a:gd name="connsiteX2" fmla="*/ 34826 w 521842"/>
              <a:gd name="connsiteY2" fmla="*/ 95006 h 232146"/>
              <a:gd name="connsiteX3" fmla="*/ 45409 w 521842"/>
              <a:gd name="connsiteY3" fmla="*/ 122522 h 232146"/>
              <a:gd name="connsiteX4" fmla="*/ 68692 w 521842"/>
              <a:gd name="connsiteY4" fmla="*/ 166972 h 232146"/>
              <a:gd name="connsiteX5" fmla="*/ 43292 w 521842"/>
              <a:gd name="connsiteY5" fmla="*/ 219889 h 232146"/>
              <a:gd name="connsiteX6" fmla="*/ 496259 w 521842"/>
              <a:gd name="connsiteY6" fmla="*/ 166972 h 232146"/>
              <a:gd name="connsiteX7" fmla="*/ 72926 w 521842"/>
              <a:gd name="connsiteY7" fmla="*/ 230472 h 232146"/>
              <a:gd name="connsiteX8" fmla="*/ 290942 w 521842"/>
              <a:gd name="connsiteY8" fmla="*/ 84422 h 232146"/>
              <a:gd name="connsiteX9" fmla="*/ 329042 w 521842"/>
              <a:gd name="connsiteY9" fmla="*/ 135222 h 232146"/>
              <a:gd name="connsiteX10" fmla="*/ 417942 w 521842"/>
              <a:gd name="connsiteY10" fmla="*/ 109822 h 232146"/>
              <a:gd name="connsiteX11" fmla="*/ 98326 w 521842"/>
              <a:gd name="connsiteY11" fmla="*/ 111939 h 232146"/>
              <a:gd name="connsiteX12" fmla="*/ 521659 w 521842"/>
              <a:gd name="connsiteY12" fmla="*/ 1872 h 23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1842" h="232146">
                <a:moveTo>
                  <a:pt x="521659" y="1872"/>
                </a:moveTo>
                <a:cubicBezTo>
                  <a:pt x="511428" y="-9064"/>
                  <a:pt x="118081" y="30800"/>
                  <a:pt x="36942" y="46322"/>
                </a:cubicBezTo>
                <a:cubicBezTo>
                  <a:pt x="-44197" y="61844"/>
                  <a:pt x="33415" y="82306"/>
                  <a:pt x="34826" y="95006"/>
                </a:cubicBezTo>
                <a:cubicBezTo>
                  <a:pt x="36237" y="107706"/>
                  <a:pt x="39765" y="110528"/>
                  <a:pt x="45409" y="122522"/>
                </a:cubicBezTo>
                <a:cubicBezTo>
                  <a:pt x="51053" y="134516"/>
                  <a:pt x="69045" y="150744"/>
                  <a:pt x="68692" y="166972"/>
                </a:cubicBezTo>
                <a:cubicBezTo>
                  <a:pt x="68339" y="183200"/>
                  <a:pt x="-27969" y="219889"/>
                  <a:pt x="43292" y="219889"/>
                </a:cubicBezTo>
                <a:cubicBezTo>
                  <a:pt x="114553" y="219889"/>
                  <a:pt x="491320" y="165208"/>
                  <a:pt x="496259" y="166972"/>
                </a:cubicBezTo>
                <a:cubicBezTo>
                  <a:pt x="501198" y="168736"/>
                  <a:pt x="107145" y="244230"/>
                  <a:pt x="72926" y="230472"/>
                </a:cubicBezTo>
                <a:cubicBezTo>
                  <a:pt x="38707" y="216714"/>
                  <a:pt x="248256" y="100297"/>
                  <a:pt x="290942" y="84422"/>
                </a:cubicBezTo>
                <a:cubicBezTo>
                  <a:pt x="333628" y="68547"/>
                  <a:pt x="307875" y="130989"/>
                  <a:pt x="329042" y="135222"/>
                </a:cubicBezTo>
                <a:cubicBezTo>
                  <a:pt x="350209" y="139455"/>
                  <a:pt x="456395" y="113703"/>
                  <a:pt x="417942" y="109822"/>
                </a:cubicBezTo>
                <a:cubicBezTo>
                  <a:pt x="379489" y="105942"/>
                  <a:pt x="84568" y="130283"/>
                  <a:pt x="98326" y="111939"/>
                </a:cubicBezTo>
                <a:cubicBezTo>
                  <a:pt x="112084" y="93595"/>
                  <a:pt x="531890" y="12808"/>
                  <a:pt x="521659" y="1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EDB1C6AA-21DB-4F9A-B36B-BCAD9A2D6075}"/>
              </a:ext>
            </a:extLst>
          </p:cNvPr>
          <p:cNvSpPr/>
          <p:nvPr/>
        </p:nvSpPr>
        <p:spPr>
          <a:xfrm>
            <a:off x="3326014" y="2095351"/>
            <a:ext cx="768568" cy="666999"/>
          </a:xfrm>
          <a:custGeom>
            <a:avLst/>
            <a:gdLst>
              <a:gd name="connsiteX0" fmla="*/ 102986 w 768568"/>
              <a:gd name="connsiteY0" fmla="*/ 285899 h 666999"/>
              <a:gd name="connsiteX1" fmla="*/ 174953 w 768568"/>
              <a:gd name="connsiteY1" fmla="*/ 271082 h 666999"/>
              <a:gd name="connsiteX2" fmla="*/ 685069 w 768568"/>
              <a:gd name="connsiteY2" fmla="*/ 8616 h 666999"/>
              <a:gd name="connsiteX3" fmla="*/ 553836 w 768568"/>
              <a:gd name="connsiteY3" fmla="*/ 108099 h 666999"/>
              <a:gd name="connsiteX4" fmla="*/ 754919 w 768568"/>
              <a:gd name="connsiteY4" fmla="*/ 59416 h 666999"/>
              <a:gd name="connsiteX5" fmla="*/ 714703 w 768568"/>
              <a:gd name="connsiteY5" fmla="*/ 150432 h 666999"/>
              <a:gd name="connsiteX6" fmla="*/ 750686 w 768568"/>
              <a:gd name="connsiteY6" fmla="*/ 218166 h 666999"/>
              <a:gd name="connsiteX7" fmla="*/ 380269 w 768568"/>
              <a:gd name="connsiteY7" fmla="*/ 304949 h 666999"/>
              <a:gd name="connsiteX8" fmla="*/ 718936 w 768568"/>
              <a:gd name="connsiteY8" fmla="*/ 254149 h 666999"/>
              <a:gd name="connsiteX9" fmla="*/ 255386 w 768568"/>
              <a:gd name="connsiteY9" fmla="*/ 355749 h 666999"/>
              <a:gd name="connsiteX10" fmla="*/ 464936 w 768568"/>
              <a:gd name="connsiteY10" fmla="*/ 427716 h 666999"/>
              <a:gd name="connsiteX11" fmla="*/ 363336 w 768568"/>
              <a:gd name="connsiteY11" fmla="*/ 476399 h 666999"/>
              <a:gd name="connsiteX12" fmla="*/ 314653 w 768568"/>
              <a:gd name="connsiteY12" fmla="*/ 529316 h 666999"/>
              <a:gd name="connsiteX13" fmla="*/ 380269 w 768568"/>
              <a:gd name="connsiteY13" fmla="*/ 666899 h 666999"/>
              <a:gd name="connsiteX14" fmla="*/ 276553 w 768568"/>
              <a:gd name="connsiteY14" fmla="*/ 506032 h 666999"/>
              <a:gd name="connsiteX15" fmla="*/ 312536 w 768568"/>
              <a:gd name="connsiteY15" fmla="*/ 584349 h 666999"/>
              <a:gd name="connsiteX16" fmla="*/ 206703 w 768568"/>
              <a:gd name="connsiteY16" fmla="*/ 359982 h 666999"/>
              <a:gd name="connsiteX17" fmla="*/ 646969 w 768568"/>
              <a:gd name="connsiteY17" fmla="*/ 139849 h 666999"/>
              <a:gd name="connsiteX18" fmla="*/ 196119 w 768568"/>
              <a:gd name="connsiteY18" fmla="*/ 412899 h 666999"/>
              <a:gd name="connsiteX19" fmla="*/ 285019 w 768568"/>
              <a:gd name="connsiteY19" fmla="*/ 317649 h 666999"/>
              <a:gd name="connsiteX20" fmla="*/ 638503 w 768568"/>
              <a:gd name="connsiteY20" fmla="*/ 149 h 666999"/>
              <a:gd name="connsiteX21" fmla="*/ 9853 w 768568"/>
              <a:gd name="connsiteY21" fmla="*/ 275316 h 666999"/>
              <a:gd name="connsiteX22" fmla="*/ 244803 w 768568"/>
              <a:gd name="connsiteY22" fmla="*/ 228749 h 666999"/>
              <a:gd name="connsiteX23" fmla="*/ 102986 w 768568"/>
              <a:gd name="connsiteY23" fmla="*/ 285899 h 66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68568" h="666999">
                <a:moveTo>
                  <a:pt x="102986" y="285899"/>
                </a:moveTo>
                <a:cubicBezTo>
                  <a:pt x="91344" y="292954"/>
                  <a:pt x="77939" y="317296"/>
                  <a:pt x="174953" y="271082"/>
                </a:cubicBezTo>
                <a:cubicBezTo>
                  <a:pt x="271967" y="224868"/>
                  <a:pt x="621922" y="35780"/>
                  <a:pt x="685069" y="8616"/>
                </a:cubicBezTo>
                <a:cubicBezTo>
                  <a:pt x="748216" y="-18548"/>
                  <a:pt x="542194" y="99632"/>
                  <a:pt x="553836" y="108099"/>
                </a:cubicBezTo>
                <a:cubicBezTo>
                  <a:pt x="565478" y="116566"/>
                  <a:pt x="728108" y="52361"/>
                  <a:pt x="754919" y="59416"/>
                </a:cubicBezTo>
                <a:cubicBezTo>
                  <a:pt x="781730" y="66471"/>
                  <a:pt x="715409" y="123974"/>
                  <a:pt x="714703" y="150432"/>
                </a:cubicBezTo>
                <a:cubicBezTo>
                  <a:pt x="713998" y="176890"/>
                  <a:pt x="806425" y="192413"/>
                  <a:pt x="750686" y="218166"/>
                </a:cubicBezTo>
                <a:cubicBezTo>
                  <a:pt x="694947" y="243919"/>
                  <a:pt x="385561" y="298952"/>
                  <a:pt x="380269" y="304949"/>
                </a:cubicBezTo>
                <a:cubicBezTo>
                  <a:pt x="374977" y="310946"/>
                  <a:pt x="739750" y="245682"/>
                  <a:pt x="718936" y="254149"/>
                </a:cubicBezTo>
                <a:cubicBezTo>
                  <a:pt x="698122" y="262616"/>
                  <a:pt x="297719" y="326821"/>
                  <a:pt x="255386" y="355749"/>
                </a:cubicBezTo>
                <a:cubicBezTo>
                  <a:pt x="213053" y="384677"/>
                  <a:pt x="446944" y="407608"/>
                  <a:pt x="464936" y="427716"/>
                </a:cubicBezTo>
                <a:cubicBezTo>
                  <a:pt x="482928" y="447824"/>
                  <a:pt x="388383" y="459466"/>
                  <a:pt x="363336" y="476399"/>
                </a:cubicBezTo>
                <a:cubicBezTo>
                  <a:pt x="338289" y="493332"/>
                  <a:pt x="311831" y="497566"/>
                  <a:pt x="314653" y="529316"/>
                </a:cubicBezTo>
                <a:cubicBezTo>
                  <a:pt x="317475" y="561066"/>
                  <a:pt x="386619" y="670780"/>
                  <a:pt x="380269" y="666899"/>
                </a:cubicBezTo>
                <a:cubicBezTo>
                  <a:pt x="373919" y="663018"/>
                  <a:pt x="287842" y="519790"/>
                  <a:pt x="276553" y="506032"/>
                </a:cubicBezTo>
                <a:cubicBezTo>
                  <a:pt x="265264" y="492274"/>
                  <a:pt x="324178" y="608691"/>
                  <a:pt x="312536" y="584349"/>
                </a:cubicBezTo>
                <a:cubicBezTo>
                  <a:pt x="300894" y="560007"/>
                  <a:pt x="150964" y="434065"/>
                  <a:pt x="206703" y="359982"/>
                </a:cubicBezTo>
                <a:cubicBezTo>
                  <a:pt x="262442" y="285899"/>
                  <a:pt x="648733" y="131030"/>
                  <a:pt x="646969" y="139849"/>
                </a:cubicBezTo>
                <a:cubicBezTo>
                  <a:pt x="645205" y="148668"/>
                  <a:pt x="256444" y="383266"/>
                  <a:pt x="196119" y="412899"/>
                </a:cubicBezTo>
                <a:cubicBezTo>
                  <a:pt x="135794" y="442532"/>
                  <a:pt x="211288" y="386441"/>
                  <a:pt x="285019" y="317649"/>
                </a:cubicBezTo>
                <a:cubicBezTo>
                  <a:pt x="358750" y="248857"/>
                  <a:pt x="684364" y="7204"/>
                  <a:pt x="638503" y="149"/>
                </a:cubicBezTo>
                <a:cubicBezTo>
                  <a:pt x="592642" y="-6907"/>
                  <a:pt x="75470" y="237216"/>
                  <a:pt x="9853" y="275316"/>
                </a:cubicBezTo>
                <a:cubicBezTo>
                  <a:pt x="-55764" y="313416"/>
                  <a:pt x="227164" y="228749"/>
                  <a:pt x="244803" y="228749"/>
                </a:cubicBezTo>
                <a:cubicBezTo>
                  <a:pt x="262442" y="228749"/>
                  <a:pt x="114628" y="278844"/>
                  <a:pt x="102986" y="285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BF5B28F8-B2E5-4884-BDA7-FA738D43AA1F}"/>
              </a:ext>
            </a:extLst>
          </p:cNvPr>
          <p:cNvSpPr/>
          <p:nvPr/>
        </p:nvSpPr>
        <p:spPr>
          <a:xfrm>
            <a:off x="3314124" y="2480573"/>
            <a:ext cx="161886" cy="254569"/>
          </a:xfrm>
          <a:custGeom>
            <a:avLst/>
            <a:gdLst>
              <a:gd name="connsiteX0" fmla="*/ 70426 w 161886"/>
              <a:gd name="connsiteY0" fmla="*/ 160 h 254569"/>
              <a:gd name="connsiteX1" fmla="*/ 28093 w 161886"/>
              <a:gd name="connsiteY1" fmla="*/ 91177 h 254569"/>
              <a:gd name="connsiteX2" fmla="*/ 72543 w 161886"/>
              <a:gd name="connsiteY2" fmla="*/ 165260 h 254569"/>
              <a:gd name="connsiteX3" fmla="*/ 161443 w 161886"/>
              <a:gd name="connsiteY3" fmla="*/ 254160 h 254569"/>
              <a:gd name="connsiteX4" fmla="*/ 102176 w 161886"/>
              <a:gd name="connsiteY4" fmla="*/ 194894 h 254569"/>
              <a:gd name="connsiteX5" fmla="*/ 576 w 161886"/>
              <a:gd name="connsiteY5" fmla="*/ 114460 h 254569"/>
              <a:gd name="connsiteX6" fmla="*/ 70426 w 161886"/>
              <a:gd name="connsiteY6" fmla="*/ 160 h 25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886" h="254569">
                <a:moveTo>
                  <a:pt x="70426" y="160"/>
                </a:moveTo>
                <a:cubicBezTo>
                  <a:pt x="75012" y="-3721"/>
                  <a:pt x="27740" y="63660"/>
                  <a:pt x="28093" y="91177"/>
                </a:cubicBezTo>
                <a:cubicBezTo>
                  <a:pt x="28446" y="118694"/>
                  <a:pt x="50318" y="138096"/>
                  <a:pt x="72543" y="165260"/>
                </a:cubicBezTo>
                <a:cubicBezTo>
                  <a:pt x="94768" y="192424"/>
                  <a:pt x="156504" y="249221"/>
                  <a:pt x="161443" y="254160"/>
                </a:cubicBezTo>
                <a:cubicBezTo>
                  <a:pt x="166382" y="259099"/>
                  <a:pt x="128987" y="218177"/>
                  <a:pt x="102176" y="194894"/>
                </a:cubicBezTo>
                <a:cubicBezTo>
                  <a:pt x="75365" y="171611"/>
                  <a:pt x="8337" y="142330"/>
                  <a:pt x="576" y="114460"/>
                </a:cubicBezTo>
                <a:cubicBezTo>
                  <a:pt x="-7185" y="86591"/>
                  <a:pt x="65840" y="4041"/>
                  <a:pt x="70426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1A6C90BE-0752-464E-8C0E-80727BFC619D}"/>
              </a:ext>
            </a:extLst>
          </p:cNvPr>
          <p:cNvSpPr/>
          <p:nvPr/>
        </p:nvSpPr>
        <p:spPr>
          <a:xfrm>
            <a:off x="3392631" y="2476072"/>
            <a:ext cx="122331" cy="341311"/>
          </a:xfrm>
          <a:custGeom>
            <a:avLst/>
            <a:gdLst>
              <a:gd name="connsiteX0" fmla="*/ 66002 w 122331"/>
              <a:gd name="connsiteY0" fmla="*/ 428 h 341311"/>
              <a:gd name="connsiteX1" fmla="*/ 386 w 122331"/>
              <a:gd name="connsiteY1" fmla="*/ 95678 h 341311"/>
              <a:gd name="connsiteX2" fmla="*/ 42719 w 122331"/>
              <a:gd name="connsiteY2" fmla="*/ 169761 h 341311"/>
              <a:gd name="connsiteX3" fmla="*/ 121036 w 122331"/>
              <a:gd name="connsiteY3" fmla="*/ 235378 h 341311"/>
              <a:gd name="connsiteX4" fmla="*/ 91402 w 122331"/>
              <a:gd name="connsiteY4" fmla="*/ 341211 h 341311"/>
              <a:gd name="connsiteX5" fmla="*/ 89286 w 122331"/>
              <a:gd name="connsiteY5" fmla="*/ 252311 h 341311"/>
              <a:gd name="connsiteX6" fmla="*/ 2502 w 122331"/>
              <a:gd name="connsiteY6" fmla="*/ 135895 h 341311"/>
              <a:gd name="connsiteX7" fmla="*/ 66002 w 122331"/>
              <a:gd name="connsiteY7" fmla="*/ 428 h 34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331" h="341311">
                <a:moveTo>
                  <a:pt x="66002" y="428"/>
                </a:moveTo>
                <a:cubicBezTo>
                  <a:pt x="65649" y="-6275"/>
                  <a:pt x="4266" y="67456"/>
                  <a:pt x="386" y="95678"/>
                </a:cubicBezTo>
                <a:cubicBezTo>
                  <a:pt x="-3494" y="123900"/>
                  <a:pt x="22611" y="146478"/>
                  <a:pt x="42719" y="169761"/>
                </a:cubicBezTo>
                <a:cubicBezTo>
                  <a:pt x="62827" y="193044"/>
                  <a:pt x="112922" y="206803"/>
                  <a:pt x="121036" y="235378"/>
                </a:cubicBezTo>
                <a:cubicBezTo>
                  <a:pt x="129150" y="263953"/>
                  <a:pt x="96694" y="338389"/>
                  <a:pt x="91402" y="341211"/>
                </a:cubicBezTo>
                <a:cubicBezTo>
                  <a:pt x="86110" y="344033"/>
                  <a:pt x="104103" y="286530"/>
                  <a:pt x="89286" y="252311"/>
                </a:cubicBezTo>
                <a:cubicBezTo>
                  <a:pt x="74469" y="218092"/>
                  <a:pt x="8852" y="174700"/>
                  <a:pt x="2502" y="135895"/>
                </a:cubicBezTo>
                <a:cubicBezTo>
                  <a:pt x="-3848" y="97090"/>
                  <a:pt x="66355" y="7131"/>
                  <a:pt x="66002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72B97061-2E6A-422A-8A7A-B2582747E789}"/>
              </a:ext>
            </a:extLst>
          </p:cNvPr>
          <p:cNvSpPr/>
          <p:nvPr/>
        </p:nvSpPr>
        <p:spPr>
          <a:xfrm>
            <a:off x="3442804" y="2418020"/>
            <a:ext cx="1418561" cy="782870"/>
          </a:xfrm>
          <a:custGeom>
            <a:avLst/>
            <a:gdLst>
              <a:gd name="connsiteX0" fmla="*/ 115313 w 1418561"/>
              <a:gd name="connsiteY0" fmla="*/ 240513 h 782870"/>
              <a:gd name="connsiteX1" fmla="*/ 214796 w 1418561"/>
              <a:gd name="connsiteY1" fmla="*/ 395030 h 782870"/>
              <a:gd name="connsiteX2" fmla="*/ 420113 w 1418561"/>
              <a:gd name="connsiteY2" fmla="*/ 433130 h 782870"/>
              <a:gd name="connsiteX3" fmla="*/ 1402246 w 1418561"/>
              <a:gd name="connsiteY3" fmla="*/ 500863 h 782870"/>
              <a:gd name="connsiteX4" fmla="*/ 1014896 w 1418561"/>
              <a:gd name="connsiteY4" fmla="*/ 513563 h 782870"/>
              <a:gd name="connsiteX5" fmla="*/ 767246 w 1418561"/>
              <a:gd name="connsiteY5" fmla="*/ 513563 h 782870"/>
              <a:gd name="connsiteX6" fmla="*/ 904829 w 1418561"/>
              <a:gd name="connsiteY6" fmla="*/ 486047 h 782870"/>
              <a:gd name="connsiteX7" fmla="*/ 820163 w 1418561"/>
              <a:gd name="connsiteY7" fmla="*/ 530497 h 782870"/>
              <a:gd name="connsiteX8" fmla="*/ 608496 w 1418561"/>
              <a:gd name="connsiteY8" fmla="*/ 691363 h 782870"/>
              <a:gd name="connsiteX9" fmla="*/ 331213 w 1418561"/>
              <a:gd name="connsiteY9" fmla="*/ 782380 h 782870"/>
              <a:gd name="connsiteX10" fmla="*/ 636013 w 1418561"/>
              <a:gd name="connsiteY10" fmla="*/ 727347 h 782870"/>
              <a:gd name="connsiteX11" fmla="*/ 356613 w 1418561"/>
              <a:gd name="connsiteY11" fmla="*/ 720997 h 782870"/>
              <a:gd name="connsiteX12" fmla="*/ 483613 w 1418561"/>
              <a:gd name="connsiteY12" fmla="*/ 600347 h 782870"/>
              <a:gd name="connsiteX13" fmla="*/ 89913 w 1418561"/>
              <a:gd name="connsiteY13" fmla="*/ 593997 h 782870"/>
              <a:gd name="connsiteX14" fmla="*/ 64513 w 1418561"/>
              <a:gd name="connsiteY14" fmla="*/ 528380 h 782870"/>
              <a:gd name="connsiteX15" fmla="*/ 341796 w 1418561"/>
              <a:gd name="connsiteY15" fmla="*/ 740047 h 782870"/>
              <a:gd name="connsiteX16" fmla="*/ 163996 w 1418561"/>
              <a:gd name="connsiteY16" fmla="*/ 581297 h 782870"/>
              <a:gd name="connsiteX17" fmla="*/ 100496 w 1418561"/>
              <a:gd name="connsiteY17" fmla="*/ 428897 h 782870"/>
              <a:gd name="connsiteX18" fmla="*/ 64513 w 1418561"/>
              <a:gd name="connsiteY18" fmla="*/ 187597 h 782870"/>
              <a:gd name="connsiteX19" fmla="*/ 1013 w 1418561"/>
              <a:gd name="connsiteY19" fmla="*/ 3447 h 782870"/>
              <a:gd name="connsiteX20" fmla="*/ 30646 w 1418561"/>
              <a:gd name="connsiteY20" fmla="*/ 77530 h 782870"/>
              <a:gd name="connsiteX21" fmla="*/ 115313 w 1418561"/>
              <a:gd name="connsiteY21" fmla="*/ 240513 h 78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18561" h="782870">
                <a:moveTo>
                  <a:pt x="115313" y="240513"/>
                </a:moveTo>
                <a:cubicBezTo>
                  <a:pt x="146005" y="293430"/>
                  <a:pt x="163996" y="362927"/>
                  <a:pt x="214796" y="395030"/>
                </a:cubicBezTo>
                <a:cubicBezTo>
                  <a:pt x="265596" y="427133"/>
                  <a:pt x="222205" y="415491"/>
                  <a:pt x="420113" y="433130"/>
                </a:cubicBezTo>
                <a:cubicBezTo>
                  <a:pt x="618021" y="450769"/>
                  <a:pt x="1303116" y="487458"/>
                  <a:pt x="1402246" y="500863"/>
                </a:cubicBezTo>
                <a:cubicBezTo>
                  <a:pt x="1501376" y="514268"/>
                  <a:pt x="1120729" y="511446"/>
                  <a:pt x="1014896" y="513563"/>
                </a:cubicBezTo>
                <a:cubicBezTo>
                  <a:pt x="909063" y="515680"/>
                  <a:pt x="785590" y="518149"/>
                  <a:pt x="767246" y="513563"/>
                </a:cubicBezTo>
                <a:cubicBezTo>
                  <a:pt x="748902" y="508977"/>
                  <a:pt x="896010" y="483225"/>
                  <a:pt x="904829" y="486047"/>
                </a:cubicBezTo>
                <a:cubicBezTo>
                  <a:pt x="913648" y="488869"/>
                  <a:pt x="869552" y="496278"/>
                  <a:pt x="820163" y="530497"/>
                </a:cubicBezTo>
                <a:cubicBezTo>
                  <a:pt x="770774" y="564716"/>
                  <a:pt x="689988" y="649383"/>
                  <a:pt x="608496" y="691363"/>
                </a:cubicBezTo>
                <a:cubicBezTo>
                  <a:pt x="527004" y="733343"/>
                  <a:pt x="326627" y="776383"/>
                  <a:pt x="331213" y="782380"/>
                </a:cubicBezTo>
                <a:cubicBezTo>
                  <a:pt x="335799" y="788377"/>
                  <a:pt x="631780" y="737577"/>
                  <a:pt x="636013" y="727347"/>
                </a:cubicBezTo>
                <a:cubicBezTo>
                  <a:pt x="640246" y="717117"/>
                  <a:pt x="382013" y="742164"/>
                  <a:pt x="356613" y="720997"/>
                </a:cubicBezTo>
                <a:cubicBezTo>
                  <a:pt x="331213" y="699830"/>
                  <a:pt x="528063" y="621514"/>
                  <a:pt x="483613" y="600347"/>
                </a:cubicBezTo>
                <a:cubicBezTo>
                  <a:pt x="439163" y="579180"/>
                  <a:pt x="159763" y="605991"/>
                  <a:pt x="89913" y="593997"/>
                </a:cubicBezTo>
                <a:cubicBezTo>
                  <a:pt x="20063" y="582003"/>
                  <a:pt x="22532" y="504038"/>
                  <a:pt x="64513" y="528380"/>
                </a:cubicBezTo>
                <a:cubicBezTo>
                  <a:pt x="106493" y="552722"/>
                  <a:pt x="325216" y="731228"/>
                  <a:pt x="341796" y="740047"/>
                </a:cubicBezTo>
                <a:cubicBezTo>
                  <a:pt x="358377" y="748867"/>
                  <a:pt x="204213" y="633155"/>
                  <a:pt x="163996" y="581297"/>
                </a:cubicBezTo>
                <a:cubicBezTo>
                  <a:pt x="123779" y="529439"/>
                  <a:pt x="117076" y="494514"/>
                  <a:pt x="100496" y="428897"/>
                </a:cubicBezTo>
                <a:cubicBezTo>
                  <a:pt x="83916" y="363280"/>
                  <a:pt x="81093" y="258505"/>
                  <a:pt x="64513" y="187597"/>
                </a:cubicBezTo>
                <a:cubicBezTo>
                  <a:pt x="47933" y="116689"/>
                  <a:pt x="6657" y="21791"/>
                  <a:pt x="1013" y="3447"/>
                </a:cubicBezTo>
                <a:cubicBezTo>
                  <a:pt x="-4632" y="-14898"/>
                  <a:pt x="14418" y="44369"/>
                  <a:pt x="30646" y="77530"/>
                </a:cubicBezTo>
                <a:cubicBezTo>
                  <a:pt x="46874" y="110691"/>
                  <a:pt x="84621" y="187596"/>
                  <a:pt x="115313" y="240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1B1B7CCC-B193-4F53-8B65-A9DF552C870C}"/>
              </a:ext>
            </a:extLst>
          </p:cNvPr>
          <p:cNvSpPr/>
          <p:nvPr/>
        </p:nvSpPr>
        <p:spPr>
          <a:xfrm>
            <a:off x="4505074" y="3138513"/>
            <a:ext cx="462268" cy="434893"/>
          </a:xfrm>
          <a:custGeom>
            <a:avLst/>
            <a:gdLst>
              <a:gd name="connsiteX0" fmla="*/ 452159 w 462268"/>
              <a:gd name="connsiteY0" fmla="*/ 504 h 434893"/>
              <a:gd name="connsiteX1" fmla="*/ 7659 w 462268"/>
              <a:gd name="connsiteY1" fmla="*/ 343404 h 434893"/>
              <a:gd name="connsiteX2" fmla="*/ 164293 w 462268"/>
              <a:gd name="connsiteY2" fmla="*/ 248154 h 434893"/>
              <a:gd name="connsiteX3" fmla="*/ 79626 w 462268"/>
              <a:gd name="connsiteY3" fmla="*/ 383620 h 434893"/>
              <a:gd name="connsiteX4" fmla="*/ 270126 w 462268"/>
              <a:gd name="connsiteY4" fmla="*/ 267204 h 434893"/>
              <a:gd name="connsiteX5" fmla="*/ 100793 w 462268"/>
              <a:gd name="connsiteY5" fmla="*/ 432304 h 434893"/>
              <a:gd name="connsiteX6" fmla="*/ 246843 w 462268"/>
              <a:gd name="connsiteY6" fmla="*/ 370920 h 434893"/>
              <a:gd name="connsiteX7" fmla="*/ 242609 w 462268"/>
              <a:gd name="connsiteY7" fmla="*/ 409020 h 434893"/>
              <a:gd name="connsiteX8" fmla="*/ 308226 w 462268"/>
              <a:gd name="connsiteY8" fmla="*/ 381504 h 434893"/>
              <a:gd name="connsiteX9" fmla="*/ 350559 w 462268"/>
              <a:gd name="connsiteY9" fmla="*/ 394204 h 434893"/>
              <a:gd name="connsiteX10" fmla="*/ 327276 w 462268"/>
              <a:gd name="connsiteY10" fmla="*/ 364570 h 434893"/>
              <a:gd name="connsiteX11" fmla="*/ 320926 w 462268"/>
              <a:gd name="connsiteY11" fmla="*/ 269320 h 434893"/>
              <a:gd name="connsiteX12" fmla="*/ 452159 w 462268"/>
              <a:gd name="connsiteY12" fmla="*/ 504 h 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2268" h="434893">
                <a:moveTo>
                  <a:pt x="452159" y="504"/>
                </a:moveTo>
                <a:cubicBezTo>
                  <a:pt x="399948" y="12851"/>
                  <a:pt x="55637" y="302129"/>
                  <a:pt x="7659" y="343404"/>
                </a:cubicBezTo>
                <a:cubicBezTo>
                  <a:pt x="-40319" y="384679"/>
                  <a:pt x="152299" y="241451"/>
                  <a:pt x="164293" y="248154"/>
                </a:cubicBezTo>
                <a:cubicBezTo>
                  <a:pt x="176287" y="254857"/>
                  <a:pt x="61987" y="380445"/>
                  <a:pt x="79626" y="383620"/>
                </a:cubicBezTo>
                <a:cubicBezTo>
                  <a:pt x="97265" y="386795"/>
                  <a:pt x="266598" y="259090"/>
                  <a:pt x="270126" y="267204"/>
                </a:cubicBezTo>
                <a:cubicBezTo>
                  <a:pt x="273654" y="275318"/>
                  <a:pt x="104673" y="415018"/>
                  <a:pt x="100793" y="432304"/>
                </a:cubicBezTo>
                <a:cubicBezTo>
                  <a:pt x="96913" y="449590"/>
                  <a:pt x="223207" y="374801"/>
                  <a:pt x="246843" y="370920"/>
                </a:cubicBezTo>
                <a:cubicBezTo>
                  <a:pt x="270479" y="367039"/>
                  <a:pt x="232379" y="407256"/>
                  <a:pt x="242609" y="409020"/>
                </a:cubicBezTo>
                <a:cubicBezTo>
                  <a:pt x="252839" y="410784"/>
                  <a:pt x="290234" y="383973"/>
                  <a:pt x="308226" y="381504"/>
                </a:cubicBezTo>
                <a:cubicBezTo>
                  <a:pt x="326218" y="379035"/>
                  <a:pt x="347384" y="397026"/>
                  <a:pt x="350559" y="394204"/>
                </a:cubicBezTo>
                <a:cubicBezTo>
                  <a:pt x="353734" y="391382"/>
                  <a:pt x="332215" y="385384"/>
                  <a:pt x="327276" y="364570"/>
                </a:cubicBezTo>
                <a:cubicBezTo>
                  <a:pt x="322337" y="343756"/>
                  <a:pt x="303640" y="332467"/>
                  <a:pt x="320926" y="269320"/>
                </a:cubicBezTo>
                <a:cubicBezTo>
                  <a:pt x="338212" y="206173"/>
                  <a:pt x="504370" y="-11843"/>
                  <a:pt x="452159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DCFFD7A5-0DC7-44CB-A9C6-4CC5B4B31080}"/>
              </a:ext>
            </a:extLst>
          </p:cNvPr>
          <p:cNvSpPr/>
          <p:nvPr/>
        </p:nvSpPr>
        <p:spPr>
          <a:xfrm>
            <a:off x="2961014" y="3383221"/>
            <a:ext cx="1411825" cy="1315788"/>
          </a:xfrm>
          <a:custGeom>
            <a:avLst/>
            <a:gdLst>
              <a:gd name="connsiteX0" fmla="*/ 1402706 w 1411825"/>
              <a:gd name="connsiteY0" fmla="*/ 59 h 1315788"/>
              <a:gd name="connsiteX1" fmla="*/ 1245226 w 1411825"/>
              <a:gd name="connsiteY1" fmla="*/ 609659 h 1315788"/>
              <a:gd name="connsiteX2" fmla="*/ 1042026 w 1411825"/>
              <a:gd name="connsiteY2" fmla="*/ 817939 h 1315788"/>
              <a:gd name="connsiteX3" fmla="*/ 356226 w 1411825"/>
              <a:gd name="connsiteY3" fmla="*/ 1259899 h 1315788"/>
              <a:gd name="connsiteX4" fmla="*/ 950586 w 1411825"/>
              <a:gd name="connsiteY4" fmla="*/ 965259 h 1315788"/>
              <a:gd name="connsiteX5" fmla="*/ 1163946 w 1411825"/>
              <a:gd name="connsiteY5" fmla="*/ 701099 h 1315788"/>
              <a:gd name="connsiteX6" fmla="*/ 1260466 w 1411825"/>
              <a:gd name="connsiteY6" fmla="*/ 264219 h 1315788"/>
              <a:gd name="connsiteX7" fmla="*/ 762626 w 1411825"/>
              <a:gd name="connsiteY7" fmla="*/ 1036379 h 1315788"/>
              <a:gd name="connsiteX8" fmla="*/ 1118226 w 1411825"/>
              <a:gd name="connsiteY8" fmla="*/ 365819 h 1315788"/>
              <a:gd name="connsiteX9" fmla="*/ 655946 w 1411825"/>
              <a:gd name="connsiteY9" fmla="*/ 919539 h 1315788"/>
              <a:gd name="connsiteX10" fmla="*/ 767706 w 1411825"/>
              <a:gd name="connsiteY10" fmla="*/ 391219 h 1315788"/>
              <a:gd name="connsiteX11" fmla="*/ 259706 w 1411825"/>
              <a:gd name="connsiteY11" fmla="*/ 1315779 h 1315788"/>
              <a:gd name="connsiteX12" fmla="*/ 706746 w 1411825"/>
              <a:gd name="connsiteY12" fmla="*/ 411539 h 1315788"/>
              <a:gd name="connsiteX13" fmla="*/ 10786 w 1411825"/>
              <a:gd name="connsiteY13" fmla="*/ 1204019 h 1315788"/>
              <a:gd name="connsiteX14" fmla="*/ 269866 w 1411825"/>
              <a:gd name="connsiteY14" fmla="*/ 787459 h 1315788"/>
              <a:gd name="connsiteX15" fmla="*/ 86986 w 1411825"/>
              <a:gd name="connsiteY15" fmla="*/ 975419 h 1315788"/>
              <a:gd name="connsiteX16" fmla="*/ 534026 w 1411825"/>
              <a:gd name="connsiteY16" fmla="*/ 177859 h 1315788"/>
              <a:gd name="connsiteX17" fmla="*/ 544186 w 1411825"/>
              <a:gd name="connsiteY17" fmla="*/ 431859 h 1315788"/>
              <a:gd name="connsiteX18" fmla="*/ 884546 w 1411825"/>
              <a:gd name="connsiteY18" fmla="*/ 40699 h 1315788"/>
              <a:gd name="connsiteX19" fmla="*/ 909946 w 1411825"/>
              <a:gd name="connsiteY19" fmla="*/ 208339 h 1315788"/>
              <a:gd name="connsiteX20" fmla="*/ 854066 w 1411825"/>
              <a:gd name="connsiteY20" fmla="*/ 411539 h 1315788"/>
              <a:gd name="connsiteX21" fmla="*/ 1199506 w 1411825"/>
              <a:gd name="connsiteY21" fmla="*/ 20379 h 1315788"/>
              <a:gd name="connsiteX22" fmla="*/ 965826 w 1411825"/>
              <a:gd name="connsiteY22" fmla="*/ 569019 h 1315788"/>
              <a:gd name="connsiteX23" fmla="*/ 1402706 w 1411825"/>
              <a:gd name="connsiteY23" fmla="*/ 59 h 131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11825" h="1315788">
                <a:moveTo>
                  <a:pt x="1402706" y="59"/>
                </a:moveTo>
                <a:cubicBezTo>
                  <a:pt x="1449273" y="6832"/>
                  <a:pt x="1305339" y="473346"/>
                  <a:pt x="1245226" y="609659"/>
                </a:cubicBezTo>
                <a:cubicBezTo>
                  <a:pt x="1185113" y="745972"/>
                  <a:pt x="1190193" y="709566"/>
                  <a:pt x="1042026" y="817939"/>
                </a:cubicBezTo>
                <a:cubicBezTo>
                  <a:pt x="893859" y="926312"/>
                  <a:pt x="371466" y="1235346"/>
                  <a:pt x="356226" y="1259899"/>
                </a:cubicBezTo>
                <a:cubicBezTo>
                  <a:pt x="340986" y="1284452"/>
                  <a:pt x="815966" y="1058392"/>
                  <a:pt x="950586" y="965259"/>
                </a:cubicBezTo>
                <a:cubicBezTo>
                  <a:pt x="1085206" y="872126"/>
                  <a:pt x="1112299" y="817939"/>
                  <a:pt x="1163946" y="701099"/>
                </a:cubicBezTo>
                <a:cubicBezTo>
                  <a:pt x="1215593" y="584259"/>
                  <a:pt x="1327353" y="208339"/>
                  <a:pt x="1260466" y="264219"/>
                </a:cubicBezTo>
                <a:cubicBezTo>
                  <a:pt x="1193579" y="320099"/>
                  <a:pt x="786333" y="1019446"/>
                  <a:pt x="762626" y="1036379"/>
                </a:cubicBezTo>
                <a:cubicBezTo>
                  <a:pt x="738919" y="1053312"/>
                  <a:pt x="1136006" y="385292"/>
                  <a:pt x="1118226" y="365819"/>
                </a:cubicBezTo>
                <a:cubicBezTo>
                  <a:pt x="1100446" y="346346"/>
                  <a:pt x="714366" y="915306"/>
                  <a:pt x="655946" y="919539"/>
                </a:cubicBezTo>
                <a:cubicBezTo>
                  <a:pt x="597526" y="923772"/>
                  <a:pt x="833746" y="325179"/>
                  <a:pt x="767706" y="391219"/>
                </a:cubicBezTo>
                <a:cubicBezTo>
                  <a:pt x="701666" y="457259"/>
                  <a:pt x="269866" y="1312392"/>
                  <a:pt x="259706" y="1315779"/>
                </a:cubicBezTo>
                <a:cubicBezTo>
                  <a:pt x="249546" y="1319166"/>
                  <a:pt x="748233" y="430166"/>
                  <a:pt x="706746" y="411539"/>
                </a:cubicBezTo>
                <a:cubicBezTo>
                  <a:pt x="665259" y="392912"/>
                  <a:pt x="83599" y="1141366"/>
                  <a:pt x="10786" y="1204019"/>
                </a:cubicBezTo>
                <a:cubicBezTo>
                  <a:pt x="-62027" y="1266672"/>
                  <a:pt x="257166" y="825559"/>
                  <a:pt x="269866" y="787459"/>
                </a:cubicBezTo>
                <a:cubicBezTo>
                  <a:pt x="282566" y="749359"/>
                  <a:pt x="42959" y="1077019"/>
                  <a:pt x="86986" y="975419"/>
                </a:cubicBezTo>
                <a:cubicBezTo>
                  <a:pt x="131013" y="873819"/>
                  <a:pt x="457826" y="268452"/>
                  <a:pt x="534026" y="177859"/>
                </a:cubicBezTo>
                <a:cubicBezTo>
                  <a:pt x="610226" y="87266"/>
                  <a:pt x="485766" y="454719"/>
                  <a:pt x="544186" y="431859"/>
                </a:cubicBezTo>
                <a:cubicBezTo>
                  <a:pt x="602606" y="408999"/>
                  <a:pt x="823586" y="77952"/>
                  <a:pt x="884546" y="40699"/>
                </a:cubicBezTo>
                <a:cubicBezTo>
                  <a:pt x="945506" y="3446"/>
                  <a:pt x="915026" y="146532"/>
                  <a:pt x="909946" y="208339"/>
                </a:cubicBezTo>
                <a:cubicBezTo>
                  <a:pt x="904866" y="270146"/>
                  <a:pt x="805806" y="442866"/>
                  <a:pt x="854066" y="411539"/>
                </a:cubicBezTo>
                <a:cubicBezTo>
                  <a:pt x="902326" y="380212"/>
                  <a:pt x="1180879" y="-5868"/>
                  <a:pt x="1199506" y="20379"/>
                </a:cubicBezTo>
                <a:cubicBezTo>
                  <a:pt x="1218133" y="46626"/>
                  <a:pt x="932806" y="570712"/>
                  <a:pt x="965826" y="569019"/>
                </a:cubicBezTo>
                <a:cubicBezTo>
                  <a:pt x="998846" y="567326"/>
                  <a:pt x="1356139" y="-6714"/>
                  <a:pt x="1402706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EF38EB72-F2D3-4B08-948F-85F93F990BD0}"/>
              </a:ext>
            </a:extLst>
          </p:cNvPr>
          <p:cNvSpPr/>
          <p:nvPr/>
        </p:nvSpPr>
        <p:spPr>
          <a:xfrm>
            <a:off x="2547706" y="2015573"/>
            <a:ext cx="594058" cy="625548"/>
          </a:xfrm>
          <a:custGeom>
            <a:avLst/>
            <a:gdLst>
              <a:gd name="connsiteX0" fmla="*/ 592369 w 594058"/>
              <a:gd name="connsiteY0" fmla="*/ 3727 h 625548"/>
              <a:gd name="connsiteX1" fmla="*/ 36744 w 594058"/>
              <a:gd name="connsiteY1" fmla="*/ 549827 h 625548"/>
              <a:gd name="connsiteX2" fmla="*/ 52619 w 594058"/>
              <a:gd name="connsiteY2" fmla="*/ 572052 h 625548"/>
              <a:gd name="connsiteX3" fmla="*/ 52619 w 594058"/>
              <a:gd name="connsiteY3" fmla="*/ 616502 h 625548"/>
              <a:gd name="connsiteX4" fmla="*/ 255819 w 594058"/>
              <a:gd name="connsiteY4" fmla="*/ 375202 h 625548"/>
              <a:gd name="connsiteX5" fmla="*/ 176444 w 594058"/>
              <a:gd name="connsiteY5" fmla="*/ 505377 h 625548"/>
              <a:gd name="connsiteX6" fmla="*/ 208194 w 594058"/>
              <a:gd name="connsiteY6" fmla="*/ 318052 h 625548"/>
              <a:gd name="connsiteX7" fmla="*/ 592369 w 594058"/>
              <a:gd name="connsiteY7" fmla="*/ 3727 h 62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058" h="625548">
                <a:moveTo>
                  <a:pt x="592369" y="3727"/>
                </a:moveTo>
                <a:cubicBezTo>
                  <a:pt x="563794" y="42356"/>
                  <a:pt x="126702" y="455106"/>
                  <a:pt x="36744" y="549827"/>
                </a:cubicBezTo>
                <a:cubicBezTo>
                  <a:pt x="-53214" y="644548"/>
                  <a:pt x="49973" y="560939"/>
                  <a:pt x="52619" y="572052"/>
                </a:cubicBezTo>
                <a:cubicBezTo>
                  <a:pt x="55265" y="583165"/>
                  <a:pt x="18752" y="649310"/>
                  <a:pt x="52619" y="616502"/>
                </a:cubicBezTo>
                <a:cubicBezTo>
                  <a:pt x="86486" y="583694"/>
                  <a:pt x="235182" y="393723"/>
                  <a:pt x="255819" y="375202"/>
                </a:cubicBezTo>
                <a:cubicBezTo>
                  <a:pt x="276456" y="356681"/>
                  <a:pt x="184381" y="514902"/>
                  <a:pt x="176444" y="505377"/>
                </a:cubicBezTo>
                <a:cubicBezTo>
                  <a:pt x="168507" y="495852"/>
                  <a:pt x="137815" y="398485"/>
                  <a:pt x="208194" y="318052"/>
                </a:cubicBezTo>
                <a:cubicBezTo>
                  <a:pt x="278573" y="237619"/>
                  <a:pt x="620944" y="-34902"/>
                  <a:pt x="592369" y="3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8694A216-784F-414A-908E-DA8DD4396444}"/>
              </a:ext>
            </a:extLst>
          </p:cNvPr>
          <p:cNvSpPr/>
          <p:nvPr/>
        </p:nvSpPr>
        <p:spPr>
          <a:xfrm>
            <a:off x="3001379" y="2659559"/>
            <a:ext cx="605813" cy="716038"/>
          </a:xfrm>
          <a:custGeom>
            <a:avLst/>
            <a:gdLst>
              <a:gd name="connsiteX0" fmla="*/ 11696 w 605813"/>
              <a:gd name="connsiteY0" fmla="*/ 10616 h 716038"/>
              <a:gd name="connsiteX1" fmla="*/ 65671 w 605813"/>
              <a:gd name="connsiteY1" fmla="*/ 23316 h 716038"/>
              <a:gd name="connsiteX2" fmla="*/ 208546 w 605813"/>
              <a:gd name="connsiteY2" fmla="*/ 131266 h 716038"/>
              <a:gd name="connsiteX3" fmla="*/ 338721 w 605813"/>
              <a:gd name="connsiteY3" fmla="*/ 286841 h 716038"/>
              <a:gd name="connsiteX4" fmla="*/ 395871 w 605813"/>
              <a:gd name="connsiteY4" fmla="*/ 347166 h 716038"/>
              <a:gd name="connsiteX5" fmla="*/ 386346 w 605813"/>
              <a:gd name="connsiteY5" fmla="*/ 448766 h 716038"/>
              <a:gd name="connsiteX6" fmla="*/ 548271 w 605813"/>
              <a:gd name="connsiteY6" fmla="*/ 537666 h 716038"/>
              <a:gd name="connsiteX7" fmla="*/ 484771 w 605813"/>
              <a:gd name="connsiteY7" fmla="*/ 715466 h 716038"/>
              <a:gd name="connsiteX8" fmla="*/ 586371 w 605813"/>
              <a:gd name="connsiteY8" fmla="*/ 594816 h 716038"/>
              <a:gd name="connsiteX9" fmla="*/ 589546 w 605813"/>
              <a:gd name="connsiteY9" fmla="*/ 607516 h 716038"/>
              <a:gd name="connsiteX10" fmla="*/ 414921 w 605813"/>
              <a:gd name="connsiteY10" fmla="*/ 445591 h 716038"/>
              <a:gd name="connsiteX11" fmla="*/ 389521 w 605813"/>
              <a:gd name="connsiteY11" fmla="*/ 283666 h 716038"/>
              <a:gd name="connsiteX12" fmla="*/ 284746 w 605813"/>
              <a:gd name="connsiteY12" fmla="*/ 150316 h 716038"/>
              <a:gd name="connsiteX13" fmla="*/ 11696 w 605813"/>
              <a:gd name="connsiteY13" fmla="*/ 10616 h 71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5813" h="716038">
                <a:moveTo>
                  <a:pt x="11696" y="10616"/>
                </a:moveTo>
                <a:cubicBezTo>
                  <a:pt x="-24816" y="-10551"/>
                  <a:pt x="32863" y="3208"/>
                  <a:pt x="65671" y="23316"/>
                </a:cubicBezTo>
                <a:cubicBezTo>
                  <a:pt x="98479" y="43424"/>
                  <a:pt x="163038" y="87345"/>
                  <a:pt x="208546" y="131266"/>
                </a:cubicBezTo>
                <a:cubicBezTo>
                  <a:pt x="254054" y="175187"/>
                  <a:pt x="307500" y="250858"/>
                  <a:pt x="338721" y="286841"/>
                </a:cubicBezTo>
                <a:cubicBezTo>
                  <a:pt x="369942" y="322824"/>
                  <a:pt x="387934" y="320179"/>
                  <a:pt x="395871" y="347166"/>
                </a:cubicBezTo>
                <a:cubicBezTo>
                  <a:pt x="403808" y="374153"/>
                  <a:pt x="360946" y="417016"/>
                  <a:pt x="386346" y="448766"/>
                </a:cubicBezTo>
                <a:cubicBezTo>
                  <a:pt x="411746" y="480516"/>
                  <a:pt x="531867" y="493216"/>
                  <a:pt x="548271" y="537666"/>
                </a:cubicBezTo>
                <a:cubicBezTo>
                  <a:pt x="564675" y="582116"/>
                  <a:pt x="478421" y="705941"/>
                  <a:pt x="484771" y="715466"/>
                </a:cubicBezTo>
                <a:cubicBezTo>
                  <a:pt x="491121" y="724991"/>
                  <a:pt x="568909" y="612808"/>
                  <a:pt x="586371" y="594816"/>
                </a:cubicBezTo>
                <a:cubicBezTo>
                  <a:pt x="603833" y="576824"/>
                  <a:pt x="618121" y="632387"/>
                  <a:pt x="589546" y="607516"/>
                </a:cubicBezTo>
                <a:cubicBezTo>
                  <a:pt x="560971" y="582645"/>
                  <a:pt x="448258" y="499566"/>
                  <a:pt x="414921" y="445591"/>
                </a:cubicBezTo>
                <a:cubicBezTo>
                  <a:pt x="381584" y="391616"/>
                  <a:pt x="411217" y="332878"/>
                  <a:pt x="389521" y="283666"/>
                </a:cubicBezTo>
                <a:cubicBezTo>
                  <a:pt x="367825" y="234454"/>
                  <a:pt x="341896" y="194766"/>
                  <a:pt x="284746" y="150316"/>
                </a:cubicBezTo>
                <a:cubicBezTo>
                  <a:pt x="227596" y="105866"/>
                  <a:pt x="48208" y="31783"/>
                  <a:pt x="11696" y="10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21BB0E70-1F97-4D03-A390-004410CC4A37}"/>
              </a:ext>
            </a:extLst>
          </p:cNvPr>
          <p:cNvSpPr/>
          <p:nvPr/>
        </p:nvSpPr>
        <p:spPr>
          <a:xfrm>
            <a:off x="2821499" y="2247873"/>
            <a:ext cx="598439" cy="1163888"/>
          </a:xfrm>
          <a:custGeom>
            <a:avLst/>
            <a:gdLst>
              <a:gd name="connsiteX0" fmla="*/ 299526 w 598439"/>
              <a:gd name="connsiteY0" fmla="*/ 181002 h 1163888"/>
              <a:gd name="connsiteX1" fmla="*/ 23301 w 598439"/>
              <a:gd name="connsiteY1" fmla="*/ 495327 h 1163888"/>
              <a:gd name="connsiteX2" fmla="*/ 23301 w 598439"/>
              <a:gd name="connsiteY2" fmla="*/ 514377 h 1163888"/>
              <a:gd name="connsiteX3" fmla="*/ 93151 w 598439"/>
              <a:gd name="connsiteY3" fmla="*/ 542952 h 1163888"/>
              <a:gd name="connsiteX4" fmla="*/ 245551 w 598439"/>
              <a:gd name="connsiteY4" fmla="*/ 657252 h 1163888"/>
              <a:gd name="connsiteX5" fmla="*/ 382076 w 598439"/>
              <a:gd name="connsiteY5" fmla="*/ 828702 h 1163888"/>
              <a:gd name="connsiteX6" fmla="*/ 347151 w 598439"/>
              <a:gd name="connsiteY6" fmla="*/ 806477 h 1163888"/>
              <a:gd name="connsiteX7" fmla="*/ 470976 w 598439"/>
              <a:gd name="connsiteY7" fmla="*/ 1041427 h 1163888"/>
              <a:gd name="connsiteX8" fmla="*/ 524951 w 598439"/>
              <a:gd name="connsiteY8" fmla="*/ 1101752 h 1163888"/>
              <a:gd name="connsiteX9" fmla="*/ 547176 w 598439"/>
              <a:gd name="connsiteY9" fmla="*/ 1098577 h 1163888"/>
              <a:gd name="connsiteX10" fmla="*/ 594801 w 598439"/>
              <a:gd name="connsiteY10" fmla="*/ 1143027 h 1163888"/>
              <a:gd name="connsiteX11" fmla="*/ 439226 w 598439"/>
              <a:gd name="connsiteY11" fmla="*/ 717577 h 1163888"/>
              <a:gd name="connsiteX12" fmla="*/ 213801 w 598439"/>
              <a:gd name="connsiteY12" fmla="*/ 542952 h 1163888"/>
              <a:gd name="connsiteX13" fmla="*/ 290001 w 598439"/>
              <a:gd name="connsiteY13" fmla="*/ 393727 h 1163888"/>
              <a:gd name="connsiteX14" fmla="*/ 274126 w 598439"/>
              <a:gd name="connsiteY14" fmla="*/ 396902 h 1163888"/>
              <a:gd name="connsiteX15" fmla="*/ 356676 w 598439"/>
              <a:gd name="connsiteY15" fmla="*/ 184177 h 1163888"/>
              <a:gd name="connsiteX16" fmla="*/ 283651 w 598439"/>
              <a:gd name="connsiteY16" fmla="*/ 27 h 1163888"/>
              <a:gd name="connsiteX17" fmla="*/ 299526 w 598439"/>
              <a:gd name="connsiteY17" fmla="*/ 181002 h 116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8439" h="1163888">
                <a:moveTo>
                  <a:pt x="299526" y="181002"/>
                </a:moveTo>
                <a:cubicBezTo>
                  <a:pt x="256134" y="263552"/>
                  <a:pt x="69338" y="439765"/>
                  <a:pt x="23301" y="495327"/>
                </a:cubicBezTo>
                <a:cubicBezTo>
                  <a:pt x="-22736" y="550889"/>
                  <a:pt x="11659" y="506440"/>
                  <a:pt x="23301" y="514377"/>
                </a:cubicBezTo>
                <a:cubicBezTo>
                  <a:pt x="34943" y="522315"/>
                  <a:pt x="56109" y="519140"/>
                  <a:pt x="93151" y="542952"/>
                </a:cubicBezTo>
                <a:cubicBezTo>
                  <a:pt x="130193" y="566764"/>
                  <a:pt x="197397" y="609627"/>
                  <a:pt x="245551" y="657252"/>
                </a:cubicBezTo>
                <a:cubicBezTo>
                  <a:pt x="293705" y="704877"/>
                  <a:pt x="365143" y="803831"/>
                  <a:pt x="382076" y="828702"/>
                </a:cubicBezTo>
                <a:cubicBezTo>
                  <a:pt x="399009" y="853573"/>
                  <a:pt x="332334" y="771023"/>
                  <a:pt x="347151" y="806477"/>
                </a:cubicBezTo>
                <a:cubicBezTo>
                  <a:pt x="361968" y="841931"/>
                  <a:pt x="441343" y="992215"/>
                  <a:pt x="470976" y="1041427"/>
                </a:cubicBezTo>
                <a:cubicBezTo>
                  <a:pt x="500609" y="1090640"/>
                  <a:pt x="512251" y="1092227"/>
                  <a:pt x="524951" y="1101752"/>
                </a:cubicBezTo>
                <a:cubicBezTo>
                  <a:pt x="537651" y="1111277"/>
                  <a:pt x="535534" y="1091698"/>
                  <a:pt x="547176" y="1098577"/>
                </a:cubicBezTo>
                <a:cubicBezTo>
                  <a:pt x="558818" y="1105456"/>
                  <a:pt x="612793" y="1206527"/>
                  <a:pt x="594801" y="1143027"/>
                </a:cubicBezTo>
                <a:cubicBezTo>
                  <a:pt x="576809" y="1079527"/>
                  <a:pt x="502726" y="817590"/>
                  <a:pt x="439226" y="717577"/>
                </a:cubicBezTo>
                <a:cubicBezTo>
                  <a:pt x="375726" y="617565"/>
                  <a:pt x="238672" y="596927"/>
                  <a:pt x="213801" y="542952"/>
                </a:cubicBezTo>
                <a:cubicBezTo>
                  <a:pt x="188930" y="488977"/>
                  <a:pt x="279947" y="418069"/>
                  <a:pt x="290001" y="393727"/>
                </a:cubicBezTo>
                <a:cubicBezTo>
                  <a:pt x="300055" y="369385"/>
                  <a:pt x="263013" y="431827"/>
                  <a:pt x="274126" y="396902"/>
                </a:cubicBezTo>
                <a:cubicBezTo>
                  <a:pt x="285238" y="361977"/>
                  <a:pt x="355089" y="250323"/>
                  <a:pt x="356676" y="184177"/>
                </a:cubicBezTo>
                <a:cubicBezTo>
                  <a:pt x="358263" y="118031"/>
                  <a:pt x="296351" y="-2090"/>
                  <a:pt x="283651" y="27"/>
                </a:cubicBezTo>
                <a:cubicBezTo>
                  <a:pt x="270951" y="2144"/>
                  <a:pt x="342918" y="98452"/>
                  <a:pt x="299526" y="181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888C4C55-D2F1-4CB3-9FF3-C9BB3949EED9}"/>
              </a:ext>
            </a:extLst>
          </p:cNvPr>
          <p:cNvSpPr/>
          <p:nvPr/>
        </p:nvSpPr>
        <p:spPr>
          <a:xfrm>
            <a:off x="2456198" y="2682467"/>
            <a:ext cx="108084" cy="165552"/>
          </a:xfrm>
          <a:custGeom>
            <a:avLst/>
            <a:gdLst>
              <a:gd name="connsiteX0" fmla="*/ 107615 w 108084"/>
              <a:gd name="connsiteY0" fmla="*/ 408 h 165552"/>
              <a:gd name="connsiteX1" fmla="*/ 44115 w 108084"/>
              <a:gd name="connsiteY1" fmla="*/ 59146 h 165552"/>
              <a:gd name="connsiteX2" fmla="*/ 18715 w 108084"/>
              <a:gd name="connsiteY2" fmla="*/ 165508 h 165552"/>
              <a:gd name="connsiteX3" fmla="*/ 7602 w 108084"/>
              <a:gd name="connsiteY3" fmla="*/ 71846 h 165552"/>
              <a:gd name="connsiteX4" fmla="*/ 7602 w 108084"/>
              <a:gd name="connsiteY4" fmla="*/ 35333 h 165552"/>
              <a:gd name="connsiteX5" fmla="*/ 107615 w 108084"/>
              <a:gd name="connsiteY5" fmla="*/ 408 h 1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84" h="165552">
                <a:moveTo>
                  <a:pt x="107615" y="408"/>
                </a:moveTo>
                <a:cubicBezTo>
                  <a:pt x="113700" y="4377"/>
                  <a:pt x="58932" y="31629"/>
                  <a:pt x="44115" y="59146"/>
                </a:cubicBezTo>
                <a:cubicBezTo>
                  <a:pt x="29298" y="86663"/>
                  <a:pt x="24801" y="163391"/>
                  <a:pt x="18715" y="165508"/>
                </a:cubicBezTo>
                <a:cubicBezTo>
                  <a:pt x="12629" y="167625"/>
                  <a:pt x="9454" y="93542"/>
                  <a:pt x="7602" y="71846"/>
                </a:cubicBezTo>
                <a:cubicBezTo>
                  <a:pt x="5750" y="50150"/>
                  <a:pt x="-8538" y="48298"/>
                  <a:pt x="7602" y="35333"/>
                </a:cubicBezTo>
                <a:cubicBezTo>
                  <a:pt x="23742" y="22368"/>
                  <a:pt x="101530" y="-3561"/>
                  <a:pt x="107615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554DE9BD-1470-45DE-8229-CBF584FFE3D0}"/>
              </a:ext>
            </a:extLst>
          </p:cNvPr>
          <p:cNvSpPr/>
          <p:nvPr/>
        </p:nvSpPr>
        <p:spPr>
          <a:xfrm>
            <a:off x="2509830" y="2702665"/>
            <a:ext cx="141300" cy="186044"/>
          </a:xfrm>
          <a:custGeom>
            <a:avLst/>
            <a:gdLst>
              <a:gd name="connsiteX0" fmla="*/ 141295 w 141300"/>
              <a:gd name="connsiteY0" fmla="*/ 2435 h 186044"/>
              <a:gd name="connsiteX1" fmla="*/ 33345 w 141300"/>
              <a:gd name="connsiteY1" fmla="*/ 131023 h 186044"/>
              <a:gd name="connsiteX2" fmla="*/ 8 w 141300"/>
              <a:gd name="connsiteY2" fmla="*/ 184998 h 186044"/>
              <a:gd name="connsiteX3" fmla="*/ 30170 w 141300"/>
              <a:gd name="connsiteY3" fmla="*/ 88160 h 186044"/>
              <a:gd name="connsiteX4" fmla="*/ 38108 w 141300"/>
              <a:gd name="connsiteY4" fmla="*/ 50060 h 186044"/>
              <a:gd name="connsiteX5" fmla="*/ 141295 w 141300"/>
              <a:gd name="connsiteY5" fmla="*/ 2435 h 18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300" h="186044">
                <a:moveTo>
                  <a:pt x="141295" y="2435"/>
                </a:moveTo>
                <a:cubicBezTo>
                  <a:pt x="140501" y="15929"/>
                  <a:pt x="56893" y="100596"/>
                  <a:pt x="33345" y="131023"/>
                </a:cubicBezTo>
                <a:cubicBezTo>
                  <a:pt x="9797" y="161450"/>
                  <a:pt x="537" y="192142"/>
                  <a:pt x="8" y="184998"/>
                </a:cubicBezTo>
                <a:cubicBezTo>
                  <a:pt x="-521" y="177854"/>
                  <a:pt x="23820" y="110650"/>
                  <a:pt x="30170" y="88160"/>
                </a:cubicBezTo>
                <a:cubicBezTo>
                  <a:pt x="36520" y="65670"/>
                  <a:pt x="23027" y="64877"/>
                  <a:pt x="38108" y="50060"/>
                </a:cubicBezTo>
                <a:cubicBezTo>
                  <a:pt x="53189" y="35243"/>
                  <a:pt x="142089" y="-11059"/>
                  <a:pt x="141295" y="2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C9449947-9B08-4C0A-BE9D-A22EBCA0B8DB}"/>
              </a:ext>
            </a:extLst>
          </p:cNvPr>
          <p:cNvSpPr/>
          <p:nvPr/>
        </p:nvSpPr>
        <p:spPr>
          <a:xfrm>
            <a:off x="2309578" y="2619386"/>
            <a:ext cx="279377" cy="155803"/>
          </a:xfrm>
          <a:custGeom>
            <a:avLst/>
            <a:gdLst>
              <a:gd name="connsiteX0" fmla="*/ 278047 w 279377"/>
              <a:gd name="connsiteY0" fmla="*/ 3164 h 155803"/>
              <a:gd name="connsiteX1" fmla="*/ 105010 w 279377"/>
              <a:gd name="connsiteY1" fmla="*/ 58727 h 155803"/>
              <a:gd name="connsiteX2" fmla="*/ 63735 w 279377"/>
              <a:gd name="connsiteY2" fmla="*/ 134927 h 155803"/>
              <a:gd name="connsiteX3" fmla="*/ 144697 w 279377"/>
              <a:gd name="connsiteY3" fmla="*/ 55552 h 155803"/>
              <a:gd name="connsiteX4" fmla="*/ 1822 w 279377"/>
              <a:gd name="connsiteY4" fmla="*/ 155564 h 155803"/>
              <a:gd name="connsiteX5" fmla="*/ 278047 w 279377"/>
              <a:gd name="connsiteY5" fmla="*/ 3164 h 1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377" h="155803">
                <a:moveTo>
                  <a:pt x="278047" y="3164"/>
                </a:moveTo>
                <a:cubicBezTo>
                  <a:pt x="295245" y="-12975"/>
                  <a:pt x="140729" y="36767"/>
                  <a:pt x="105010" y="58727"/>
                </a:cubicBezTo>
                <a:cubicBezTo>
                  <a:pt x="69291" y="80687"/>
                  <a:pt x="57121" y="135456"/>
                  <a:pt x="63735" y="134927"/>
                </a:cubicBezTo>
                <a:cubicBezTo>
                  <a:pt x="70349" y="134398"/>
                  <a:pt x="155016" y="52113"/>
                  <a:pt x="144697" y="55552"/>
                </a:cubicBezTo>
                <a:cubicBezTo>
                  <a:pt x="134378" y="58992"/>
                  <a:pt x="-18286" y="161385"/>
                  <a:pt x="1822" y="155564"/>
                </a:cubicBezTo>
                <a:cubicBezTo>
                  <a:pt x="21930" y="149743"/>
                  <a:pt x="260849" y="19303"/>
                  <a:pt x="278047" y="3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8074EF2A-B5C2-4323-A528-CCBE9E8219FC}"/>
              </a:ext>
            </a:extLst>
          </p:cNvPr>
          <p:cNvSpPr/>
          <p:nvPr/>
        </p:nvSpPr>
        <p:spPr>
          <a:xfrm>
            <a:off x="2442892" y="2768957"/>
            <a:ext cx="284720" cy="354975"/>
          </a:xfrm>
          <a:custGeom>
            <a:avLst/>
            <a:gdLst>
              <a:gd name="connsiteX0" fmla="*/ 284433 w 284720"/>
              <a:gd name="connsiteY0" fmla="*/ 1231 h 354975"/>
              <a:gd name="connsiteX1" fmla="*/ 170133 w 284720"/>
              <a:gd name="connsiteY1" fmla="*/ 99656 h 354975"/>
              <a:gd name="connsiteX2" fmla="*/ 165371 w 284720"/>
              <a:gd name="connsiteY2" fmla="*/ 177443 h 354975"/>
              <a:gd name="connsiteX3" fmla="*/ 105046 w 284720"/>
              <a:gd name="connsiteY3" fmla="*/ 188556 h 354975"/>
              <a:gd name="connsiteX4" fmla="*/ 78058 w 284720"/>
              <a:gd name="connsiteY4" fmla="*/ 161568 h 354975"/>
              <a:gd name="connsiteX5" fmla="*/ 27258 w 284720"/>
              <a:gd name="connsiteY5" fmla="*/ 223481 h 354975"/>
              <a:gd name="connsiteX6" fmla="*/ 28846 w 284720"/>
              <a:gd name="connsiteY6" fmla="*/ 306031 h 354975"/>
              <a:gd name="connsiteX7" fmla="*/ 3446 w 284720"/>
              <a:gd name="connsiteY7" fmla="*/ 352068 h 354975"/>
              <a:gd name="connsiteX8" fmla="*/ 116158 w 284720"/>
              <a:gd name="connsiteY8" fmla="*/ 223481 h 354975"/>
              <a:gd name="connsiteX9" fmla="*/ 119333 w 284720"/>
              <a:gd name="connsiteY9" fmla="*/ 145693 h 354975"/>
              <a:gd name="connsiteX10" fmla="*/ 132033 w 284720"/>
              <a:gd name="connsiteY10" fmla="*/ 52031 h 354975"/>
              <a:gd name="connsiteX11" fmla="*/ 284433 w 284720"/>
              <a:gd name="connsiteY11" fmla="*/ 1231 h 3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4720" h="354975">
                <a:moveTo>
                  <a:pt x="284433" y="1231"/>
                </a:moveTo>
                <a:cubicBezTo>
                  <a:pt x="290783" y="9168"/>
                  <a:pt x="189977" y="70287"/>
                  <a:pt x="170133" y="99656"/>
                </a:cubicBezTo>
                <a:cubicBezTo>
                  <a:pt x="150289" y="129025"/>
                  <a:pt x="176219" y="162626"/>
                  <a:pt x="165371" y="177443"/>
                </a:cubicBezTo>
                <a:cubicBezTo>
                  <a:pt x="154523" y="192260"/>
                  <a:pt x="119598" y="191202"/>
                  <a:pt x="105046" y="188556"/>
                </a:cubicBezTo>
                <a:cubicBezTo>
                  <a:pt x="90494" y="185910"/>
                  <a:pt x="91023" y="155747"/>
                  <a:pt x="78058" y="161568"/>
                </a:cubicBezTo>
                <a:cubicBezTo>
                  <a:pt x="65093" y="167389"/>
                  <a:pt x="35460" y="199404"/>
                  <a:pt x="27258" y="223481"/>
                </a:cubicBezTo>
                <a:cubicBezTo>
                  <a:pt x="19056" y="247558"/>
                  <a:pt x="32815" y="284600"/>
                  <a:pt x="28846" y="306031"/>
                </a:cubicBezTo>
                <a:cubicBezTo>
                  <a:pt x="24877" y="327462"/>
                  <a:pt x="-11106" y="365826"/>
                  <a:pt x="3446" y="352068"/>
                </a:cubicBezTo>
                <a:cubicBezTo>
                  <a:pt x="17998" y="338310"/>
                  <a:pt x="96844" y="257877"/>
                  <a:pt x="116158" y="223481"/>
                </a:cubicBezTo>
                <a:cubicBezTo>
                  <a:pt x="135472" y="189085"/>
                  <a:pt x="116687" y="174268"/>
                  <a:pt x="119333" y="145693"/>
                </a:cubicBezTo>
                <a:cubicBezTo>
                  <a:pt x="121979" y="117118"/>
                  <a:pt x="105310" y="78754"/>
                  <a:pt x="132033" y="52031"/>
                </a:cubicBezTo>
                <a:cubicBezTo>
                  <a:pt x="158756" y="25308"/>
                  <a:pt x="278083" y="-6706"/>
                  <a:pt x="284433" y="1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1A2EEFAC-84B5-498C-B25C-F3BF00261734}"/>
              </a:ext>
            </a:extLst>
          </p:cNvPr>
          <p:cNvSpPr/>
          <p:nvPr/>
        </p:nvSpPr>
        <p:spPr>
          <a:xfrm>
            <a:off x="2605886" y="2766971"/>
            <a:ext cx="205223" cy="335723"/>
          </a:xfrm>
          <a:custGeom>
            <a:avLst/>
            <a:gdLst>
              <a:gd name="connsiteX0" fmla="*/ 146839 w 205223"/>
              <a:gd name="connsiteY0" fmla="*/ 90529 h 335723"/>
              <a:gd name="connsiteX1" fmla="*/ 92864 w 205223"/>
              <a:gd name="connsiteY1" fmla="*/ 179429 h 335723"/>
              <a:gd name="connsiteX2" fmla="*/ 124614 w 205223"/>
              <a:gd name="connsiteY2" fmla="*/ 228642 h 335723"/>
              <a:gd name="connsiteX3" fmla="*/ 81752 w 205223"/>
              <a:gd name="connsiteY3" fmla="*/ 268329 h 335723"/>
              <a:gd name="connsiteX4" fmla="*/ 29364 w 205223"/>
              <a:gd name="connsiteY4" fmla="*/ 335004 h 335723"/>
              <a:gd name="connsiteX5" fmla="*/ 789 w 205223"/>
              <a:gd name="connsiteY5" fmla="*/ 300079 h 335723"/>
              <a:gd name="connsiteX6" fmla="*/ 59527 w 205223"/>
              <a:gd name="connsiteY6" fmla="*/ 244517 h 335723"/>
              <a:gd name="connsiteX7" fmla="*/ 57939 w 205223"/>
              <a:gd name="connsiteY7" fmla="*/ 171492 h 335723"/>
              <a:gd name="connsiteX8" fmla="*/ 80164 w 205223"/>
              <a:gd name="connsiteY8" fmla="*/ 69892 h 335723"/>
              <a:gd name="connsiteX9" fmla="*/ 203989 w 205223"/>
              <a:gd name="connsiteY9" fmla="*/ 42 h 335723"/>
              <a:gd name="connsiteX10" fmla="*/ 146839 w 205223"/>
              <a:gd name="connsiteY10" fmla="*/ 90529 h 33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223" h="335723">
                <a:moveTo>
                  <a:pt x="146839" y="90529"/>
                </a:moveTo>
                <a:cubicBezTo>
                  <a:pt x="128318" y="120427"/>
                  <a:pt x="96568" y="156410"/>
                  <a:pt x="92864" y="179429"/>
                </a:cubicBezTo>
                <a:cubicBezTo>
                  <a:pt x="89160" y="202448"/>
                  <a:pt x="126466" y="213825"/>
                  <a:pt x="124614" y="228642"/>
                </a:cubicBezTo>
                <a:cubicBezTo>
                  <a:pt x="122762" y="243459"/>
                  <a:pt x="97627" y="250602"/>
                  <a:pt x="81752" y="268329"/>
                </a:cubicBezTo>
                <a:cubicBezTo>
                  <a:pt x="65877" y="286056"/>
                  <a:pt x="42858" y="329712"/>
                  <a:pt x="29364" y="335004"/>
                </a:cubicBezTo>
                <a:cubicBezTo>
                  <a:pt x="15870" y="340296"/>
                  <a:pt x="-4238" y="315160"/>
                  <a:pt x="789" y="300079"/>
                </a:cubicBezTo>
                <a:cubicBezTo>
                  <a:pt x="5816" y="284998"/>
                  <a:pt x="50002" y="265948"/>
                  <a:pt x="59527" y="244517"/>
                </a:cubicBezTo>
                <a:cubicBezTo>
                  <a:pt x="69052" y="223086"/>
                  <a:pt x="54500" y="200596"/>
                  <a:pt x="57939" y="171492"/>
                </a:cubicBezTo>
                <a:cubicBezTo>
                  <a:pt x="61378" y="142388"/>
                  <a:pt x="55822" y="98467"/>
                  <a:pt x="80164" y="69892"/>
                </a:cubicBezTo>
                <a:cubicBezTo>
                  <a:pt x="104506" y="41317"/>
                  <a:pt x="194464" y="-1546"/>
                  <a:pt x="203989" y="42"/>
                </a:cubicBezTo>
                <a:cubicBezTo>
                  <a:pt x="213514" y="1629"/>
                  <a:pt x="165360" y="60631"/>
                  <a:pt x="146839" y="90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FEAD694B-55D6-4F60-AF3E-3130EF6C0018}"/>
              </a:ext>
            </a:extLst>
          </p:cNvPr>
          <p:cNvSpPr/>
          <p:nvPr/>
        </p:nvSpPr>
        <p:spPr>
          <a:xfrm>
            <a:off x="2744987" y="2896713"/>
            <a:ext cx="142848" cy="202962"/>
          </a:xfrm>
          <a:custGeom>
            <a:avLst/>
            <a:gdLst>
              <a:gd name="connsiteX0" fmla="*/ 9326 w 142848"/>
              <a:gd name="connsiteY0" fmla="*/ 475 h 202962"/>
              <a:gd name="connsiteX1" fmla="*/ 88701 w 142848"/>
              <a:gd name="connsiteY1" fmla="*/ 113187 h 202962"/>
              <a:gd name="connsiteX2" fmla="*/ 142676 w 142848"/>
              <a:gd name="connsiteY2" fmla="*/ 149700 h 202962"/>
              <a:gd name="connsiteX3" fmla="*/ 71238 w 142848"/>
              <a:gd name="connsiteY3" fmla="*/ 152875 h 202962"/>
              <a:gd name="connsiteX4" fmla="*/ 26788 w 142848"/>
              <a:gd name="connsiteY4" fmla="*/ 202087 h 202962"/>
              <a:gd name="connsiteX5" fmla="*/ 4563 w 142848"/>
              <a:gd name="connsiteY5" fmla="*/ 105250 h 202962"/>
              <a:gd name="connsiteX6" fmla="*/ 117276 w 142848"/>
              <a:gd name="connsiteY6" fmla="*/ 73500 h 202962"/>
              <a:gd name="connsiteX7" fmla="*/ 9326 w 142848"/>
              <a:gd name="connsiteY7" fmla="*/ 475 h 20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48" h="202962">
                <a:moveTo>
                  <a:pt x="9326" y="475"/>
                </a:moveTo>
                <a:cubicBezTo>
                  <a:pt x="4564" y="7089"/>
                  <a:pt x="66476" y="88316"/>
                  <a:pt x="88701" y="113187"/>
                </a:cubicBezTo>
                <a:cubicBezTo>
                  <a:pt x="110926" y="138058"/>
                  <a:pt x="145587" y="143085"/>
                  <a:pt x="142676" y="149700"/>
                </a:cubicBezTo>
                <a:cubicBezTo>
                  <a:pt x="139766" y="156315"/>
                  <a:pt x="90553" y="144144"/>
                  <a:pt x="71238" y="152875"/>
                </a:cubicBezTo>
                <a:cubicBezTo>
                  <a:pt x="51923" y="161606"/>
                  <a:pt x="37901" y="210025"/>
                  <a:pt x="26788" y="202087"/>
                </a:cubicBezTo>
                <a:cubicBezTo>
                  <a:pt x="15676" y="194150"/>
                  <a:pt x="-10518" y="126681"/>
                  <a:pt x="4563" y="105250"/>
                </a:cubicBezTo>
                <a:cubicBezTo>
                  <a:pt x="19644" y="83819"/>
                  <a:pt x="114895" y="88846"/>
                  <a:pt x="117276" y="73500"/>
                </a:cubicBezTo>
                <a:cubicBezTo>
                  <a:pt x="119657" y="58154"/>
                  <a:pt x="14088" y="-6139"/>
                  <a:pt x="9326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E0EA33CD-CB5E-4F5B-8EDD-384036E29528}"/>
              </a:ext>
            </a:extLst>
          </p:cNvPr>
          <p:cNvSpPr/>
          <p:nvPr/>
        </p:nvSpPr>
        <p:spPr>
          <a:xfrm>
            <a:off x="2857194" y="2933636"/>
            <a:ext cx="137253" cy="260961"/>
          </a:xfrm>
          <a:custGeom>
            <a:avLst/>
            <a:gdLst>
              <a:gd name="connsiteX0" fmla="*/ 109844 w 137253"/>
              <a:gd name="connsiteY0" fmla="*/ 64 h 260961"/>
              <a:gd name="connsiteX1" fmla="*/ 55869 w 137253"/>
              <a:gd name="connsiteY1" fmla="*/ 82614 h 260961"/>
              <a:gd name="connsiteX2" fmla="*/ 36819 w 137253"/>
              <a:gd name="connsiteY2" fmla="*/ 125477 h 260961"/>
              <a:gd name="connsiteX3" fmla="*/ 306 w 137253"/>
              <a:gd name="connsiteY3" fmla="*/ 127064 h 260961"/>
              <a:gd name="connsiteX4" fmla="*/ 59044 w 137253"/>
              <a:gd name="connsiteY4" fmla="*/ 160402 h 260961"/>
              <a:gd name="connsiteX5" fmla="*/ 95556 w 137253"/>
              <a:gd name="connsiteY5" fmla="*/ 249302 h 260961"/>
              <a:gd name="connsiteX6" fmla="*/ 105081 w 137253"/>
              <a:gd name="connsiteY6" fmla="*/ 260414 h 260961"/>
              <a:gd name="connsiteX7" fmla="*/ 136831 w 137253"/>
              <a:gd name="connsiteY7" fmla="*/ 254064 h 260961"/>
              <a:gd name="connsiteX8" fmla="*/ 120956 w 137253"/>
              <a:gd name="connsiteY8" fmla="*/ 225489 h 260961"/>
              <a:gd name="connsiteX9" fmla="*/ 87619 w 137253"/>
              <a:gd name="connsiteY9" fmla="*/ 173102 h 260961"/>
              <a:gd name="connsiteX10" fmla="*/ 117781 w 137253"/>
              <a:gd name="connsiteY10" fmla="*/ 125477 h 260961"/>
              <a:gd name="connsiteX11" fmla="*/ 93969 w 137253"/>
              <a:gd name="connsiteY11" fmla="*/ 96902 h 260961"/>
              <a:gd name="connsiteX12" fmla="*/ 109844 w 137253"/>
              <a:gd name="connsiteY12" fmla="*/ 64 h 26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53" h="260961">
                <a:moveTo>
                  <a:pt x="109844" y="64"/>
                </a:moveTo>
                <a:cubicBezTo>
                  <a:pt x="103494" y="-2317"/>
                  <a:pt x="68040" y="61712"/>
                  <a:pt x="55869" y="82614"/>
                </a:cubicBezTo>
                <a:cubicBezTo>
                  <a:pt x="43698" y="103516"/>
                  <a:pt x="46080" y="118069"/>
                  <a:pt x="36819" y="125477"/>
                </a:cubicBezTo>
                <a:cubicBezTo>
                  <a:pt x="27558" y="132885"/>
                  <a:pt x="-3398" y="121243"/>
                  <a:pt x="306" y="127064"/>
                </a:cubicBezTo>
                <a:cubicBezTo>
                  <a:pt x="4010" y="132885"/>
                  <a:pt x="43169" y="140029"/>
                  <a:pt x="59044" y="160402"/>
                </a:cubicBezTo>
                <a:cubicBezTo>
                  <a:pt x="74919" y="180775"/>
                  <a:pt x="87883" y="232633"/>
                  <a:pt x="95556" y="249302"/>
                </a:cubicBezTo>
                <a:cubicBezTo>
                  <a:pt x="103229" y="265971"/>
                  <a:pt x="98202" y="259620"/>
                  <a:pt x="105081" y="260414"/>
                </a:cubicBezTo>
                <a:cubicBezTo>
                  <a:pt x="111960" y="261208"/>
                  <a:pt x="134185" y="259885"/>
                  <a:pt x="136831" y="254064"/>
                </a:cubicBezTo>
                <a:cubicBezTo>
                  <a:pt x="139477" y="248243"/>
                  <a:pt x="129158" y="238983"/>
                  <a:pt x="120956" y="225489"/>
                </a:cubicBezTo>
                <a:cubicBezTo>
                  <a:pt x="112754" y="211995"/>
                  <a:pt x="88148" y="189771"/>
                  <a:pt x="87619" y="173102"/>
                </a:cubicBezTo>
                <a:cubicBezTo>
                  <a:pt x="87090" y="156433"/>
                  <a:pt x="116723" y="138177"/>
                  <a:pt x="117781" y="125477"/>
                </a:cubicBezTo>
                <a:cubicBezTo>
                  <a:pt x="118839" y="112777"/>
                  <a:pt x="92646" y="115688"/>
                  <a:pt x="93969" y="96902"/>
                </a:cubicBezTo>
                <a:cubicBezTo>
                  <a:pt x="95292" y="78116"/>
                  <a:pt x="116194" y="2445"/>
                  <a:pt x="109844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74E3D06B-BC9E-4367-95E7-4AC1FF3DF5BD}"/>
              </a:ext>
            </a:extLst>
          </p:cNvPr>
          <p:cNvSpPr/>
          <p:nvPr/>
        </p:nvSpPr>
        <p:spPr>
          <a:xfrm>
            <a:off x="3009169" y="3055938"/>
            <a:ext cx="86458" cy="187498"/>
          </a:xfrm>
          <a:custGeom>
            <a:avLst/>
            <a:gdLst>
              <a:gd name="connsiteX0" fmla="*/ 42006 w 86458"/>
              <a:gd name="connsiteY0" fmla="*/ 0 h 187498"/>
              <a:gd name="connsiteX1" fmla="*/ 65819 w 86458"/>
              <a:gd name="connsiteY1" fmla="*/ 87312 h 187498"/>
              <a:gd name="connsiteX2" fmla="*/ 86456 w 86458"/>
              <a:gd name="connsiteY2" fmla="*/ 100012 h 187498"/>
              <a:gd name="connsiteX3" fmla="*/ 67406 w 86458"/>
              <a:gd name="connsiteY3" fmla="*/ 141287 h 187498"/>
              <a:gd name="connsiteX4" fmla="*/ 84869 w 86458"/>
              <a:gd name="connsiteY4" fmla="*/ 187325 h 187498"/>
              <a:gd name="connsiteX5" fmla="*/ 57881 w 86458"/>
              <a:gd name="connsiteY5" fmla="*/ 123825 h 187498"/>
              <a:gd name="connsiteX6" fmla="*/ 731 w 86458"/>
              <a:gd name="connsiteY6" fmla="*/ 87312 h 187498"/>
              <a:gd name="connsiteX7" fmla="*/ 42006 w 86458"/>
              <a:gd name="connsiteY7" fmla="*/ 0 h 18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58" h="187498">
                <a:moveTo>
                  <a:pt x="42006" y="0"/>
                </a:moveTo>
                <a:cubicBezTo>
                  <a:pt x="52854" y="0"/>
                  <a:pt x="58411" y="70643"/>
                  <a:pt x="65819" y="87312"/>
                </a:cubicBezTo>
                <a:cubicBezTo>
                  <a:pt x="73227" y="103981"/>
                  <a:pt x="86192" y="91016"/>
                  <a:pt x="86456" y="100012"/>
                </a:cubicBezTo>
                <a:cubicBezTo>
                  <a:pt x="86720" y="109008"/>
                  <a:pt x="67670" y="126735"/>
                  <a:pt x="67406" y="141287"/>
                </a:cubicBezTo>
                <a:cubicBezTo>
                  <a:pt x="67142" y="155839"/>
                  <a:pt x="86456" y="190235"/>
                  <a:pt x="84869" y="187325"/>
                </a:cubicBezTo>
                <a:cubicBezTo>
                  <a:pt x="83282" y="184415"/>
                  <a:pt x="71904" y="140494"/>
                  <a:pt x="57881" y="123825"/>
                </a:cubicBezTo>
                <a:cubicBezTo>
                  <a:pt x="43858" y="107156"/>
                  <a:pt x="7081" y="105304"/>
                  <a:pt x="731" y="87312"/>
                </a:cubicBezTo>
                <a:cubicBezTo>
                  <a:pt x="-5619" y="69320"/>
                  <a:pt x="31158" y="0"/>
                  <a:pt x="420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FB04F05E-65F1-4903-B5D4-61DFEFD7F01F}"/>
              </a:ext>
            </a:extLst>
          </p:cNvPr>
          <p:cNvSpPr/>
          <p:nvPr/>
        </p:nvSpPr>
        <p:spPr>
          <a:xfrm>
            <a:off x="2752631" y="2788571"/>
            <a:ext cx="543033" cy="472587"/>
          </a:xfrm>
          <a:custGeom>
            <a:avLst/>
            <a:gdLst>
              <a:gd name="connsiteX0" fmla="*/ 94 w 543033"/>
              <a:gd name="connsiteY0" fmla="*/ 87979 h 472587"/>
              <a:gd name="connsiteX1" fmla="*/ 125507 w 543033"/>
              <a:gd name="connsiteY1" fmla="*/ 667 h 472587"/>
              <a:gd name="connsiteX2" fmla="*/ 139794 w 543033"/>
              <a:gd name="connsiteY2" fmla="*/ 48292 h 472587"/>
              <a:gd name="connsiteX3" fmla="*/ 203294 w 543033"/>
              <a:gd name="connsiteY3" fmla="*/ 59404 h 472587"/>
              <a:gd name="connsiteX4" fmla="*/ 504919 w 543033"/>
              <a:gd name="connsiteY4" fmla="*/ 443579 h 472587"/>
              <a:gd name="connsiteX5" fmla="*/ 512857 w 543033"/>
              <a:gd name="connsiteY5" fmla="*/ 407067 h 472587"/>
              <a:gd name="connsiteX6" fmla="*/ 268382 w 543033"/>
              <a:gd name="connsiteY6" fmla="*/ 102267 h 472587"/>
              <a:gd name="connsiteX7" fmla="*/ 293782 w 543033"/>
              <a:gd name="connsiteY7" fmla="*/ 216567 h 472587"/>
              <a:gd name="connsiteX8" fmla="*/ 196944 w 543033"/>
              <a:gd name="connsiteY8" fmla="*/ 132429 h 472587"/>
              <a:gd name="connsiteX9" fmla="*/ 149319 w 543033"/>
              <a:gd name="connsiteY9" fmla="*/ 164179 h 472587"/>
              <a:gd name="connsiteX10" fmla="*/ 85819 w 543033"/>
              <a:gd name="connsiteY10" fmla="*/ 91154 h 472587"/>
              <a:gd name="connsiteX11" fmla="*/ 147732 w 543033"/>
              <a:gd name="connsiteY11" fmla="*/ 100679 h 472587"/>
              <a:gd name="connsiteX12" fmla="*/ 94 w 543033"/>
              <a:gd name="connsiteY12" fmla="*/ 87979 h 47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033" h="472587">
                <a:moveTo>
                  <a:pt x="94" y="87979"/>
                </a:moveTo>
                <a:cubicBezTo>
                  <a:pt x="-3610" y="71310"/>
                  <a:pt x="102224" y="7281"/>
                  <a:pt x="125507" y="667"/>
                </a:cubicBezTo>
                <a:cubicBezTo>
                  <a:pt x="148790" y="-5947"/>
                  <a:pt x="126830" y="38503"/>
                  <a:pt x="139794" y="48292"/>
                </a:cubicBezTo>
                <a:cubicBezTo>
                  <a:pt x="152758" y="58081"/>
                  <a:pt x="142440" y="-6477"/>
                  <a:pt x="203294" y="59404"/>
                </a:cubicBezTo>
                <a:cubicBezTo>
                  <a:pt x="264148" y="125285"/>
                  <a:pt x="453325" y="385635"/>
                  <a:pt x="504919" y="443579"/>
                </a:cubicBezTo>
                <a:cubicBezTo>
                  <a:pt x="556513" y="501523"/>
                  <a:pt x="552280" y="463952"/>
                  <a:pt x="512857" y="407067"/>
                </a:cubicBezTo>
                <a:cubicBezTo>
                  <a:pt x="473434" y="350182"/>
                  <a:pt x="304894" y="134017"/>
                  <a:pt x="268382" y="102267"/>
                </a:cubicBezTo>
                <a:cubicBezTo>
                  <a:pt x="231870" y="70517"/>
                  <a:pt x="305688" y="211540"/>
                  <a:pt x="293782" y="216567"/>
                </a:cubicBezTo>
                <a:cubicBezTo>
                  <a:pt x="281876" y="221594"/>
                  <a:pt x="221021" y="141160"/>
                  <a:pt x="196944" y="132429"/>
                </a:cubicBezTo>
                <a:cubicBezTo>
                  <a:pt x="172867" y="123698"/>
                  <a:pt x="167840" y="171058"/>
                  <a:pt x="149319" y="164179"/>
                </a:cubicBezTo>
                <a:cubicBezTo>
                  <a:pt x="130798" y="157300"/>
                  <a:pt x="86084" y="101737"/>
                  <a:pt x="85819" y="91154"/>
                </a:cubicBezTo>
                <a:cubicBezTo>
                  <a:pt x="85554" y="80571"/>
                  <a:pt x="162549" y="99356"/>
                  <a:pt x="147732" y="100679"/>
                </a:cubicBezTo>
                <a:cubicBezTo>
                  <a:pt x="132915" y="102002"/>
                  <a:pt x="3798" y="104648"/>
                  <a:pt x="94" y="87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6AA9B75D-7ABD-4443-A201-8E37CF76255D}"/>
              </a:ext>
            </a:extLst>
          </p:cNvPr>
          <p:cNvSpPr/>
          <p:nvPr/>
        </p:nvSpPr>
        <p:spPr>
          <a:xfrm>
            <a:off x="2495688" y="2766730"/>
            <a:ext cx="61301" cy="125882"/>
          </a:xfrm>
          <a:custGeom>
            <a:avLst/>
            <a:gdLst>
              <a:gd name="connsiteX0" fmla="*/ 60187 w 61301"/>
              <a:gd name="connsiteY0" fmla="*/ 283 h 125882"/>
              <a:gd name="connsiteX1" fmla="*/ 14150 w 61301"/>
              <a:gd name="connsiteY1" fmla="*/ 46320 h 125882"/>
              <a:gd name="connsiteX2" fmla="*/ 1450 w 61301"/>
              <a:gd name="connsiteY2" fmla="*/ 125695 h 125882"/>
              <a:gd name="connsiteX3" fmla="*/ 42725 w 61301"/>
              <a:gd name="connsiteY3" fmla="*/ 66958 h 125882"/>
              <a:gd name="connsiteX4" fmla="*/ 60187 w 61301"/>
              <a:gd name="connsiteY4" fmla="*/ 283 h 12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01" h="125882">
                <a:moveTo>
                  <a:pt x="60187" y="283"/>
                </a:moveTo>
                <a:cubicBezTo>
                  <a:pt x="55425" y="-3157"/>
                  <a:pt x="23939" y="25418"/>
                  <a:pt x="14150" y="46320"/>
                </a:cubicBezTo>
                <a:cubicBezTo>
                  <a:pt x="4361" y="67222"/>
                  <a:pt x="-3312" y="122255"/>
                  <a:pt x="1450" y="125695"/>
                </a:cubicBezTo>
                <a:cubicBezTo>
                  <a:pt x="6212" y="129135"/>
                  <a:pt x="31877" y="84420"/>
                  <a:pt x="42725" y="66958"/>
                </a:cubicBezTo>
                <a:cubicBezTo>
                  <a:pt x="53573" y="49496"/>
                  <a:pt x="64949" y="3723"/>
                  <a:pt x="60187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E50B270C-0750-4F66-AFB3-F944C698DC22}"/>
              </a:ext>
            </a:extLst>
          </p:cNvPr>
          <p:cNvSpPr/>
          <p:nvPr/>
        </p:nvSpPr>
        <p:spPr>
          <a:xfrm>
            <a:off x="2414481" y="2736847"/>
            <a:ext cx="56607" cy="127010"/>
          </a:xfrm>
          <a:custGeom>
            <a:avLst/>
            <a:gdLst>
              <a:gd name="connsiteX0" fmla="*/ 55669 w 56607"/>
              <a:gd name="connsiteY0" fmla="*/ 3 h 127010"/>
              <a:gd name="connsiteX1" fmla="*/ 107 w 56607"/>
              <a:gd name="connsiteY1" fmla="*/ 79378 h 127010"/>
              <a:gd name="connsiteX2" fmla="*/ 41382 w 56607"/>
              <a:gd name="connsiteY2" fmla="*/ 127003 h 127010"/>
              <a:gd name="connsiteX3" fmla="*/ 35032 w 56607"/>
              <a:gd name="connsiteY3" fmla="*/ 76203 h 127010"/>
              <a:gd name="connsiteX4" fmla="*/ 55669 w 56607"/>
              <a:gd name="connsiteY4" fmla="*/ 3 h 12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7" h="127010">
                <a:moveTo>
                  <a:pt x="55669" y="3"/>
                </a:moveTo>
                <a:cubicBezTo>
                  <a:pt x="49848" y="532"/>
                  <a:pt x="2488" y="58211"/>
                  <a:pt x="107" y="79378"/>
                </a:cubicBezTo>
                <a:cubicBezTo>
                  <a:pt x="-2274" y="100545"/>
                  <a:pt x="35561" y="127532"/>
                  <a:pt x="41382" y="127003"/>
                </a:cubicBezTo>
                <a:cubicBezTo>
                  <a:pt x="47203" y="126474"/>
                  <a:pt x="31592" y="95518"/>
                  <a:pt x="35032" y="76203"/>
                </a:cubicBezTo>
                <a:cubicBezTo>
                  <a:pt x="38472" y="56888"/>
                  <a:pt x="61490" y="-526"/>
                  <a:pt x="5566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E891E605-D881-4312-AF87-C8ACD2BC3921}"/>
              </a:ext>
            </a:extLst>
          </p:cNvPr>
          <p:cNvSpPr/>
          <p:nvPr/>
        </p:nvSpPr>
        <p:spPr>
          <a:xfrm>
            <a:off x="2382838" y="2878138"/>
            <a:ext cx="33337" cy="227012"/>
          </a:xfrm>
          <a:custGeom>
            <a:avLst/>
            <a:gdLst>
              <a:gd name="connsiteX0" fmla="*/ 33337 w 33337"/>
              <a:gd name="connsiteY0" fmla="*/ 0 h 227012"/>
              <a:gd name="connsiteX1" fmla="*/ 23812 w 33337"/>
              <a:gd name="connsiteY1" fmla="*/ 160337 h 227012"/>
              <a:gd name="connsiteX2" fmla="*/ 0 w 33337"/>
              <a:gd name="connsiteY2" fmla="*/ 227012 h 22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" h="227012">
                <a:moveTo>
                  <a:pt x="33337" y="0"/>
                </a:moveTo>
                <a:cubicBezTo>
                  <a:pt x="31352" y="61251"/>
                  <a:pt x="29368" y="122502"/>
                  <a:pt x="23812" y="160337"/>
                </a:cubicBezTo>
                <a:cubicBezTo>
                  <a:pt x="18256" y="198172"/>
                  <a:pt x="9128" y="212592"/>
                  <a:pt x="0" y="227012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AB3118F7-7905-4DBF-AB37-E02D45AAD9E4}"/>
              </a:ext>
            </a:extLst>
          </p:cNvPr>
          <p:cNvSpPr/>
          <p:nvPr/>
        </p:nvSpPr>
        <p:spPr>
          <a:xfrm>
            <a:off x="2379066" y="2868215"/>
            <a:ext cx="99063" cy="258339"/>
          </a:xfrm>
          <a:custGeom>
            <a:avLst/>
            <a:gdLst>
              <a:gd name="connsiteX0" fmla="*/ 27584 w 99063"/>
              <a:gd name="connsiteY0" fmla="*/ 5160 h 258339"/>
              <a:gd name="connsiteX1" fmla="*/ 22822 w 99063"/>
              <a:gd name="connsiteY1" fmla="*/ 130573 h 258339"/>
              <a:gd name="connsiteX2" fmla="*/ 597 w 99063"/>
              <a:gd name="connsiteY2" fmla="*/ 165498 h 258339"/>
              <a:gd name="connsiteX3" fmla="*/ 6947 w 99063"/>
              <a:gd name="connsiteY3" fmla="*/ 252810 h 258339"/>
              <a:gd name="connsiteX4" fmla="*/ 13297 w 99063"/>
              <a:gd name="connsiteY4" fmla="*/ 246460 h 258339"/>
              <a:gd name="connsiteX5" fmla="*/ 65684 w 99063"/>
              <a:gd name="connsiteY5" fmla="*/ 222648 h 258339"/>
              <a:gd name="connsiteX6" fmla="*/ 91084 w 99063"/>
              <a:gd name="connsiteY6" fmla="*/ 200423 h 258339"/>
              <a:gd name="connsiteX7" fmla="*/ 54572 w 99063"/>
              <a:gd name="connsiteY7" fmla="*/ 117873 h 258339"/>
              <a:gd name="connsiteX8" fmla="*/ 99022 w 99063"/>
              <a:gd name="connsiteY8" fmla="*/ 32148 h 258339"/>
              <a:gd name="connsiteX9" fmla="*/ 27584 w 99063"/>
              <a:gd name="connsiteY9" fmla="*/ 5160 h 25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063" h="258339">
                <a:moveTo>
                  <a:pt x="27584" y="5160"/>
                </a:moveTo>
                <a:cubicBezTo>
                  <a:pt x="14884" y="21564"/>
                  <a:pt x="27320" y="103850"/>
                  <a:pt x="22822" y="130573"/>
                </a:cubicBezTo>
                <a:cubicBezTo>
                  <a:pt x="18324" y="157296"/>
                  <a:pt x="3243" y="145125"/>
                  <a:pt x="597" y="165498"/>
                </a:cubicBezTo>
                <a:cubicBezTo>
                  <a:pt x="-2049" y="185871"/>
                  <a:pt x="4830" y="239316"/>
                  <a:pt x="6947" y="252810"/>
                </a:cubicBezTo>
                <a:cubicBezTo>
                  <a:pt x="9064" y="266304"/>
                  <a:pt x="3507" y="251487"/>
                  <a:pt x="13297" y="246460"/>
                </a:cubicBezTo>
                <a:cubicBezTo>
                  <a:pt x="23086" y="241433"/>
                  <a:pt x="52720" y="230321"/>
                  <a:pt x="65684" y="222648"/>
                </a:cubicBezTo>
                <a:cubicBezTo>
                  <a:pt x="78648" y="214975"/>
                  <a:pt x="92936" y="217885"/>
                  <a:pt x="91084" y="200423"/>
                </a:cubicBezTo>
                <a:cubicBezTo>
                  <a:pt x="89232" y="182961"/>
                  <a:pt x="53249" y="145919"/>
                  <a:pt x="54572" y="117873"/>
                </a:cubicBezTo>
                <a:cubicBezTo>
                  <a:pt x="55895" y="89827"/>
                  <a:pt x="100610" y="49081"/>
                  <a:pt x="99022" y="32148"/>
                </a:cubicBezTo>
                <a:cubicBezTo>
                  <a:pt x="97435" y="15215"/>
                  <a:pt x="40284" y="-11244"/>
                  <a:pt x="27584" y="5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1C5AF787-05D5-45C2-A091-27C6FD3B565A}"/>
              </a:ext>
            </a:extLst>
          </p:cNvPr>
          <p:cNvSpPr/>
          <p:nvPr/>
        </p:nvSpPr>
        <p:spPr>
          <a:xfrm>
            <a:off x="2219666" y="2863839"/>
            <a:ext cx="163688" cy="325587"/>
          </a:xfrm>
          <a:custGeom>
            <a:avLst/>
            <a:gdLst>
              <a:gd name="connsiteX0" fmla="*/ 163172 w 163688"/>
              <a:gd name="connsiteY0" fmla="*/ 1599 h 325587"/>
              <a:gd name="connsiteX1" fmla="*/ 128247 w 163688"/>
              <a:gd name="connsiteY1" fmla="*/ 117486 h 325587"/>
              <a:gd name="connsiteX2" fmla="*/ 144122 w 163688"/>
              <a:gd name="connsiteY2" fmla="*/ 153999 h 325587"/>
              <a:gd name="connsiteX3" fmla="*/ 48872 w 163688"/>
              <a:gd name="connsiteY3" fmla="*/ 204799 h 325587"/>
              <a:gd name="connsiteX4" fmla="*/ 15534 w 163688"/>
              <a:gd name="connsiteY4" fmla="*/ 227024 h 325587"/>
              <a:gd name="connsiteX5" fmla="*/ 17122 w 163688"/>
              <a:gd name="connsiteY5" fmla="*/ 325449 h 325587"/>
              <a:gd name="connsiteX6" fmla="*/ 1247 w 163688"/>
              <a:gd name="connsiteY6" fmla="*/ 203211 h 325587"/>
              <a:gd name="connsiteX7" fmla="*/ 55222 w 163688"/>
              <a:gd name="connsiteY7" fmla="*/ 127011 h 325587"/>
              <a:gd name="connsiteX8" fmla="*/ 113959 w 163688"/>
              <a:gd name="connsiteY8" fmla="*/ 88911 h 325587"/>
              <a:gd name="connsiteX9" fmla="*/ 96497 w 163688"/>
              <a:gd name="connsiteY9" fmla="*/ 52399 h 325587"/>
              <a:gd name="connsiteX10" fmla="*/ 163172 w 163688"/>
              <a:gd name="connsiteY10" fmla="*/ 1599 h 32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688" h="325587">
                <a:moveTo>
                  <a:pt x="163172" y="1599"/>
                </a:moveTo>
                <a:cubicBezTo>
                  <a:pt x="168464" y="12447"/>
                  <a:pt x="131422" y="92086"/>
                  <a:pt x="128247" y="117486"/>
                </a:cubicBezTo>
                <a:cubicBezTo>
                  <a:pt x="125072" y="142886"/>
                  <a:pt x="157351" y="139447"/>
                  <a:pt x="144122" y="153999"/>
                </a:cubicBezTo>
                <a:cubicBezTo>
                  <a:pt x="130893" y="168551"/>
                  <a:pt x="70303" y="192628"/>
                  <a:pt x="48872" y="204799"/>
                </a:cubicBezTo>
                <a:cubicBezTo>
                  <a:pt x="27441" y="216970"/>
                  <a:pt x="20826" y="206916"/>
                  <a:pt x="15534" y="227024"/>
                </a:cubicBezTo>
                <a:cubicBezTo>
                  <a:pt x="10242" y="247132"/>
                  <a:pt x="19503" y="329418"/>
                  <a:pt x="17122" y="325449"/>
                </a:cubicBezTo>
                <a:cubicBezTo>
                  <a:pt x="14741" y="321480"/>
                  <a:pt x="-5103" y="236284"/>
                  <a:pt x="1247" y="203211"/>
                </a:cubicBezTo>
                <a:cubicBezTo>
                  <a:pt x="7597" y="170138"/>
                  <a:pt x="36437" y="146061"/>
                  <a:pt x="55222" y="127011"/>
                </a:cubicBezTo>
                <a:cubicBezTo>
                  <a:pt x="74007" y="107961"/>
                  <a:pt x="107080" y="101346"/>
                  <a:pt x="113959" y="88911"/>
                </a:cubicBezTo>
                <a:cubicBezTo>
                  <a:pt x="120838" y="76476"/>
                  <a:pt x="86707" y="66687"/>
                  <a:pt x="96497" y="52399"/>
                </a:cubicBezTo>
                <a:cubicBezTo>
                  <a:pt x="106287" y="38112"/>
                  <a:pt x="157880" y="-9249"/>
                  <a:pt x="163172" y="1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C2529078-57D6-49AD-9AAC-B89B588D515F}"/>
              </a:ext>
            </a:extLst>
          </p:cNvPr>
          <p:cNvSpPr/>
          <p:nvPr/>
        </p:nvSpPr>
        <p:spPr>
          <a:xfrm>
            <a:off x="2252663" y="2774855"/>
            <a:ext cx="90793" cy="192183"/>
          </a:xfrm>
          <a:custGeom>
            <a:avLst/>
            <a:gdLst>
              <a:gd name="connsiteX0" fmla="*/ 4762 w 90793"/>
              <a:gd name="connsiteY0" fmla="*/ 95 h 192183"/>
              <a:gd name="connsiteX1" fmla="*/ 90487 w 90793"/>
              <a:gd name="connsiteY1" fmla="*/ 54070 h 192183"/>
              <a:gd name="connsiteX2" fmla="*/ 33337 w 90793"/>
              <a:gd name="connsiteY2" fmla="*/ 135033 h 192183"/>
              <a:gd name="connsiteX3" fmla="*/ 31750 w 90793"/>
              <a:gd name="connsiteY3" fmla="*/ 192183 h 192183"/>
              <a:gd name="connsiteX4" fmla="*/ 0 w 90793"/>
              <a:gd name="connsiteY4" fmla="*/ 135033 h 192183"/>
              <a:gd name="connsiteX5" fmla="*/ 31750 w 90793"/>
              <a:gd name="connsiteY5" fmla="*/ 66770 h 192183"/>
              <a:gd name="connsiteX6" fmla="*/ 4762 w 90793"/>
              <a:gd name="connsiteY6" fmla="*/ 95 h 19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93" h="192183">
                <a:moveTo>
                  <a:pt x="4762" y="95"/>
                </a:moveTo>
                <a:cubicBezTo>
                  <a:pt x="14551" y="-2022"/>
                  <a:pt x="85725" y="31580"/>
                  <a:pt x="90487" y="54070"/>
                </a:cubicBezTo>
                <a:cubicBezTo>
                  <a:pt x="95249" y="76560"/>
                  <a:pt x="43127" y="112014"/>
                  <a:pt x="33337" y="135033"/>
                </a:cubicBezTo>
                <a:cubicBezTo>
                  <a:pt x="23548" y="158052"/>
                  <a:pt x="37306" y="192183"/>
                  <a:pt x="31750" y="192183"/>
                </a:cubicBezTo>
                <a:cubicBezTo>
                  <a:pt x="26194" y="192183"/>
                  <a:pt x="0" y="155935"/>
                  <a:pt x="0" y="135033"/>
                </a:cubicBezTo>
                <a:cubicBezTo>
                  <a:pt x="0" y="114131"/>
                  <a:pt x="26458" y="86878"/>
                  <a:pt x="31750" y="66770"/>
                </a:cubicBezTo>
                <a:cubicBezTo>
                  <a:pt x="37042" y="46662"/>
                  <a:pt x="-5027" y="2212"/>
                  <a:pt x="4762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5B2D58E4-2360-43E7-A250-AEB8C02B25F5}"/>
              </a:ext>
            </a:extLst>
          </p:cNvPr>
          <p:cNvSpPr/>
          <p:nvPr/>
        </p:nvSpPr>
        <p:spPr>
          <a:xfrm>
            <a:off x="2451036" y="3079346"/>
            <a:ext cx="214780" cy="905278"/>
          </a:xfrm>
          <a:custGeom>
            <a:avLst/>
            <a:gdLst>
              <a:gd name="connsiteX0" fmla="*/ 213847 w 214780"/>
              <a:gd name="connsiteY0" fmla="*/ 404 h 905278"/>
              <a:gd name="connsiteX1" fmla="*/ 148231 w 214780"/>
              <a:gd name="connsiteY1" fmla="*/ 245937 h 905278"/>
              <a:gd name="connsiteX2" fmla="*/ 160931 w 214780"/>
              <a:gd name="connsiteY2" fmla="*/ 480887 h 905278"/>
              <a:gd name="connsiteX3" fmla="*/ 184214 w 214780"/>
              <a:gd name="connsiteY3" fmla="*/ 442787 h 905278"/>
              <a:gd name="connsiteX4" fmla="*/ 201147 w 214780"/>
              <a:gd name="connsiteY4" fmla="*/ 597304 h 905278"/>
              <a:gd name="connsiteX5" fmla="*/ 55097 w 214780"/>
              <a:gd name="connsiteY5" fmla="*/ 902104 h 905278"/>
              <a:gd name="connsiteX6" fmla="*/ 76264 w 214780"/>
              <a:gd name="connsiteY6" fmla="*/ 387754 h 905278"/>
              <a:gd name="connsiteX7" fmla="*/ 64 w 214780"/>
              <a:gd name="connsiteY7" fmla="*/ 874587 h 905278"/>
              <a:gd name="connsiteX8" fmla="*/ 91081 w 214780"/>
              <a:gd name="connsiteY8" fmla="*/ 207837 h 905278"/>
              <a:gd name="connsiteX9" fmla="*/ 213847 w 214780"/>
              <a:gd name="connsiteY9" fmla="*/ 404 h 90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780" h="905278">
                <a:moveTo>
                  <a:pt x="213847" y="404"/>
                </a:moveTo>
                <a:cubicBezTo>
                  <a:pt x="223372" y="6754"/>
                  <a:pt x="157050" y="165856"/>
                  <a:pt x="148231" y="245937"/>
                </a:cubicBezTo>
                <a:cubicBezTo>
                  <a:pt x="139412" y="326018"/>
                  <a:pt x="154934" y="448079"/>
                  <a:pt x="160931" y="480887"/>
                </a:cubicBezTo>
                <a:cubicBezTo>
                  <a:pt x="166928" y="513695"/>
                  <a:pt x="177511" y="423384"/>
                  <a:pt x="184214" y="442787"/>
                </a:cubicBezTo>
                <a:cubicBezTo>
                  <a:pt x="190917" y="462190"/>
                  <a:pt x="222667" y="520751"/>
                  <a:pt x="201147" y="597304"/>
                </a:cubicBezTo>
                <a:cubicBezTo>
                  <a:pt x="179627" y="673857"/>
                  <a:pt x="75911" y="937029"/>
                  <a:pt x="55097" y="902104"/>
                </a:cubicBezTo>
                <a:cubicBezTo>
                  <a:pt x="34283" y="867179"/>
                  <a:pt x="85436" y="392340"/>
                  <a:pt x="76264" y="387754"/>
                </a:cubicBezTo>
                <a:cubicBezTo>
                  <a:pt x="67092" y="383168"/>
                  <a:pt x="-2406" y="904573"/>
                  <a:pt x="64" y="874587"/>
                </a:cubicBezTo>
                <a:cubicBezTo>
                  <a:pt x="2533" y="844601"/>
                  <a:pt x="58978" y="353181"/>
                  <a:pt x="91081" y="207837"/>
                </a:cubicBezTo>
                <a:cubicBezTo>
                  <a:pt x="123184" y="62493"/>
                  <a:pt x="204322" y="-5946"/>
                  <a:pt x="213847" y="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F6A5A1C8-4F87-4487-B07B-FBB7FBBFBF5D}"/>
              </a:ext>
            </a:extLst>
          </p:cNvPr>
          <p:cNvSpPr/>
          <p:nvPr/>
        </p:nvSpPr>
        <p:spPr>
          <a:xfrm>
            <a:off x="2326212" y="3072699"/>
            <a:ext cx="249338" cy="1085578"/>
          </a:xfrm>
          <a:custGeom>
            <a:avLst/>
            <a:gdLst>
              <a:gd name="connsiteX0" fmla="*/ 247655 w 249338"/>
              <a:gd name="connsiteY0" fmla="*/ 701 h 1085578"/>
              <a:gd name="connsiteX1" fmla="*/ 190505 w 249338"/>
              <a:gd name="connsiteY1" fmla="*/ 142518 h 1085578"/>
              <a:gd name="connsiteX2" fmla="*/ 186271 w 249338"/>
              <a:gd name="connsiteY2" fmla="*/ 265284 h 1085578"/>
              <a:gd name="connsiteX3" fmla="*/ 175688 w 249338"/>
              <a:gd name="connsiteY3" fmla="*/ 250468 h 1085578"/>
              <a:gd name="connsiteX4" fmla="*/ 59271 w 249338"/>
              <a:gd name="connsiteY4" fmla="*/ 925684 h 1085578"/>
              <a:gd name="connsiteX5" fmla="*/ 25405 w 249338"/>
              <a:gd name="connsiteY5" fmla="*/ 868534 h 1085578"/>
              <a:gd name="connsiteX6" fmla="*/ 5 w 249338"/>
              <a:gd name="connsiteY6" fmla="*/ 1084434 h 1085578"/>
              <a:gd name="connsiteX7" fmla="*/ 27521 w 249338"/>
              <a:gd name="connsiteY7" fmla="*/ 758468 h 1085578"/>
              <a:gd name="connsiteX8" fmla="*/ 97371 w 249338"/>
              <a:gd name="connsiteY8" fmla="*/ 333018 h 1085578"/>
              <a:gd name="connsiteX9" fmla="*/ 116421 w 249338"/>
              <a:gd name="connsiteY9" fmla="*/ 98068 h 1085578"/>
              <a:gd name="connsiteX10" fmla="*/ 247655 w 249338"/>
              <a:gd name="connsiteY10" fmla="*/ 701 h 108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338" h="1085578">
                <a:moveTo>
                  <a:pt x="247655" y="701"/>
                </a:moveTo>
                <a:cubicBezTo>
                  <a:pt x="260002" y="8109"/>
                  <a:pt x="200736" y="98421"/>
                  <a:pt x="190505" y="142518"/>
                </a:cubicBezTo>
                <a:cubicBezTo>
                  <a:pt x="180274" y="186615"/>
                  <a:pt x="188740" y="247292"/>
                  <a:pt x="186271" y="265284"/>
                </a:cubicBezTo>
                <a:cubicBezTo>
                  <a:pt x="183802" y="283276"/>
                  <a:pt x="196855" y="140401"/>
                  <a:pt x="175688" y="250468"/>
                </a:cubicBezTo>
                <a:cubicBezTo>
                  <a:pt x="154521" y="360535"/>
                  <a:pt x="84318" y="822673"/>
                  <a:pt x="59271" y="925684"/>
                </a:cubicBezTo>
                <a:cubicBezTo>
                  <a:pt x="34224" y="1028695"/>
                  <a:pt x="35283" y="842076"/>
                  <a:pt x="25405" y="868534"/>
                </a:cubicBezTo>
                <a:cubicBezTo>
                  <a:pt x="15527" y="894992"/>
                  <a:pt x="-348" y="1102778"/>
                  <a:pt x="5" y="1084434"/>
                </a:cubicBezTo>
                <a:cubicBezTo>
                  <a:pt x="358" y="1066090"/>
                  <a:pt x="11293" y="883704"/>
                  <a:pt x="27521" y="758468"/>
                </a:cubicBezTo>
                <a:cubicBezTo>
                  <a:pt x="43749" y="633232"/>
                  <a:pt x="82554" y="443085"/>
                  <a:pt x="97371" y="333018"/>
                </a:cubicBezTo>
                <a:cubicBezTo>
                  <a:pt x="112188" y="222951"/>
                  <a:pt x="92079" y="150279"/>
                  <a:pt x="116421" y="98068"/>
                </a:cubicBezTo>
                <a:cubicBezTo>
                  <a:pt x="140763" y="45857"/>
                  <a:pt x="235308" y="-6707"/>
                  <a:pt x="247655" y="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12341DC7-3A8F-42D1-9589-A9B4C77BCB92}"/>
              </a:ext>
            </a:extLst>
          </p:cNvPr>
          <p:cNvSpPr/>
          <p:nvPr/>
        </p:nvSpPr>
        <p:spPr>
          <a:xfrm>
            <a:off x="2266343" y="3057633"/>
            <a:ext cx="83392" cy="512093"/>
          </a:xfrm>
          <a:custGeom>
            <a:avLst/>
            <a:gdLst>
              <a:gd name="connsiteX0" fmla="*/ 83157 w 83392"/>
              <a:gd name="connsiteY0" fmla="*/ 15767 h 512093"/>
              <a:gd name="connsiteX1" fmla="*/ 17540 w 83392"/>
              <a:gd name="connsiteY1" fmla="*/ 502600 h 512093"/>
              <a:gd name="connsiteX2" fmla="*/ 15424 w 83392"/>
              <a:gd name="connsiteY2" fmla="*/ 314217 h 512093"/>
              <a:gd name="connsiteX3" fmla="*/ 607 w 83392"/>
              <a:gd name="connsiteY3" fmla="*/ 22117 h 512093"/>
              <a:gd name="connsiteX4" fmla="*/ 38707 w 83392"/>
              <a:gd name="connsiteY4" fmla="*/ 108900 h 512093"/>
              <a:gd name="connsiteX5" fmla="*/ 83157 w 83392"/>
              <a:gd name="connsiteY5" fmla="*/ 15767 h 51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392" h="512093">
                <a:moveTo>
                  <a:pt x="83157" y="15767"/>
                </a:moveTo>
                <a:cubicBezTo>
                  <a:pt x="79629" y="81384"/>
                  <a:pt x="28829" y="452858"/>
                  <a:pt x="17540" y="502600"/>
                </a:cubicBezTo>
                <a:cubicBezTo>
                  <a:pt x="6251" y="552342"/>
                  <a:pt x="18246" y="394297"/>
                  <a:pt x="15424" y="314217"/>
                </a:cubicBezTo>
                <a:cubicBezTo>
                  <a:pt x="12602" y="234137"/>
                  <a:pt x="-3273" y="56336"/>
                  <a:pt x="607" y="22117"/>
                </a:cubicBezTo>
                <a:cubicBezTo>
                  <a:pt x="4487" y="-12102"/>
                  <a:pt x="27771" y="107136"/>
                  <a:pt x="38707" y="108900"/>
                </a:cubicBezTo>
                <a:cubicBezTo>
                  <a:pt x="49643" y="110664"/>
                  <a:pt x="86685" y="-49850"/>
                  <a:pt x="83157" y="15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9F32E517-248B-4CBB-9F19-35478B95529D}"/>
              </a:ext>
            </a:extLst>
          </p:cNvPr>
          <p:cNvSpPr/>
          <p:nvPr/>
        </p:nvSpPr>
        <p:spPr>
          <a:xfrm>
            <a:off x="2171070" y="3386990"/>
            <a:ext cx="134408" cy="998914"/>
          </a:xfrm>
          <a:custGeom>
            <a:avLst/>
            <a:gdLst>
              <a:gd name="connsiteX0" fmla="*/ 133980 w 134408"/>
              <a:gd name="connsiteY0" fmla="*/ 10260 h 998914"/>
              <a:gd name="connsiteX1" fmla="*/ 45080 w 134408"/>
              <a:gd name="connsiteY1" fmla="*/ 509793 h 998914"/>
              <a:gd name="connsiteX2" fmla="*/ 45080 w 134408"/>
              <a:gd name="connsiteY2" fmla="*/ 998743 h 998914"/>
              <a:gd name="connsiteX3" fmla="*/ 57780 w 134408"/>
              <a:gd name="connsiteY3" fmla="*/ 456877 h 998914"/>
              <a:gd name="connsiteX4" fmla="*/ 630 w 134408"/>
              <a:gd name="connsiteY4" fmla="*/ 943710 h 998914"/>
              <a:gd name="connsiteX5" fmla="*/ 30263 w 134408"/>
              <a:gd name="connsiteY5" fmla="*/ 577527 h 998914"/>
              <a:gd name="connsiteX6" fmla="*/ 76830 w 134408"/>
              <a:gd name="connsiteY6" fmla="*/ 202877 h 998914"/>
              <a:gd name="connsiteX7" fmla="*/ 133980 w 134408"/>
              <a:gd name="connsiteY7" fmla="*/ 10260 h 99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408" h="998914">
                <a:moveTo>
                  <a:pt x="133980" y="10260"/>
                </a:moveTo>
                <a:cubicBezTo>
                  <a:pt x="128688" y="61413"/>
                  <a:pt x="59897" y="345046"/>
                  <a:pt x="45080" y="509793"/>
                </a:cubicBezTo>
                <a:cubicBezTo>
                  <a:pt x="30263" y="674540"/>
                  <a:pt x="42963" y="1007562"/>
                  <a:pt x="45080" y="998743"/>
                </a:cubicBezTo>
                <a:cubicBezTo>
                  <a:pt x="47197" y="989924"/>
                  <a:pt x="65188" y="466049"/>
                  <a:pt x="57780" y="456877"/>
                </a:cubicBezTo>
                <a:cubicBezTo>
                  <a:pt x="50372" y="447705"/>
                  <a:pt x="5216" y="923602"/>
                  <a:pt x="630" y="943710"/>
                </a:cubicBezTo>
                <a:cubicBezTo>
                  <a:pt x="-3956" y="963818"/>
                  <a:pt x="17563" y="700999"/>
                  <a:pt x="30263" y="577527"/>
                </a:cubicBezTo>
                <a:cubicBezTo>
                  <a:pt x="42963" y="454055"/>
                  <a:pt x="59544" y="294599"/>
                  <a:pt x="76830" y="202877"/>
                </a:cubicBezTo>
                <a:cubicBezTo>
                  <a:pt x="94116" y="111155"/>
                  <a:pt x="139272" y="-40893"/>
                  <a:pt x="133980" y="10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39E19A57-9AFC-4E33-9637-3C59818F09D8}"/>
              </a:ext>
            </a:extLst>
          </p:cNvPr>
          <p:cNvSpPr/>
          <p:nvPr/>
        </p:nvSpPr>
        <p:spPr>
          <a:xfrm>
            <a:off x="2395166" y="3790822"/>
            <a:ext cx="125656" cy="563551"/>
          </a:xfrm>
          <a:custGeom>
            <a:avLst/>
            <a:gdLst>
              <a:gd name="connsiteX0" fmla="*/ 123667 w 125656"/>
              <a:gd name="connsiteY0" fmla="*/ 128 h 563551"/>
              <a:gd name="connsiteX1" fmla="*/ 98267 w 125656"/>
              <a:gd name="connsiteY1" fmla="*/ 345145 h 563551"/>
              <a:gd name="connsiteX2" fmla="*/ 32651 w 125656"/>
              <a:gd name="connsiteY2" fmla="*/ 563161 h 563551"/>
              <a:gd name="connsiteX3" fmla="*/ 83451 w 125656"/>
              <a:gd name="connsiteY3" fmla="*/ 402295 h 563551"/>
              <a:gd name="connsiteX4" fmla="*/ 901 w 125656"/>
              <a:gd name="connsiteY4" fmla="*/ 548345 h 563551"/>
              <a:gd name="connsiteX5" fmla="*/ 41117 w 125656"/>
              <a:gd name="connsiteY5" fmla="*/ 446745 h 563551"/>
              <a:gd name="connsiteX6" fmla="*/ 66517 w 125656"/>
              <a:gd name="connsiteY6" fmla="*/ 232961 h 563551"/>
              <a:gd name="connsiteX7" fmla="*/ 49584 w 125656"/>
              <a:gd name="connsiteY7" fmla="*/ 385361 h 563551"/>
              <a:gd name="connsiteX8" fmla="*/ 123667 w 125656"/>
              <a:gd name="connsiteY8" fmla="*/ 128 h 56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656" h="563551">
                <a:moveTo>
                  <a:pt x="123667" y="128"/>
                </a:moveTo>
                <a:cubicBezTo>
                  <a:pt x="131781" y="-6575"/>
                  <a:pt x="113436" y="251306"/>
                  <a:pt x="98267" y="345145"/>
                </a:cubicBezTo>
                <a:cubicBezTo>
                  <a:pt x="83098" y="438984"/>
                  <a:pt x="35120" y="553636"/>
                  <a:pt x="32651" y="563161"/>
                </a:cubicBezTo>
                <a:cubicBezTo>
                  <a:pt x="30182" y="572686"/>
                  <a:pt x="88743" y="404764"/>
                  <a:pt x="83451" y="402295"/>
                </a:cubicBezTo>
                <a:cubicBezTo>
                  <a:pt x="78159" y="399826"/>
                  <a:pt x="7957" y="540937"/>
                  <a:pt x="901" y="548345"/>
                </a:cubicBezTo>
                <a:cubicBezTo>
                  <a:pt x="-6155" y="555753"/>
                  <a:pt x="30181" y="499309"/>
                  <a:pt x="41117" y="446745"/>
                </a:cubicBezTo>
                <a:cubicBezTo>
                  <a:pt x="52053" y="394181"/>
                  <a:pt x="65106" y="243192"/>
                  <a:pt x="66517" y="232961"/>
                </a:cubicBezTo>
                <a:cubicBezTo>
                  <a:pt x="67928" y="222730"/>
                  <a:pt x="38295" y="420991"/>
                  <a:pt x="49584" y="385361"/>
                </a:cubicBezTo>
                <a:cubicBezTo>
                  <a:pt x="60873" y="349731"/>
                  <a:pt x="115553" y="6831"/>
                  <a:pt x="123667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76613A52-55AA-4F39-8416-F343918593EB}"/>
              </a:ext>
            </a:extLst>
          </p:cNvPr>
          <p:cNvSpPr/>
          <p:nvPr/>
        </p:nvSpPr>
        <p:spPr>
          <a:xfrm>
            <a:off x="2651914" y="3303798"/>
            <a:ext cx="146401" cy="284183"/>
          </a:xfrm>
          <a:custGeom>
            <a:avLst/>
            <a:gdLst>
              <a:gd name="connsiteX0" fmla="*/ 269 w 146401"/>
              <a:gd name="connsiteY0" fmla="*/ 281835 h 284183"/>
              <a:gd name="connsiteX1" fmla="*/ 95519 w 146401"/>
              <a:gd name="connsiteY1" fmla="*/ 148485 h 284183"/>
              <a:gd name="connsiteX2" fmla="*/ 146319 w 146401"/>
              <a:gd name="connsiteY2" fmla="*/ 231035 h 284183"/>
              <a:gd name="connsiteX3" fmla="*/ 106103 w 146401"/>
              <a:gd name="connsiteY3" fmla="*/ 91335 h 284183"/>
              <a:gd name="connsiteX4" fmla="*/ 55303 w 146401"/>
              <a:gd name="connsiteY4" fmla="*/ 40535 h 284183"/>
              <a:gd name="connsiteX5" fmla="*/ 65886 w 146401"/>
              <a:gd name="connsiteY5" fmla="*/ 13019 h 284183"/>
              <a:gd name="connsiteX6" fmla="*/ 269 w 146401"/>
              <a:gd name="connsiteY6" fmla="*/ 281835 h 28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401" h="284183">
                <a:moveTo>
                  <a:pt x="269" y="281835"/>
                </a:moveTo>
                <a:cubicBezTo>
                  <a:pt x="5208" y="304413"/>
                  <a:pt x="71177" y="156952"/>
                  <a:pt x="95519" y="148485"/>
                </a:cubicBezTo>
                <a:cubicBezTo>
                  <a:pt x="119861" y="140018"/>
                  <a:pt x="144555" y="240560"/>
                  <a:pt x="146319" y="231035"/>
                </a:cubicBezTo>
                <a:cubicBezTo>
                  <a:pt x="148083" y="221510"/>
                  <a:pt x="121272" y="123085"/>
                  <a:pt x="106103" y="91335"/>
                </a:cubicBezTo>
                <a:cubicBezTo>
                  <a:pt x="90934" y="59585"/>
                  <a:pt x="62006" y="53588"/>
                  <a:pt x="55303" y="40535"/>
                </a:cubicBezTo>
                <a:cubicBezTo>
                  <a:pt x="48600" y="27482"/>
                  <a:pt x="71883" y="-23670"/>
                  <a:pt x="65886" y="13019"/>
                </a:cubicBezTo>
                <a:cubicBezTo>
                  <a:pt x="59889" y="49708"/>
                  <a:pt x="-4670" y="259257"/>
                  <a:pt x="269" y="281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055D3FDC-195D-499E-A18F-A8110FBE215F}"/>
              </a:ext>
            </a:extLst>
          </p:cNvPr>
          <p:cNvSpPr/>
          <p:nvPr/>
        </p:nvSpPr>
        <p:spPr>
          <a:xfrm>
            <a:off x="2573848" y="3678679"/>
            <a:ext cx="175559" cy="699317"/>
          </a:xfrm>
          <a:custGeom>
            <a:avLst/>
            <a:gdLst>
              <a:gd name="connsiteX0" fmla="*/ 141835 w 175559"/>
              <a:gd name="connsiteY0" fmla="*/ 88 h 699317"/>
              <a:gd name="connsiteX1" fmla="*/ 82569 w 175559"/>
              <a:gd name="connsiteY1" fmla="*/ 154604 h 699317"/>
              <a:gd name="connsiteX2" fmla="*/ 173585 w 175559"/>
              <a:gd name="connsiteY2" fmla="*/ 203288 h 699317"/>
              <a:gd name="connsiteX3" fmla="*/ 133369 w 175559"/>
              <a:gd name="connsiteY3" fmla="*/ 362038 h 699317"/>
              <a:gd name="connsiteX4" fmla="*/ 19 w 175559"/>
              <a:gd name="connsiteY4" fmla="*/ 698588 h 699317"/>
              <a:gd name="connsiteX5" fmla="*/ 122785 w 175559"/>
              <a:gd name="connsiteY5" fmla="*/ 262554 h 699317"/>
              <a:gd name="connsiteX6" fmla="*/ 29652 w 175559"/>
              <a:gd name="connsiteY6" fmla="*/ 368388 h 699317"/>
              <a:gd name="connsiteX7" fmla="*/ 29652 w 175559"/>
              <a:gd name="connsiteY7" fmla="*/ 177888 h 699317"/>
              <a:gd name="connsiteX8" fmla="*/ 141835 w 175559"/>
              <a:gd name="connsiteY8" fmla="*/ 88 h 6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559" h="699317">
                <a:moveTo>
                  <a:pt x="141835" y="88"/>
                </a:moveTo>
                <a:cubicBezTo>
                  <a:pt x="150655" y="-3793"/>
                  <a:pt x="77277" y="120737"/>
                  <a:pt x="82569" y="154604"/>
                </a:cubicBezTo>
                <a:cubicBezTo>
                  <a:pt x="87861" y="188471"/>
                  <a:pt x="165118" y="168716"/>
                  <a:pt x="173585" y="203288"/>
                </a:cubicBezTo>
                <a:cubicBezTo>
                  <a:pt x="182052" y="237860"/>
                  <a:pt x="162297" y="279488"/>
                  <a:pt x="133369" y="362038"/>
                </a:cubicBezTo>
                <a:cubicBezTo>
                  <a:pt x="104441" y="444588"/>
                  <a:pt x="1783" y="715169"/>
                  <a:pt x="19" y="698588"/>
                </a:cubicBezTo>
                <a:cubicBezTo>
                  <a:pt x="-1745" y="682007"/>
                  <a:pt x="117846" y="317587"/>
                  <a:pt x="122785" y="262554"/>
                </a:cubicBezTo>
                <a:cubicBezTo>
                  <a:pt x="127724" y="207521"/>
                  <a:pt x="45174" y="382499"/>
                  <a:pt x="29652" y="368388"/>
                </a:cubicBezTo>
                <a:cubicBezTo>
                  <a:pt x="14130" y="354277"/>
                  <a:pt x="10955" y="235744"/>
                  <a:pt x="29652" y="177888"/>
                </a:cubicBezTo>
                <a:cubicBezTo>
                  <a:pt x="48349" y="120032"/>
                  <a:pt x="133015" y="3969"/>
                  <a:pt x="141835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4BB897B5-BB10-4238-B07A-2295EFCD65A4}"/>
              </a:ext>
            </a:extLst>
          </p:cNvPr>
          <p:cNvSpPr/>
          <p:nvPr/>
        </p:nvSpPr>
        <p:spPr>
          <a:xfrm>
            <a:off x="2812083" y="3110087"/>
            <a:ext cx="100609" cy="258860"/>
          </a:xfrm>
          <a:custGeom>
            <a:avLst/>
            <a:gdLst>
              <a:gd name="connsiteX0" fmla="*/ 26367 w 100609"/>
              <a:gd name="connsiteY0" fmla="*/ 5646 h 258860"/>
              <a:gd name="connsiteX1" fmla="*/ 9434 w 100609"/>
              <a:gd name="connsiteY1" fmla="*/ 174980 h 258860"/>
              <a:gd name="connsiteX2" fmla="*/ 5200 w 100609"/>
              <a:gd name="connsiteY2" fmla="*/ 257530 h 258860"/>
              <a:gd name="connsiteX3" fmla="*/ 83517 w 100609"/>
              <a:gd name="connsiteY3" fmla="*/ 113596 h 258860"/>
              <a:gd name="connsiteX4" fmla="*/ 94100 w 100609"/>
              <a:gd name="connsiteY4" fmla="*/ 47980 h 258860"/>
              <a:gd name="connsiteX5" fmla="*/ 26367 w 100609"/>
              <a:gd name="connsiteY5" fmla="*/ 5646 h 25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609" h="258860">
                <a:moveTo>
                  <a:pt x="26367" y="5646"/>
                </a:moveTo>
                <a:cubicBezTo>
                  <a:pt x="12256" y="26813"/>
                  <a:pt x="12962" y="132999"/>
                  <a:pt x="9434" y="174980"/>
                </a:cubicBezTo>
                <a:cubicBezTo>
                  <a:pt x="5906" y="216961"/>
                  <a:pt x="-7147" y="267761"/>
                  <a:pt x="5200" y="257530"/>
                </a:cubicBezTo>
                <a:cubicBezTo>
                  <a:pt x="17547" y="247299"/>
                  <a:pt x="68700" y="148521"/>
                  <a:pt x="83517" y="113596"/>
                </a:cubicBezTo>
                <a:cubicBezTo>
                  <a:pt x="98334" y="78671"/>
                  <a:pt x="107506" y="67736"/>
                  <a:pt x="94100" y="47980"/>
                </a:cubicBezTo>
                <a:cubicBezTo>
                  <a:pt x="80694" y="28224"/>
                  <a:pt x="40478" y="-15521"/>
                  <a:pt x="26367" y="5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5B665BDA-F25D-44DE-94A6-B2DDFB4519D1}"/>
              </a:ext>
            </a:extLst>
          </p:cNvPr>
          <p:cNvSpPr/>
          <p:nvPr/>
        </p:nvSpPr>
        <p:spPr>
          <a:xfrm>
            <a:off x="2654131" y="3063757"/>
            <a:ext cx="98879" cy="393556"/>
          </a:xfrm>
          <a:custGeom>
            <a:avLst/>
            <a:gdLst>
              <a:gd name="connsiteX0" fmla="*/ 89069 w 98879"/>
              <a:gd name="connsiteY0" fmla="*/ 15993 h 393556"/>
              <a:gd name="connsiteX1" fmla="*/ 91186 w 98879"/>
              <a:gd name="connsiteY1" fmla="*/ 189560 h 393556"/>
              <a:gd name="connsiteX2" fmla="*/ 8636 w 98879"/>
              <a:gd name="connsiteY2" fmla="*/ 346193 h 393556"/>
              <a:gd name="connsiteX3" fmla="*/ 2286 w 98879"/>
              <a:gd name="connsiteY3" fmla="*/ 380060 h 393556"/>
              <a:gd name="connsiteX4" fmla="*/ 6519 w 98879"/>
              <a:gd name="connsiteY4" fmla="*/ 145110 h 393556"/>
              <a:gd name="connsiteX5" fmla="*/ 23452 w 98879"/>
              <a:gd name="connsiteY5" fmla="*/ 242476 h 393556"/>
              <a:gd name="connsiteX6" fmla="*/ 36152 w 98879"/>
              <a:gd name="connsiteY6" fmla="*/ 32926 h 393556"/>
              <a:gd name="connsiteX7" fmla="*/ 89069 w 98879"/>
              <a:gd name="connsiteY7" fmla="*/ 15993 h 39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79" h="393556">
                <a:moveTo>
                  <a:pt x="89069" y="15993"/>
                </a:moveTo>
                <a:cubicBezTo>
                  <a:pt x="98241" y="42099"/>
                  <a:pt x="104592" y="134527"/>
                  <a:pt x="91186" y="189560"/>
                </a:cubicBezTo>
                <a:cubicBezTo>
                  <a:pt x="77780" y="244593"/>
                  <a:pt x="23453" y="314443"/>
                  <a:pt x="8636" y="346193"/>
                </a:cubicBezTo>
                <a:cubicBezTo>
                  <a:pt x="-6181" y="377943"/>
                  <a:pt x="2639" y="413574"/>
                  <a:pt x="2286" y="380060"/>
                </a:cubicBezTo>
                <a:cubicBezTo>
                  <a:pt x="1933" y="346546"/>
                  <a:pt x="2991" y="168041"/>
                  <a:pt x="6519" y="145110"/>
                </a:cubicBezTo>
                <a:cubicBezTo>
                  <a:pt x="10047" y="122179"/>
                  <a:pt x="18513" y="261173"/>
                  <a:pt x="23452" y="242476"/>
                </a:cubicBezTo>
                <a:cubicBezTo>
                  <a:pt x="28391" y="223779"/>
                  <a:pt x="29449" y="69968"/>
                  <a:pt x="36152" y="32926"/>
                </a:cubicBezTo>
                <a:cubicBezTo>
                  <a:pt x="42855" y="-4116"/>
                  <a:pt x="79897" y="-10113"/>
                  <a:pt x="89069" y="15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06174A79-3C64-4463-B164-48B0AD2D0771}"/>
              </a:ext>
            </a:extLst>
          </p:cNvPr>
          <p:cNvSpPr/>
          <p:nvPr/>
        </p:nvSpPr>
        <p:spPr>
          <a:xfrm>
            <a:off x="3163432" y="3242682"/>
            <a:ext cx="336875" cy="345388"/>
          </a:xfrm>
          <a:custGeom>
            <a:avLst/>
            <a:gdLst>
              <a:gd name="connsiteX0" fmla="*/ 77185 w 336875"/>
              <a:gd name="connsiteY0" fmla="*/ 51 h 345388"/>
              <a:gd name="connsiteX1" fmla="*/ 985 w 336875"/>
              <a:gd name="connsiteY1" fmla="*/ 143985 h 345388"/>
              <a:gd name="connsiteX2" fmla="*/ 32735 w 336875"/>
              <a:gd name="connsiteY2" fmla="*/ 201135 h 345388"/>
              <a:gd name="connsiteX3" fmla="*/ 15801 w 336875"/>
              <a:gd name="connsiteY3" fmla="*/ 63551 h 345388"/>
              <a:gd name="connsiteX4" fmla="*/ 81418 w 336875"/>
              <a:gd name="connsiteY4" fmla="*/ 114351 h 345388"/>
              <a:gd name="connsiteX5" fmla="*/ 335418 w 336875"/>
              <a:gd name="connsiteY5" fmla="*/ 345068 h 345388"/>
              <a:gd name="connsiteX6" fmla="*/ 180901 w 336875"/>
              <a:gd name="connsiteY6" fmla="*/ 160918 h 345388"/>
              <a:gd name="connsiteX7" fmla="*/ 77185 w 336875"/>
              <a:gd name="connsiteY7" fmla="*/ 51 h 34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875" h="345388">
                <a:moveTo>
                  <a:pt x="77185" y="51"/>
                </a:moveTo>
                <a:cubicBezTo>
                  <a:pt x="47199" y="-2771"/>
                  <a:pt x="8393" y="110471"/>
                  <a:pt x="985" y="143985"/>
                </a:cubicBezTo>
                <a:cubicBezTo>
                  <a:pt x="-6423" y="177499"/>
                  <a:pt x="30266" y="214541"/>
                  <a:pt x="32735" y="201135"/>
                </a:cubicBezTo>
                <a:cubicBezTo>
                  <a:pt x="35204" y="187729"/>
                  <a:pt x="7687" y="78015"/>
                  <a:pt x="15801" y="63551"/>
                </a:cubicBezTo>
                <a:cubicBezTo>
                  <a:pt x="23915" y="49087"/>
                  <a:pt x="28149" y="67432"/>
                  <a:pt x="81418" y="114351"/>
                </a:cubicBezTo>
                <a:cubicBezTo>
                  <a:pt x="134687" y="161270"/>
                  <a:pt x="318838" y="337307"/>
                  <a:pt x="335418" y="345068"/>
                </a:cubicBezTo>
                <a:cubicBezTo>
                  <a:pt x="351998" y="352829"/>
                  <a:pt x="222529" y="217715"/>
                  <a:pt x="180901" y="160918"/>
                </a:cubicBezTo>
                <a:cubicBezTo>
                  <a:pt x="139273" y="104121"/>
                  <a:pt x="107171" y="2873"/>
                  <a:pt x="77185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2FDC63C8-D72E-46A0-9184-26FC3FD52E10}"/>
              </a:ext>
            </a:extLst>
          </p:cNvPr>
          <p:cNvSpPr/>
          <p:nvPr/>
        </p:nvSpPr>
        <p:spPr>
          <a:xfrm>
            <a:off x="2861730" y="3179201"/>
            <a:ext cx="176609" cy="306953"/>
          </a:xfrm>
          <a:custGeom>
            <a:avLst/>
            <a:gdLst>
              <a:gd name="connsiteX0" fmla="*/ 175687 w 176609"/>
              <a:gd name="connsiteY0" fmla="*/ 4266 h 306953"/>
              <a:gd name="connsiteX1" fmla="*/ 107953 w 176609"/>
              <a:gd name="connsiteY1" fmla="*/ 182066 h 306953"/>
              <a:gd name="connsiteX2" fmla="*/ 57153 w 176609"/>
              <a:gd name="connsiteY2" fmla="*/ 306949 h 306953"/>
              <a:gd name="connsiteX3" fmla="*/ 65620 w 176609"/>
              <a:gd name="connsiteY3" fmla="*/ 177832 h 306953"/>
              <a:gd name="connsiteX4" fmla="*/ 40220 w 176609"/>
              <a:gd name="connsiteY4" fmla="*/ 112216 h 306953"/>
              <a:gd name="connsiteX5" fmla="*/ 57153 w 176609"/>
              <a:gd name="connsiteY5" fmla="*/ 88932 h 306953"/>
              <a:gd name="connsiteX6" fmla="*/ 3 w 176609"/>
              <a:gd name="connsiteY6" fmla="*/ 245566 h 306953"/>
              <a:gd name="connsiteX7" fmla="*/ 55037 w 176609"/>
              <a:gd name="connsiteY7" fmla="*/ 69882 h 306953"/>
              <a:gd name="connsiteX8" fmla="*/ 175687 w 176609"/>
              <a:gd name="connsiteY8" fmla="*/ 4266 h 30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609" h="306953">
                <a:moveTo>
                  <a:pt x="175687" y="4266"/>
                </a:moveTo>
                <a:cubicBezTo>
                  <a:pt x="184506" y="22963"/>
                  <a:pt x="127709" y="131619"/>
                  <a:pt x="107953" y="182066"/>
                </a:cubicBezTo>
                <a:cubicBezTo>
                  <a:pt x="88197" y="232513"/>
                  <a:pt x="64208" y="307655"/>
                  <a:pt x="57153" y="306949"/>
                </a:cubicBezTo>
                <a:cubicBezTo>
                  <a:pt x="50098" y="306243"/>
                  <a:pt x="68442" y="210287"/>
                  <a:pt x="65620" y="177832"/>
                </a:cubicBezTo>
                <a:cubicBezTo>
                  <a:pt x="62798" y="145377"/>
                  <a:pt x="41631" y="127032"/>
                  <a:pt x="40220" y="112216"/>
                </a:cubicBezTo>
                <a:cubicBezTo>
                  <a:pt x="38809" y="97400"/>
                  <a:pt x="63856" y="66707"/>
                  <a:pt x="57153" y="88932"/>
                </a:cubicBezTo>
                <a:cubicBezTo>
                  <a:pt x="50450" y="111157"/>
                  <a:pt x="356" y="248741"/>
                  <a:pt x="3" y="245566"/>
                </a:cubicBezTo>
                <a:cubicBezTo>
                  <a:pt x="-350" y="242391"/>
                  <a:pt x="26462" y="107629"/>
                  <a:pt x="55037" y="69882"/>
                </a:cubicBezTo>
                <a:cubicBezTo>
                  <a:pt x="83612" y="32135"/>
                  <a:pt x="166868" y="-14431"/>
                  <a:pt x="175687" y="4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878997A3-2554-4548-B372-ADC5A8A8A6A8}"/>
              </a:ext>
            </a:extLst>
          </p:cNvPr>
          <p:cNvSpPr/>
          <p:nvPr/>
        </p:nvSpPr>
        <p:spPr>
          <a:xfrm>
            <a:off x="2935938" y="3765550"/>
            <a:ext cx="351245" cy="469247"/>
          </a:xfrm>
          <a:custGeom>
            <a:avLst/>
            <a:gdLst>
              <a:gd name="connsiteX0" fmla="*/ 351245 w 351245"/>
              <a:gd name="connsiteY0" fmla="*/ 0 h 469247"/>
              <a:gd name="connsiteX1" fmla="*/ 162862 w 351245"/>
              <a:gd name="connsiteY1" fmla="*/ 179917 h 469247"/>
              <a:gd name="connsiteX2" fmla="*/ 173445 w 351245"/>
              <a:gd name="connsiteY2" fmla="*/ 340783 h 469247"/>
              <a:gd name="connsiteX3" fmla="*/ 294095 w 351245"/>
              <a:gd name="connsiteY3" fmla="*/ 186267 h 469247"/>
              <a:gd name="connsiteX4" fmla="*/ 6229 w 351245"/>
              <a:gd name="connsiteY4" fmla="*/ 465667 h 469247"/>
              <a:gd name="connsiteX5" fmla="*/ 118412 w 351245"/>
              <a:gd name="connsiteY5" fmla="*/ 321733 h 469247"/>
              <a:gd name="connsiteX6" fmla="*/ 351245 w 351245"/>
              <a:gd name="connsiteY6" fmla="*/ 0 h 46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245" h="469247">
                <a:moveTo>
                  <a:pt x="351245" y="0"/>
                </a:moveTo>
                <a:cubicBezTo>
                  <a:pt x="271870" y="61560"/>
                  <a:pt x="192495" y="123120"/>
                  <a:pt x="162862" y="179917"/>
                </a:cubicBezTo>
                <a:cubicBezTo>
                  <a:pt x="133229" y="236714"/>
                  <a:pt x="151573" y="339725"/>
                  <a:pt x="173445" y="340783"/>
                </a:cubicBezTo>
                <a:cubicBezTo>
                  <a:pt x="195317" y="341841"/>
                  <a:pt x="321964" y="165453"/>
                  <a:pt x="294095" y="186267"/>
                </a:cubicBezTo>
                <a:cubicBezTo>
                  <a:pt x="266226" y="207081"/>
                  <a:pt x="35509" y="443089"/>
                  <a:pt x="6229" y="465667"/>
                </a:cubicBezTo>
                <a:cubicBezTo>
                  <a:pt x="-23051" y="488245"/>
                  <a:pt x="57029" y="399697"/>
                  <a:pt x="118412" y="321733"/>
                </a:cubicBezTo>
                <a:lnTo>
                  <a:pt x="35124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3EFFA604-2E84-4274-838D-316AC0E4CD3B}"/>
              </a:ext>
            </a:extLst>
          </p:cNvPr>
          <p:cNvSpPr/>
          <p:nvPr/>
        </p:nvSpPr>
        <p:spPr>
          <a:xfrm>
            <a:off x="2546579" y="3499256"/>
            <a:ext cx="536685" cy="1463050"/>
          </a:xfrm>
          <a:custGeom>
            <a:avLst/>
            <a:gdLst>
              <a:gd name="connsiteX0" fmla="*/ 535288 w 536685"/>
              <a:gd name="connsiteY0" fmla="*/ 1711 h 1463050"/>
              <a:gd name="connsiteX1" fmla="*/ 327854 w 536685"/>
              <a:gd name="connsiteY1" fmla="*/ 348844 h 1463050"/>
              <a:gd name="connsiteX2" fmla="*/ 327854 w 536685"/>
              <a:gd name="connsiteY2" fmla="*/ 632477 h 1463050"/>
              <a:gd name="connsiteX3" fmla="*/ 150054 w 536685"/>
              <a:gd name="connsiteY3" fmla="*/ 827211 h 1463050"/>
              <a:gd name="connsiteX4" fmla="*/ 171221 w 536685"/>
              <a:gd name="connsiteY4" fmla="*/ 1034644 h 1463050"/>
              <a:gd name="connsiteX5" fmla="*/ 18821 w 536685"/>
              <a:gd name="connsiteY5" fmla="*/ 1297111 h 1463050"/>
              <a:gd name="connsiteX6" fmla="*/ 6121 w 536685"/>
              <a:gd name="connsiteY6" fmla="*/ 1462211 h 1463050"/>
              <a:gd name="connsiteX7" fmla="*/ 52688 w 536685"/>
              <a:gd name="connsiteY7" fmla="*/ 1229377 h 1463050"/>
              <a:gd name="connsiteX8" fmla="*/ 213554 w 536685"/>
              <a:gd name="connsiteY8" fmla="*/ 679044 h 1463050"/>
              <a:gd name="connsiteX9" fmla="*/ 408288 w 536685"/>
              <a:gd name="connsiteY9" fmla="*/ 234544 h 1463050"/>
              <a:gd name="connsiteX10" fmla="*/ 535288 w 536685"/>
              <a:gd name="connsiteY10" fmla="*/ 1711 h 146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6685" h="1463050">
                <a:moveTo>
                  <a:pt x="535288" y="1711"/>
                </a:moveTo>
                <a:cubicBezTo>
                  <a:pt x="521882" y="20761"/>
                  <a:pt x="362426" y="243716"/>
                  <a:pt x="327854" y="348844"/>
                </a:cubicBezTo>
                <a:cubicBezTo>
                  <a:pt x="293282" y="453972"/>
                  <a:pt x="357487" y="552749"/>
                  <a:pt x="327854" y="632477"/>
                </a:cubicBezTo>
                <a:cubicBezTo>
                  <a:pt x="298221" y="712205"/>
                  <a:pt x="176160" y="760183"/>
                  <a:pt x="150054" y="827211"/>
                </a:cubicBezTo>
                <a:cubicBezTo>
                  <a:pt x="123948" y="894239"/>
                  <a:pt x="193093" y="956328"/>
                  <a:pt x="171221" y="1034644"/>
                </a:cubicBezTo>
                <a:cubicBezTo>
                  <a:pt x="149349" y="1112960"/>
                  <a:pt x="46338" y="1225850"/>
                  <a:pt x="18821" y="1297111"/>
                </a:cubicBezTo>
                <a:cubicBezTo>
                  <a:pt x="-8696" y="1368372"/>
                  <a:pt x="476" y="1473500"/>
                  <a:pt x="6121" y="1462211"/>
                </a:cubicBezTo>
                <a:cubicBezTo>
                  <a:pt x="11765" y="1450922"/>
                  <a:pt x="18116" y="1359905"/>
                  <a:pt x="52688" y="1229377"/>
                </a:cubicBezTo>
                <a:cubicBezTo>
                  <a:pt x="87260" y="1098849"/>
                  <a:pt x="154287" y="844850"/>
                  <a:pt x="213554" y="679044"/>
                </a:cubicBezTo>
                <a:cubicBezTo>
                  <a:pt x="272821" y="513238"/>
                  <a:pt x="353960" y="342494"/>
                  <a:pt x="408288" y="234544"/>
                </a:cubicBezTo>
                <a:cubicBezTo>
                  <a:pt x="462616" y="126594"/>
                  <a:pt x="548694" y="-17339"/>
                  <a:pt x="535288" y="1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47FDE137-1730-4A10-B233-E97F6C26A4EF}"/>
              </a:ext>
            </a:extLst>
          </p:cNvPr>
          <p:cNvSpPr/>
          <p:nvPr/>
        </p:nvSpPr>
        <p:spPr>
          <a:xfrm>
            <a:off x="2072580" y="4406645"/>
            <a:ext cx="403960" cy="658684"/>
          </a:xfrm>
          <a:custGeom>
            <a:avLst/>
            <a:gdLst>
              <a:gd name="connsiteX0" fmla="*/ 403920 w 403960"/>
              <a:gd name="connsiteY0" fmla="*/ 255 h 658684"/>
              <a:gd name="connsiteX1" fmla="*/ 188020 w 403960"/>
              <a:gd name="connsiteY1" fmla="*/ 148422 h 658684"/>
              <a:gd name="connsiteX2" fmla="*/ 82187 w 403960"/>
              <a:gd name="connsiteY2" fmla="*/ 605622 h 658684"/>
              <a:gd name="connsiteX3" fmla="*/ 209187 w 403960"/>
              <a:gd name="connsiteY3" fmla="*/ 182288 h 658684"/>
              <a:gd name="connsiteX4" fmla="*/ 14453 w 403960"/>
              <a:gd name="connsiteY4" fmla="*/ 656422 h 658684"/>
              <a:gd name="connsiteX5" fmla="*/ 35620 w 403960"/>
              <a:gd name="connsiteY5" fmla="*/ 351622 h 658684"/>
              <a:gd name="connsiteX6" fmla="*/ 204953 w 403960"/>
              <a:gd name="connsiteY6" fmla="*/ 118788 h 658684"/>
              <a:gd name="connsiteX7" fmla="*/ 403920 w 403960"/>
              <a:gd name="connsiteY7" fmla="*/ 255 h 65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960" h="658684">
                <a:moveTo>
                  <a:pt x="403920" y="255"/>
                </a:moveTo>
                <a:cubicBezTo>
                  <a:pt x="401098" y="5194"/>
                  <a:pt x="241642" y="47528"/>
                  <a:pt x="188020" y="148422"/>
                </a:cubicBezTo>
                <a:cubicBezTo>
                  <a:pt x="134398" y="249316"/>
                  <a:pt x="78659" y="599978"/>
                  <a:pt x="82187" y="605622"/>
                </a:cubicBezTo>
                <a:cubicBezTo>
                  <a:pt x="85715" y="611266"/>
                  <a:pt x="220476" y="173821"/>
                  <a:pt x="209187" y="182288"/>
                </a:cubicBezTo>
                <a:cubicBezTo>
                  <a:pt x="197898" y="190755"/>
                  <a:pt x="43381" y="628200"/>
                  <a:pt x="14453" y="656422"/>
                </a:cubicBezTo>
                <a:cubicBezTo>
                  <a:pt x="-14475" y="684644"/>
                  <a:pt x="3870" y="441228"/>
                  <a:pt x="35620" y="351622"/>
                </a:cubicBezTo>
                <a:cubicBezTo>
                  <a:pt x="67370" y="262016"/>
                  <a:pt x="147803" y="174527"/>
                  <a:pt x="204953" y="118788"/>
                </a:cubicBezTo>
                <a:cubicBezTo>
                  <a:pt x="262103" y="63049"/>
                  <a:pt x="406742" y="-4684"/>
                  <a:pt x="403920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A1F42B1C-2CEF-4F32-AC60-F9CFFD2DEAC8}"/>
              </a:ext>
            </a:extLst>
          </p:cNvPr>
          <p:cNvSpPr/>
          <p:nvPr/>
        </p:nvSpPr>
        <p:spPr>
          <a:xfrm>
            <a:off x="2099377" y="3199117"/>
            <a:ext cx="135993" cy="1483075"/>
          </a:xfrm>
          <a:custGeom>
            <a:avLst/>
            <a:gdLst>
              <a:gd name="connsiteX0" fmla="*/ 135823 w 135993"/>
              <a:gd name="connsiteY0" fmla="*/ 1283 h 1483075"/>
              <a:gd name="connsiteX1" fmla="*/ 42690 w 135993"/>
              <a:gd name="connsiteY1" fmla="*/ 886050 h 1483075"/>
              <a:gd name="connsiteX2" fmla="*/ 356 w 135993"/>
              <a:gd name="connsiteY2" fmla="*/ 1478716 h 1483075"/>
              <a:gd name="connsiteX3" fmla="*/ 63856 w 135993"/>
              <a:gd name="connsiteY3" fmla="*/ 1093483 h 1483075"/>
              <a:gd name="connsiteX4" fmla="*/ 135823 w 135993"/>
              <a:gd name="connsiteY4" fmla="*/ 1283 h 148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93" h="1483075">
                <a:moveTo>
                  <a:pt x="135823" y="1283"/>
                </a:moveTo>
                <a:cubicBezTo>
                  <a:pt x="132295" y="-33289"/>
                  <a:pt x="65268" y="639811"/>
                  <a:pt x="42690" y="886050"/>
                </a:cubicBezTo>
                <a:cubicBezTo>
                  <a:pt x="20112" y="1132289"/>
                  <a:pt x="-3172" y="1444144"/>
                  <a:pt x="356" y="1478716"/>
                </a:cubicBezTo>
                <a:cubicBezTo>
                  <a:pt x="3884" y="1513288"/>
                  <a:pt x="40573" y="1338311"/>
                  <a:pt x="63856" y="1093483"/>
                </a:cubicBezTo>
                <a:cubicBezTo>
                  <a:pt x="87139" y="848655"/>
                  <a:pt x="139351" y="35855"/>
                  <a:pt x="135823" y="1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FC44770D-2401-490C-B7C9-67462081F2F3}"/>
              </a:ext>
            </a:extLst>
          </p:cNvPr>
          <p:cNvSpPr/>
          <p:nvPr/>
        </p:nvSpPr>
        <p:spPr>
          <a:xfrm>
            <a:off x="2514579" y="4400471"/>
            <a:ext cx="531704" cy="630523"/>
          </a:xfrm>
          <a:custGeom>
            <a:avLst/>
            <a:gdLst>
              <a:gd name="connsiteX0" fmla="*/ 529188 w 531704"/>
              <a:gd name="connsiteY0" fmla="*/ 2196 h 630523"/>
              <a:gd name="connsiteX1" fmla="*/ 292121 w 531704"/>
              <a:gd name="connsiteY1" fmla="*/ 150362 h 630523"/>
              <a:gd name="connsiteX2" fmla="*/ 114321 w 531704"/>
              <a:gd name="connsiteY2" fmla="*/ 569462 h 630523"/>
              <a:gd name="connsiteX3" fmla="*/ 21 w 531704"/>
              <a:gd name="connsiteY3" fmla="*/ 616029 h 630523"/>
              <a:gd name="connsiteX4" fmla="*/ 122788 w 531704"/>
              <a:gd name="connsiteY4" fmla="*/ 450929 h 630523"/>
              <a:gd name="connsiteX5" fmla="*/ 105854 w 531704"/>
              <a:gd name="connsiteY5" fmla="*/ 404362 h 630523"/>
              <a:gd name="connsiteX6" fmla="*/ 198988 w 531704"/>
              <a:gd name="connsiteY6" fmla="*/ 599096 h 630523"/>
              <a:gd name="connsiteX7" fmla="*/ 220154 w 531704"/>
              <a:gd name="connsiteY7" fmla="*/ 129196 h 630523"/>
              <a:gd name="connsiteX8" fmla="*/ 177821 w 531704"/>
              <a:gd name="connsiteY8" fmla="*/ 569462 h 630523"/>
              <a:gd name="connsiteX9" fmla="*/ 131254 w 531704"/>
              <a:gd name="connsiteY9" fmla="*/ 99562 h 630523"/>
              <a:gd name="connsiteX10" fmla="*/ 529188 w 531704"/>
              <a:gd name="connsiteY10" fmla="*/ 2196 h 63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704" h="630523">
                <a:moveTo>
                  <a:pt x="529188" y="2196"/>
                </a:moveTo>
                <a:cubicBezTo>
                  <a:pt x="555999" y="10663"/>
                  <a:pt x="361265" y="55818"/>
                  <a:pt x="292121" y="150362"/>
                </a:cubicBezTo>
                <a:cubicBezTo>
                  <a:pt x="222977" y="244906"/>
                  <a:pt x="163004" y="491851"/>
                  <a:pt x="114321" y="569462"/>
                </a:cubicBezTo>
                <a:cubicBezTo>
                  <a:pt x="65638" y="647073"/>
                  <a:pt x="-1390" y="635784"/>
                  <a:pt x="21" y="616029"/>
                </a:cubicBezTo>
                <a:cubicBezTo>
                  <a:pt x="1432" y="596274"/>
                  <a:pt x="105149" y="486207"/>
                  <a:pt x="122788" y="450929"/>
                </a:cubicBezTo>
                <a:cubicBezTo>
                  <a:pt x="140427" y="415651"/>
                  <a:pt x="93154" y="379667"/>
                  <a:pt x="105854" y="404362"/>
                </a:cubicBezTo>
                <a:cubicBezTo>
                  <a:pt x="118554" y="429057"/>
                  <a:pt x="179938" y="644957"/>
                  <a:pt x="198988" y="599096"/>
                </a:cubicBezTo>
                <a:cubicBezTo>
                  <a:pt x="218038" y="553235"/>
                  <a:pt x="223682" y="134135"/>
                  <a:pt x="220154" y="129196"/>
                </a:cubicBezTo>
                <a:cubicBezTo>
                  <a:pt x="216626" y="124257"/>
                  <a:pt x="192638" y="574401"/>
                  <a:pt x="177821" y="569462"/>
                </a:cubicBezTo>
                <a:cubicBezTo>
                  <a:pt x="163004" y="564523"/>
                  <a:pt x="78337" y="192695"/>
                  <a:pt x="131254" y="99562"/>
                </a:cubicBezTo>
                <a:cubicBezTo>
                  <a:pt x="184171" y="6429"/>
                  <a:pt x="502377" y="-6271"/>
                  <a:pt x="529188" y="2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3CA43118-A5DB-4C03-9A97-2C4BB3E09E27}"/>
              </a:ext>
            </a:extLst>
          </p:cNvPr>
          <p:cNvSpPr/>
          <p:nvPr/>
        </p:nvSpPr>
        <p:spPr>
          <a:xfrm>
            <a:off x="6220917" y="1851286"/>
            <a:ext cx="629139" cy="720600"/>
          </a:xfrm>
          <a:custGeom>
            <a:avLst/>
            <a:gdLst>
              <a:gd name="connsiteX0" fmla="*/ 179883 w 629139"/>
              <a:gd name="connsiteY0" fmla="*/ 189181 h 720600"/>
              <a:gd name="connsiteX1" fmla="*/ 628616 w 629139"/>
              <a:gd name="connsiteY1" fmla="*/ 553247 h 720600"/>
              <a:gd name="connsiteX2" fmla="*/ 277250 w 629139"/>
              <a:gd name="connsiteY2" fmla="*/ 341581 h 720600"/>
              <a:gd name="connsiteX3" fmla="*/ 620150 w 629139"/>
              <a:gd name="connsiteY3" fmla="*/ 697181 h 720600"/>
              <a:gd name="connsiteX4" fmla="*/ 112150 w 629139"/>
              <a:gd name="connsiteY4" fmla="*/ 261147 h 720600"/>
              <a:gd name="connsiteX5" fmla="*/ 539716 w 629139"/>
              <a:gd name="connsiteY5" fmla="*/ 718347 h 720600"/>
              <a:gd name="connsiteX6" fmla="*/ 14783 w 629139"/>
              <a:gd name="connsiteY6" fmla="*/ 24081 h 720600"/>
              <a:gd name="connsiteX7" fmla="*/ 179883 w 629139"/>
              <a:gd name="connsiteY7" fmla="*/ 189181 h 7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139" h="720600">
                <a:moveTo>
                  <a:pt x="179883" y="189181"/>
                </a:moveTo>
                <a:cubicBezTo>
                  <a:pt x="282189" y="277375"/>
                  <a:pt x="612388" y="527847"/>
                  <a:pt x="628616" y="553247"/>
                </a:cubicBezTo>
                <a:cubicBezTo>
                  <a:pt x="644844" y="578647"/>
                  <a:pt x="278661" y="317592"/>
                  <a:pt x="277250" y="341581"/>
                </a:cubicBezTo>
                <a:cubicBezTo>
                  <a:pt x="275839" y="365570"/>
                  <a:pt x="647667" y="710587"/>
                  <a:pt x="620150" y="697181"/>
                </a:cubicBezTo>
                <a:cubicBezTo>
                  <a:pt x="592633" y="683775"/>
                  <a:pt x="125556" y="257619"/>
                  <a:pt x="112150" y="261147"/>
                </a:cubicBezTo>
                <a:cubicBezTo>
                  <a:pt x="98744" y="264675"/>
                  <a:pt x="555944" y="757858"/>
                  <a:pt x="539716" y="718347"/>
                </a:cubicBezTo>
                <a:cubicBezTo>
                  <a:pt x="523488" y="678836"/>
                  <a:pt x="71933" y="109453"/>
                  <a:pt x="14783" y="24081"/>
                </a:cubicBezTo>
                <a:cubicBezTo>
                  <a:pt x="-42367" y="-61291"/>
                  <a:pt x="77577" y="100987"/>
                  <a:pt x="179883" y="189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774CD25F-5EBA-4454-A9C0-68E818C2692A}"/>
              </a:ext>
            </a:extLst>
          </p:cNvPr>
          <p:cNvSpPr/>
          <p:nvPr/>
        </p:nvSpPr>
        <p:spPr>
          <a:xfrm>
            <a:off x="6445231" y="4221696"/>
            <a:ext cx="867140" cy="849098"/>
          </a:xfrm>
          <a:custGeom>
            <a:avLst/>
            <a:gdLst>
              <a:gd name="connsiteX0" fmla="*/ 292119 w 867140"/>
              <a:gd name="connsiteY0" fmla="*/ 455079 h 849098"/>
              <a:gd name="connsiteX1" fmla="*/ 863619 w 867140"/>
              <a:gd name="connsiteY1" fmla="*/ 772579 h 849098"/>
              <a:gd name="connsiteX2" fmla="*/ 415944 w 867140"/>
              <a:gd name="connsiteY2" fmla="*/ 639229 h 849098"/>
              <a:gd name="connsiteX3" fmla="*/ 866794 w 867140"/>
              <a:gd name="connsiteY3" fmla="*/ 848779 h 849098"/>
              <a:gd name="connsiteX4" fmla="*/ 327044 w 867140"/>
              <a:gd name="connsiteY4" fmla="*/ 582079 h 849098"/>
              <a:gd name="connsiteX5" fmla="*/ 434994 w 867140"/>
              <a:gd name="connsiteY5" fmla="*/ 772579 h 849098"/>
              <a:gd name="connsiteX6" fmla="*/ 19 w 867140"/>
              <a:gd name="connsiteY6" fmla="*/ 1054 h 849098"/>
              <a:gd name="connsiteX7" fmla="*/ 454044 w 867140"/>
              <a:gd name="connsiteY7" fmla="*/ 607479 h 849098"/>
              <a:gd name="connsiteX8" fmla="*/ 714394 w 867140"/>
              <a:gd name="connsiteY8" fmla="*/ 690029 h 849098"/>
              <a:gd name="connsiteX9" fmla="*/ 292119 w 867140"/>
              <a:gd name="connsiteY9" fmla="*/ 455079 h 84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7140" h="849098">
                <a:moveTo>
                  <a:pt x="292119" y="455079"/>
                </a:moveTo>
                <a:cubicBezTo>
                  <a:pt x="316990" y="468837"/>
                  <a:pt x="842982" y="741887"/>
                  <a:pt x="863619" y="772579"/>
                </a:cubicBezTo>
                <a:cubicBezTo>
                  <a:pt x="884256" y="803271"/>
                  <a:pt x="415415" y="626529"/>
                  <a:pt x="415944" y="639229"/>
                </a:cubicBezTo>
                <a:cubicBezTo>
                  <a:pt x="416473" y="651929"/>
                  <a:pt x="881611" y="858304"/>
                  <a:pt x="866794" y="848779"/>
                </a:cubicBezTo>
                <a:cubicBezTo>
                  <a:pt x="851977" y="839254"/>
                  <a:pt x="399011" y="594779"/>
                  <a:pt x="327044" y="582079"/>
                </a:cubicBezTo>
                <a:cubicBezTo>
                  <a:pt x="255077" y="569379"/>
                  <a:pt x="434994" y="772579"/>
                  <a:pt x="434994" y="772579"/>
                </a:cubicBezTo>
                <a:cubicBezTo>
                  <a:pt x="380490" y="675742"/>
                  <a:pt x="-3156" y="28571"/>
                  <a:pt x="19" y="1054"/>
                </a:cubicBezTo>
                <a:cubicBezTo>
                  <a:pt x="3194" y="-26463"/>
                  <a:pt x="334982" y="492650"/>
                  <a:pt x="454044" y="607479"/>
                </a:cubicBezTo>
                <a:cubicBezTo>
                  <a:pt x="573106" y="722308"/>
                  <a:pt x="737148" y="711196"/>
                  <a:pt x="714394" y="690029"/>
                </a:cubicBezTo>
                <a:cubicBezTo>
                  <a:pt x="691640" y="668862"/>
                  <a:pt x="267248" y="441321"/>
                  <a:pt x="292119" y="455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1BB48EB4-B215-4C7E-AF2C-DB10D087F7ED}"/>
              </a:ext>
            </a:extLst>
          </p:cNvPr>
          <p:cNvSpPr/>
          <p:nvPr/>
        </p:nvSpPr>
        <p:spPr>
          <a:xfrm>
            <a:off x="2824229" y="5976050"/>
            <a:ext cx="2505153" cy="2838961"/>
          </a:xfrm>
          <a:custGeom>
            <a:avLst/>
            <a:gdLst>
              <a:gd name="connsiteX0" fmla="*/ 2042411 w 2505153"/>
              <a:gd name="connsiteY0" fmla="*/ 33590 h 2838961"/>
              <a:gd name="connsiteX1" fmla="*/ 1890011 w 2505153"/>
              <a:gd name="connsiteY1" fmla="*/ 287590 h 2838961"/>
              <a:gd name="connsiteX2" fmla="*/ 1793491 w 2505153"/>
              <a:gd name="connsiteY2" fmla="*/ 856550 h 2838961"/>
              <a:gd name="connsiteX3" fmla="*/ 1803651 w 2505153"/>
              <a:gd name="connsiteY3" fmla="*/ 607630 h 2838961"/>
              <a:gd name="connsiteX4" fmla="*/ 1778251 w 2505153"/>
              <a:gd name="connsiteY4" fmla="*/ 983550 h 2838961"/>
              <a:gd name="connsiteX5" fmla="*/ 1707131 w 2505153"/>
              <a:gd name="connsiteY5" fmla="*/ 1125790 h 2838961"/>
              <a:gd name="connsiteX6" fmla="*/ 1544571 w 2505153"/>
              <a:gd name="connsiteY6" fmla="*/ 1455990 h 2838961"/>
              <a:gd name="connsiteX7" fmla="*/ 1569971 w 2505153"/>
              <a:gd name="connsiteY7" fmla="*/ 1400110 h 2838961"/>
              <a:gd name="connsiteX8" fmla="*/ 1686811 w 2505153"/>
              <a:gd name="connsiteY8" fmla="*/ 1603310 h 2838961"/>
              <a:gd name="connsiteX9" fmla="*/ 1686811 w 2505153"/>
              <a:gd name="connsiteY9" fmla="*/ 1430590 h 2838961"/>
              <a:gd name="connsiteX10" fmla="*/ 1905251 w 2505153"/>
              <a:gd name="connsiteY10" fmla="*/ 1572830 h 2838961"/>
              <a:gd name="connsiteX11" fmla="*/ 1945891 w 2505153"/>
              <a:gd name="connsiteY11" fmla="*/ 1781110 h 2838961"/>
              <a:gd name="connsiteX12" fmla="*/ 1950971 w 2505153"/>
              <a:gd name="connsiteY12" fmla="*/ 1857310 h 2838961"/>
              <a:gd name="connsiteX13" fmla="*/ 1864611 w 2505153"/>
              <a:gd name="connsiteY13" fmla="*/ 1887790 h 2838961"/>
              <a:gd name="connsiteX14" fmla="*/ 1783331 w 2505153"/>
              <a:gd name="connsiteY14" fmla="*/ 2009710 h 2838961"/>
              <a:gd name="connsiteX15" fmla="*/ 1473451 w 2505153"/>
              <a:gd name="connsiteY15" fmla="*/ 2238310 h 2838961"/>
              <a:gd name="connsiteX16" fmla="*/ 1747771 w 2505153"/>
              <a:gd name="connsiteY16" fmla="*/ 2065590 h 2838961"/>
              <a:gd name="connsiteX17" fmla="*/ 1559811 w 2505153"/>
              <a:gd name="connsiteY17" fmla="*/ 2151950 h 2838961"/>
              <a:gd name="connsiteX18" fmla="*/ 1661411 w 2505153"/>
              <a:gd name="connsiteY18" fmla="*/ 2202750 h 2838961"/>
              <a:gd name="connsiteX19" fmla="*/ 1707131 w 2505153"/>
              <a:gd name="connsiteY19" fmla="*/ 2334830 h 2838961"/>
              <a:gd name="connsiteX20" fmla="*/ 1778251 w 2505153"/>
              <a:gd name="connsiteY20" fmla="*/ 2502470 h 2838961"/>
              <a:gd name="connsiteX21" fmla="*/ 1966211 w 2505153"/>
              <a:gd name="connsiteY21" fmla="*/ 2568510 h 2838961"/>
              <a:gd name="connsiteX22" fmla="*/ 1666491 w 2505153"/>
              <a:gd name="connsiteY22" fmla="*/ 2593910 h 2838961"/>
              <a:gd name="connsiteX23" fmla="*/ 2504691 w 2505153"/>
              <a:gd name="connsiteY23" fmla="*/ 2598990 h 2838961"/>
              <a:gd name="connsiteX24" fmla="*/ 1534411 w 2505153"/>
              <a:gd name="connsiteY24" fmla="*/ 2792030 h 2838961"/>
              <a:gd name="connsiteX25" fmla="*/ 2367531 w 2505153"/>
              <a:gd name="connsiteY25" fmla="*/ 2792030 h 2838961"/>
              <a:gd name="connsiteX26" fmla="*/ 1432811 w 2505153"/>
              <a:gd name="connsiteY26" fmla="*/ 2832670 h 2838961"/>
              <a:gd name="connsiteX27" fmla="*/ 1209291 w 2505153"/>
              <a:gd name="connsiteY27" fmla="*/ 2639630 h 2838961"/>
              <a:gd name="connsiteX28" fmla="*/ 1305811 w 2505153"/>
              <a:gd name="connsiteY28" fmla="*/ 2817430 h 2838961"/>
              <a:gd name="connsiteX29" fmla="*/ 894331 w 2505153"/>
              <a:gd name="connsiteY29" fmla="*/ 2395790 h 2838961"/>
              <a:gd name="connsiteX30" fmla="*/ 716531 w 2505153"/>
              <a:gd name="connsiteY30" fmla="*/ 2090990 h 2838961"/>
              <a:gd name="connsiteX31" fmla="*/ 797811 w 2505153"/>
              <a:gd name="connsiteY31" fmla="*/ 2482150 h 2838961"/>
              <a:gd name="connsiteX32" fmla="*/ 406651 w 2505153"/>
              <a:gd name="connsiteY32" fmla="*/ 1527110 h 2838961"/>
              <a:gd name="connsiteX33" fmla="*/ 640331 w 2505153"/>
              <a:gd name="connsiteY33" fmla="*/ 1984310 h 2838961"/>
              <a:gd name="connsiteX34" fmla="*/ 178051 w 2505153"/>
              <a:gd name="connsiteY34" fmla="*/ 1105470 h 2838961"/>
              <a:gd name="connsiteX35" fmla="*/ 45971 w 2505153"/>
              <a:gd name="connsiteY35" fmla="*/ 846390 h 2838961"/>
              <a:gd name="connsiteX36" fmla="*/ 411731 w 2505153"/>
              <a:gd name="connsiteY36" fmla="*/ 1435670 h 2838961"/>
              <a:gd name="connsiteX37" fmla="*/ 251 w 2505153"/>
              <a:gd name="connsiteY37" fmla="*/ 704150 h 2838961"/>
              <a:gd name="connsiteX38" fmla="*/ 350771 w 2505153"/>
              <a:gd name="connsiteY38" fmla="*/ 1029270 h 2838961"/>
              <a:gd name="connsiteX39" fmla="*/ 360931 w 2505153"/>
              <a:gd name="connsiteY39" fmla="*/ 958150 h 2838961"/>
              <a:gd name="connsiteX40" fmla="*/ 884171 w 2505153"/>
              <a:gd name="connsiteY40" fmla="*/ 937830 h 2838961"/>
              <a:gd name="connsiteX41" fmla="*/ 553971 w 2505153"/>
              <a:gd name="connsiteY41" fmla="*/ 1029270 h 2838961"/>
              <a:gd name="connsiteX42" fmla="*/ 1402331 w 2505153"/>
              <a:gd name="connsiteY42" fmla="*/ 658430 h 2838961"/>
              <a:gd name="connsiteX43" fmla="*/ 975611 w 2505153"/>
              <a:gd name="connsiteY43" fmla="*/ 993710 h 2838961"/>
              <a:gd name="connsiteX44" fmla="*/ 1371851 w 2505153"/>
              <a:gd name="connsiteY44" fmla="*/ 643190 h 2838961"/>
              <a:gd name="connsiteX45" fmla="*/ 1595371 w 2505153"/>
              <a:gd name="connsiteY45" fmla="*/ 368870 h 2838961"/>
              <a:gd name="connsiteX46" fmla="*/ 1488691 w 2505153"/>
              <a:gd name="connsiteY46" fmla="*/ 521270 h 2838961"/>
              <a:gd name="connsiteX47" fmla="*/ 1681731 w 2505153"/>
              <a:gd name="connsiteY47" fmla="*/ 119950 h 2838961"/>
              <a:gd name="connsiteX48" fmla="*/ 1600451 w 2505153"/>
              <a:gd name="connsiteY48" fmla="*/ 363790 h 2838961"/>
              <a:gd name="connsiteX49" fmla="*/ 1691891 w 2505153"/>
              <a:gd name="connsiteY49" fmla="*/ 33590 h 2838961"/>
              <a:gd name="connsiteX50" fmla="*/ 1966211 w 2505153"/>
              <a:gd name="connsiteY50" fmla="*/ 8190 h 2838961"/>
              <a:gd name="connsiteX51" fmla="*/ 2042411 w 2505153"/>
              <a:gd name="connsiteY51" fmla="*/ 33590 h 283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05153" h="2838961">
                <a:moveTo>
                  <a:pt x="2042411" y="33590"/>
                </a:moveTo>
                <a:cubicBezTo>
                  <a:pt x="2029711" y="80157"/>
                  <a:pt x="1931498" y="150430"/>
                  <a:pt x="1890011" y="287590"/>
                </a:cubicBezTo>
                <a:cubicBezTo>
                  <a:pt x="1848524" y="424750"/>
                  <a:pt x="1807884" y="803210"/>
                  <a:pt x="1793491" y="856550"/>
                </a:cubicBezTo>
                <a:cubicBezTo>
                  <a:pt x="1779098" y="909890"/>
                  <a:pt x="1806191" y="586463"/>
                  <a:pt x="1803651" y="607630"/>
                </a:cubicBezTo>
                <a:cubicBezTo>
                  <a:pt x="1801111" y="628797"/>
                  <a:pt x="1794338" y="897190"/>
                  <a:pt x="1778251" y="983550"/>
                </a:cubicBezTo>
                <a:cubicBezTo>
                  <a:pt x="1762164" y="1069910"/>
                  <a:pt x="1707131" y="1125790"/>
                  <a:pt x="1707131" y="1125790"/>
                </a:cubicBezTo>
                <a:lnTo>
                  <a:pt x="1544571" y="1455990"/>
                </a:lnTo>
                <a:cubicBezTo>
                  <a:pt x="1521711" y="1501710"/>
                  <a:pt x="1546264" y="1375557"/>
                  <a:pt x="1569971" y="1400110"/>
                </a:cubicBezTo>
                <a:cubicBezTo>
                  <a:pt x="1593678" y="1424663"/>
                  <a:pt x="1667338" y="1598230"/>
                  <a:pt x="1686811" y="1603310"/>
                </a:cubicBezTo>
                <a:cubicBezTo>
                  <a:pt x="1706284" y="1608390"/>
                  <a:pt x="1650404" y="1435670"/>
                  <a:pt x="1686811" y="1430590"/>
                </a:cubicBezTo>
                <a:cubicBezTo>
                  <a:pt x="1723218" y="1425510"/>
                  <a:pt x="1862071" y="1514410"/>
                  <a:pt x="1905251" y="1572830"/>
                </a:cubicBezTo>
                <a:cubicBezTo>
                  <a:pt x="1948431" y="1631250"/>
                  <a:pt x="1938271" y="1733697"/>
                  <a:pt x="1945891" y="1781110"/>
                </a:cubicBezTo>
                <a:cubicBezTo>
                  <a:pt x="1953511" y="1828523"/>
                  <a:pt x="1964518" y="1839530"/>
                  <a:pt x="1950971" y="1857310"/>
                </a:cubicBezTo>
                <a:cubicBezTo>
                  <a:pt x="1937424" y="1875090"/>
                  <a:pt x="1892551" y="1862390"/>
                  <a:pt x="1864611" y="1887790"/>
                </a:cubicBezTo>
                <a:cubicBezTo>
                  <a:pt x="1836671" y="1913190"/>
                  <a:pt x="1848524" y="1951290"/>
                  <a:pt x="1783331" y="2009710"/>
                </a:cubicBezTo>
                <a:cubicBezTo>
                  <a:pt x="1718138" y="2068130"/>
                  <a:pt x="1479378" y="2228997"/>
                  <a:pt x="1473451" y="2238310"/>
                </a:cubicBezTo>
                <a:cubicBezTo>
                  <a:pt x="1467524" y="2247623"/>
                  <a:pt x="1733378" y="2079983"/>
                  <a:pt x="1747771" y="2065590"/>
                </a:cubicBezTo>
                <a:cubicBezTo>
                  <a:pt x="1762164" y="2051197"/>
                  <a:pt x="1574204" y="2129090"/>
                  <a:pt x="1559811" y="2151950"/>
                </a:cubicBezTo>
                <a:cubicBezTo>
                  <a:pt x="1545418" y="2174810"/>
                  <a:pt x="1636858" y="2172270"/>
                  <a:pt x="1661411" y="2202750"/>
                </a:cubicBezTo>
                <a:cubicBezTo>
                  <a:pt x="1685964" y="2233230"/>
                  <a:pt x="1687658" y="2284877"/>
                  <a:pt x="1707131" y="2334830"/>
                </a:cubicBezTo>
                <a:cubicBezTo>
                  <a:pt x="1726604" y="2384783"/>
                  <a:pt x="1735071" y="2463523"/>
                  <a:pt x="1778251" y="2502470"/>
                </a:cubicBezTo>
                <a:cubicBezTo>
                  <a:pt x="1821431" y="2541417"/>
                  <a:pt x="1984838" y="2553270"/>
                  <a:pt x="1966211" y="2568510"/>
                </a:cubicBezTo>
                <a:cubicBezTo>
                  <a:pt x="1947584" y="2583750"/>
                  <a:pt x="1576744" y="2588830"/>
                  <a:pt x="1666491" y="2593910"/>
                </a:cubicBezTo>
                <a:cubicBezTo>
                  <a:pt x="1756238" y="2598990"/>
                  <a:pt x="2526704" y="2565970"/>
                  <a:pt x="2504691" y="2598990"/>
                </a:cubicBezTo>
                <a:cubicBezTo>
                  <a:pt x="2482678" y="2632010"/>
                  <a:pt x="1557271" y="2759857"/>
                  <a:pt x="1534411" y="2792030"/>
                </a:cubicBezTo>
                <a:cubicBezTo>
                  <a:pt x="1511551" y="2824203"/>
                  <a:pt x="2384464" y="2785257"/>
                  <a:pt x="2367531" y="2792030"/>
                </a:cubicBezTo>
                <a:cubicBezTo>
                  <a:pt x="2350598" y="2798803"/>
                  <a:pt x="1625851" y="2858070"/>
                  <a:pt x="1432811" y="2832670"/>
                </a:cubicBezTo>
                <a:cubicBezTo>
                  <a:pt x="1239771" y="2807270"/>
                  <a:pt x="1230458" y="2642170"/>
                  <a:pt x="1209291" y="2639630"/>
                </a:cubicBezTo>
                <a:cubicBezTo>
                  <a:pt x="1188124" y="2637090"/>
                  <a:pt x="1358304" y="2858070"/>
                  <a:pt x="1305811" y="2817430"/>
                </a:cubicBezTo>
                <a:cubicBezTo>
                  <a:pt x="1253318" y="2776790"/>
                  <a:pt x="992544" y="2516863"/>
                  <a:pt x="894331" y="2395790"/>
                </a:cubicBezTo>
                <a:cubicBezTo>
                  <a:pt x="796118" y="2274717"/>
                  <a:pt x="732618" y="2076597"/>
                  <a:pt x="716531" y="2090990"/>
                </a:cubicBezTo>
                <a:cubicBezTo>
                  <a:pt x="700444" y="2105383"/>
                  <a:pt x="849458" y="2576130"/>
                  <a:pt x="797811" y="2482150"/>
                </a:cubicBezTo>
                <a:cubicBezTo>
                  <a:pt x="746164" y="2388170"/>
                  <a:pt x="432898" y="1610083"/>
                  <a:pt x="406651" y="1527110"/>
                </a:cubicBezTo>
                <a:cubicBezTo>
                  <a:pt x="380404" y="1444137"/>
                  <a:pt x="678431" y="2054583"/>
                  <a:pt x="640331" y="1984310"/>
                </a:cubicBezTo>
                <a:cubicBezTo>
                  <a:pt x="602231" y="1914037"/>
                  <a:pt x="178051" y="1105470"/>
                  <a:pt x="178051" y="1105470"/>
                </a:cubicBezTo>
                <a:cubicBezTo>
                  <a:pt x="78991" y="915817"/>
                  <a:pt x="7024" y="791357"/>
                  <a:pt x="45971" y="846390"/>
                </a:cubicBezTo>
                <a:cubicBezTo>
                  <a:pt x="84918" y="901423"/>
                  <a:pt x="419351" y="1459377"/>
                  <a:pt x="411731" y="1435670"/>
                </a:cubicBezTo>
                <a:cubicBezTo>
                  <a:pt x="404111" y="1411963"/>
                  <a:pt x="10411" y="771883"/>
                  <a:pt x="251" y="704150"/>
                </a:cubicBezTo>
                <a:cubicBezTo>
                  <a:pt x="-9909" y="636417"/>
                  <a:pt x="290658" y="986937"/>
                  <a:pt x="350771" y="1029270"/>
                </a:cubicBezTo>
                <a:cubicBezTo>
                  <a:pt x="410884" y="1071603"/>
                  <a:pt x="272031" y="973390"/>
                  <a:pt x="360931" y="958150"/>
                </a:cubicBezTo>
                <a:cubicBezTo>
                  <a:pt x="449831" y="942910"/>
                  <a:pt x="851998" y="925977"/>
                  <a:pt x="884171" y="937830"/>
                </a:cubicBezTo>
                <a:cubicBezTo>
                  <a:pt x="916344" y="949683"/>
                  <a:pt x="467611" y="1075837"/>
                  <a:pt x="553971" y="1029270"/>
                </a:cubicBezTo>
                <a:cubicBezTo>
                  <a:pt x="640331" y="982703"/>
                  <a:pt x="1332058" y="664357"/>
                  <a:pt x="1402331" y="658430"/>
                </a:cubicBezTo>
                <a:cubicBezTo>
                  <a:pt x="1472604" y="652503"/>
                  <a:pt x="980691" y="996250"/>
                  <a:pt x="975611" y="993710"/>
                </a:cubicBezTo>
                <a:cubicBezTo>
                  <a:pt x="970531" y="991170"/>
                  <a:pt x="1268558" y="747330"/>
                  <a:pt x="1371851" y="643190"/>
                </a:cubicBezTo>
                <a:cubicBezTo>
                  <a:pt x="1475144" y="539050"/>
                  <a:pt x="1575898" y="389190"/>
                  <a:pt x="1595371" y="368870"/>
                </a:cubicBezTo>
                <a:cubicBezTo>
                  <a:pt x="1614844" y="348550"/>
                  <a:pt x="1474298" y="562756"/>
                  <a:pt x="1488691" y="521270"/>
                </a:cubicBezTo>
                <a:cubicBezTo>
                  <a:pt x="1503084" y="479784"/>
                  <a:pt x="1663104" y="146197"/>
                  <a:pt x="1681731" y="119950"/>
                </a:cubicBezTo>
                <a:cubicBezTo>
                  <a:pt x="1700358" y="93703"/>
                  <a:pt x="1598758" y="378183"/>
                  <a:pt x="1600451" y="363790"/>
                </a:cubicBezTo>
                <a:cubicBezTo>
                  <a:pt x="1602144" y="349397"/>
                  <a:pt x="1630931" y="92857"/>
                  <a:pt x="1691891" y="33590"/>
                </a:cubicBezTo>
                <a:cubicBezTo>
                  <a:pt x="1752851" y="-25677"/>
                  <a:pt x="1912024" y="12423"/>
                  <a:pt x="1966211" y="8190"/>
                </a:cubicBezTo>
                <a:cubicBezTo>
                  <a:pt x="2020398" y="3957"/>
                  <a:pt x="2055111" y="-12977"/>
                  <a:pt x="2042411" y="33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62B7C744-F2AF-481E-AF56-18B97BFB7225}"/>
              </a:ext>
            </a:extLst>
          </p:cNvPr>
          <p:cNvSpPr/>
          <p:nvPr/>
        </p:nvSpPr>
        <p:spPr>
          <a:xfrm>
            <a:off x="3197436" y="7577383"/>
            <a:ext cx="2584346" cy="1969718"/>
          </a:xfrm>
          <a:custGeom>
            <a:avLst/>
            <a:gdLst>
              <a:gd name="connsiteX0" fmla="*/ 495724 w 2584346"/>
              <a:gd name="connsiteY0" fmla="*/ 824937 h 1969718"/>
              <a:gd name="connsiteX1" fmla="*/ 536364 w 2584346"/>
              <a:gd name="connsiteY1" fmla="*/ 860497 h 1969718"/>
              <a:gd name="connsiteX2" fmla="*/ 775124 w 2584346"/>
              <a:gd name="connsiteY2" fmla="*/ 1155137 h 1969718"/>
              <a:gd name="connsiteX3" fmla="*/ 1090084 w 2584346"/>
              <a:gd name="connsiteY3" fmla="*/ 1256737 h 1969718"/>
              <a:gd name="connsiteX4" fmla="*/ 1552364 w 2584346"/>
              <a:gd name="connsiteY4" fmla="*/ 1277057 h 1969718"/>
              <a:gd name="connsiteX5" fmla="*/ 983404 w 2584346"/>
              <a:gd name="connsiteY5" fmla="*/ 1332937 h 1969718"/>
              <a:gd name="connsiteX6" fmla="*/ 1217084 w 2584346"/>
              <a:gd name="connsiteY6" fmla="*/ 1576777 h 1969718"/>
              <a:gd name="connsiteX7" fmla="*/ 1516804 w 2584346"/>
              <a:gd name="connsiteY7" fmla="*/ 1683457 h 1969718"/>
              <a:gd name="connsiteX8" fmla="*/ 2527724 w 2584346"/>
              <a:gd name="connsiteY8" fmla="*/ 1490417 h 1969718"/>
              <a:gd name="connsiteX9" fmla="*/ 2355004 w 2584346"/>
              <a:gd name="connsiteY9" fmla="*/ 1597097 h 1969718"/>
              <a:gd name="connsiteX10" fmla="*/ 1506644 w 2584346"/>
              <a:gd name="connsiteY10" fmla="*/ 1967937 h 1969718"/>
              <a:gd name="connsiteX11" fmla="*/ 2268644 w 2584346"/>
              <a:gd name="connsiteY11" fmla="*/ 1739337 h 1969718"/>
              <a:gd name="connsiteX12" fmla="*/ 1049444 w 2584346"/>
              <a:gd name="connsiteY12" fmla="*/ 1774897 h 1969718"/>
              <a:gd name="connsiteX13" fmla="*/ 383964 w 2584346"/>
              <a:gd name="connsiteY13" fmla="*/ 1048457 h 1969718"/>
              <a:gd name="connsiteX14" fmla="*/ 2964 w 2584346"/>
              <a:gd name="connsiteY14" fmla="*/ 7057 h 1969718"/>
              <a:gd name="connsiteX15" fmla="*/ 231564 w 2584346"/>
              <a:gd name="connsiteY15" fmla="*/ 626817 h 1969718"/>
              <a:gd name="connsiteX16" fmla="*/ 668444 w 2584346"/>
              <a:gd name="connsiteY16" fmla="*/ 1312617 h 1969718"/>
              <a:gd name="connsiteX17" fmla="*/ 495724 w 2584346"/>
              <a:gd name="connsiteY17" fmla="*/ 824937 h 196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84346" h="1969718">
                <a:moveTo>
                  <a:pt x="495724" y="824937"/>
                </a:moveTo>
                <a:cubicBezTo>
                  <a:pt x="473711" y="749584"/>
                  <a:pt x="489797" y="805464"/>
                  <a:pt x="536364" y="860497"/>
                </a:cubicBezTo>
                <a:cubicBezTo>
                  <a:pt x="582931" y="915530"/>
                  <a:pt x="682837" y="1089097"/>
                  <a:pt x="775124" y="1155137"/>
                </a:cubicBezTo>
                <a:cubicBezTo>
                  <a:pt x="867411" y="1221177"/>
                  <a:pt x="960544" y="1236417"/>
                  <a:pt x="1090084" y="1256737"/>
                </a:cubicBezTo>
                <a:cubicBezTo>
                  <a:pt x="1219624" y="1277057"/>
                  <a:pt x="1570144" y="1264357"/>
                  <a:pt x="1552364" y="1277057"/>
                </a:cubicBezTo>
                <a:cubicBezTo>
                  <a:pt x="1534584" y="1289757"/>
                  <a:pt x="1039284" y="1282984"/>
                  <a:pt x="983404" y="1332937"/>
                </a:cubicBezTo>
                <a:cubicBezTo>
                  <a:pt x="927524" y="1382890"/>
                  <a:pt x="1128184" y="1518357"/>
                  <a:pt x="1217084" y="1576777"/>
                </a:cubicBezTo>
                <a:cubicBezTo>
                  <a:pt x="1305984" y="1635197"/>
                  <a:pt x="1298364" y="1697850"/>
                  <a:pt x="1516804" y="1683457"/>
                </a:cubicBezTo>
                <a:cubicBezTo>
                  <a:pt x="1735244" y="1669064"/>
                  <a:pt x="2388024" y="1504810"/>
                  <a:pt x="2527724" y="1490417"/>
                </a:cubicBezTo>
                <a:cubicBezTo>
                  <a:pt x="2667424" y="1476024"/>
                  <a:pt x="2525184" y="1517510"/>
                  <a:pt x="2355004" y="1597097"/>
                </a:cubicBezTo>
                <a:cubicBezTo>
                  <a:pt x="2184824" y="1676684"/>
                  <a:pt x="1521037" y="1944230"/>
                  <a:pt x="1506644" y="1967937"/>
                </a:cubicBezTo>
                <a:cubicBezTo>
                  <a:pt x="1492251" y="1991644"/>
                  <a:pt x="2344844" y="1771510"/>
                  <a:pt x="2268644" y="1739337"/>
                </a:cubicBezTo>
                <a:cubicBezTo>
                  <a:pt x="2192444" y="1707164"/>
                  <a:pt x="1363557" y="1890044"/>
                  <a:pt x="1049444" y="1774897"/>
                </a:cubicBezTo>
                <a:cubicBezTo>
                  <a:pt x="735331" y="1659750"/>
                  <a:pt x="558377" y="1343097"/>
                  <a:pt x="383964" y="1048457"/>
                </a:cubicBezTo>
                <a:cubicBezTo>
                  <a:pt x="209551" y="753817"/>
                  <a:pt x="28364" y="77330"/>
                  <a:pt x="2964" y="7057"/>
                </a:cubicBezTo>
                <a:cubicBezTo>
                  <a:pt x="-22436" y="-63216"/>
                  <a:pt x="120651" y="409224"/>
                  <a:pt x="231564" y="626817"/>
                </a:cubicBezTo>
                <a:cubicBezTo>
                  <a:pt x="342477" y="844410"/>
                  <a:pt x="627804" y="1282137"/>
                  <a:pt x="668444" y="1312617"/>
                </a:cubicBezTo>
                <a:cubicBezTo>
                  <a:pt x="709084" y="1343097"/>
                  <a:pt x="517737" y="900290"/>
                  <a:pt x="495724" y="824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269E79D7-7AAB-4D65-ADF8-D0C1ECFEE178}"/>
              </a:ext>
            </a:extLst>
          </p:cNvPr>
          <p:cNvSpPr/>
          <p:nvPr/>
        </p:nvSpPr>
        <p:spPr>
          <a:xfrm>
            <a:off x="2031300" y="3549431"/>
            <a:ext cx="672643" cy="1531438"/>
          </a:xfrm>
          <a:custGeom>
            <a:avLst/>
            <a:gdLst>
              <a:gd name="connsiteX0" fmla="*/ 667450 w 672643"/>
              <a:gd name="connsiteY0" fmla="*/ 508219 h 1531438"/>
              <a:gd name="connsiteX1" fmla="*/ 597600 w 672643"/>
              <a:gd name="connsiteY1" fmla="*/ 1073369 h 1531438"/>
              <a:gd name="connsiteX2" fmla="*/ 438850 w 672643"/>
              <a:gd name="connsiteY2" fmla="*/ 1486119 h 1531438"/>
              <a:gd name="connsiteX3" fmla="*/ 700 w 672643"/>
              <a:gd name="connsiteY3" fmla="*/ 1511519 h 1531438"/>
              <a:gd name="connsiteX4" fmla="*/ 337250 w 672643"/>
              <a:gd name="connsiteY4" fmla="*/ 1403569 h 1531438"/>
              <a:gd name="connsiteX5" fmla="*/ 349950 w 672643"/>
              <a:gd name="connsiteY5" fmla="*/ 666969 h 1531438"/>
              <a:gd name="connsiteX6" fmla="*/ 502350 w 672643"/>
              <a:gd name="connsiteY6" fmla="*/ 12919 h 1531438"/>
              <a:gd name="connsiteX7" fmla="*/ 394400 w 672643"/>
              <a:gd name="connsiteY7" fmla="*/ 1276569 h 1531438"/>
              <a:gd name="connsiteX8" fmla="*/ 464250 w 672643"/>
              <a:gd name="connsiteY8" fmla="*/ 749519 h 1531438"/>
              <a:gd name="connsiteX9" fmla="*/ 667450 w 672643"/>
              <a:gd name="connsiteY9" fmla="*/ 508219 h 153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643" h="1531438">
                <a:moveTo>
                  <a:pt x="667450" y="508219"/>
                </a:moveTo>
                <a:cubicBezTo>
                  <a:pt x="689675" y="562194"/>
                  <a:pt x="635700" y="910386"/>
                  <a:pt x="597600" y="1073369"/>
                </a:cubicBezTo>
                <a:cubicBezTo>
                  <a:pt x="559500" y="1236352"/>
                  <a:pt x="538333" y="1413094"/>
                  <a:pt x="438850" y="1486119"/>
                </a:cubicBezTo>
                <a:cubicBezTo>
                  <a:pt x="339367" y="1559144"/>
                  <a:pt x="17633" y="1525277"/>
                  <a:pt x="700" y="1511519"/>
                </a:cubicBezTo>
                <a:cubicBezTo>
                  <a:pt x="-16233" y="1497761"/>
                  <a:pt x="279042" y="1544327"/>
                  <a:pt x="337250" y="1403569"/>
                </a:cubicBezTo>
                <a:cubicBezTo>
                  <a:pt x="395458" y="1262811"/>
                  <a:pt x="322433" y="898744"/>
                  <a:pt x="349950" y="666969"/>
                </a:cubicBezTo>
                <a:cubicBezTo>
                  <a:pt x="377467" y="435194"/>
                  <a:pt x="494942" y="-88681"/>
                  <a:pt x="502350" y="12919"/>
                </a:cubicBezTo>
                <a:cubicBezTo>
                  <a:pt x="509758" y="114519"/>
                  <a:pt x="400750" y="1153802"/>
                  <a:pt x="394400" y="1276569"/>
                </a:cubicBezTo>
                <a:cubicBezTo>
                  <a:pt x="388050" y="1399336"/>
                  <a:pt x="416625" y="873344"/>
                  <a:pt x="464250" y="749519"/>
                </a:cubicBezTo>
                <a:cubicBezTo>
                  <a:pt x="511875" y="625694"/>
                  <a:pt x="645225" y="454244"/>
                  <a:pt x="667450" y="508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046F2219-8BEE-4626-8A48-4237F994B994}"/>
              </a:ext>
            </a:extLst>
          </p:cNvPr>
          <p:cNvSpPr/>
          <p:nvPr/>
        </p:nvSpPr>
        <p:spPr>
          <a:xfrm>
            <a:off x="2665620" y="3944131"/>
            <a:ext cx="1892858" cy="1629266"/>
          </a:xfrm>
          <a:custGeom>
            <a:avLst/>
            <a:gdLst>
              <a:gd name="connsiteX0" fmla="*/ 903080 w 1892858"/>
              <a:gd name="connsiteY0" fmla="*/ 361169 h 1629266"/>
              <a:gd name="connsiteX1" fmla="*/ 566530 w 1892858"/>
              <a:gd name="connsiteY1" fmla="*/ 773919 h 1629266"/>
              <a:gd name="connsiteX2" fmla="*/ 909430 w 1892858"/>
              <a:gd name="connsiteY2" fmla="*/ 1116819 h 1629266"/>
              <a:gd name="connsiteX3" fmla="*/ 325230 w 1892858"/>
              <a:gd name="connsiteY3" fmla="*/ 869169 h 1629266"/>
              <a:gd name="connsiteX4" fmla="*/ 1525380 w 1892858"/>
              <a:gd name="connsiteY4" fmla="*/ 1434319 h 1629266"/>
              <a:gd name="connsiteX5" fmla="*/ 1804780 w 1892858"/>
              <a:gd name="connsiteY5" fmla="*/ 1548619 h 1629266"/>
              <a:gd name="connsiteX6" fmla="*/ 1861930 w 1892858"/>
              <a:gd name="connsiteY6" fmla="*/ 1624819 h 1629266"/>
              <a:gd name="connsiteX7" fmla="*/ 1360280 w 1892858"/>
              <a:gd name="connsiteY7" fmla="*/ 1415269 h 1629266"/>
              <a:gd name="connsiteX8" fmla="*/ 369680 w 1892858"/>
              <a:gd name="connsiteY8" fmla="*/ 1072369 h 1629266"/>
              <a:gd name="connsiteX9" fmla="*/ 1380 w 1892858"/>
              <a:gd name="connsiteY9" fmla="*/ 1008869 h 1629266"/>
              <a:gd name="connsiteX10" fmla="*/ 477630 w 1892858"/>
              <a:gd name="connsiteY10" fmla="*/ 431019 h 1629266"/>
              <a:gd name="connsiteX11" fmla="*/ 884030 w 1892858"/>
              <a:gd name="connsiteY11" fmla="*/ 5569 h 1629266"/>
              <a:gd name="connsiteX12" fmla="*/ 363330 w 1892858"/>
              <a:gd name="connsiteY12" fmla="*/ 735819 h 1629266"/>
              <a:gd name="connsiteX13" fmla="*/ 890380 w 1892858"/>
              <a:gd name="connsiteY13" fmla="*/ 418319 h 1629266"/>
              <a:gd name="connsiteX14" fmla="*/ 903080 w 1892858"/>
              <a:gd name="connsiteY14" fmla="*/ 361169 h 162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2858" h="1629266">
                <a:moveTo>
                  <a:pt x="903080" y="361169"/>
                </a:moveTo>
                <a:cubicBezTo>
                  <a:pt x="849105" y="420436"/>
                  <a:pt x="565472" y="647977"/>
                  <a:pt x="566530" y="773919"/>
                </a:cubicBezTo>
                <a:cubicBezTo>
                  <a:pt x="567588" y="899861"/>
                  <a:pt x="949647" y="1100944"/>
                  <a:pt x="909430" y="1116819"/>
                </a:cubicBezTo>
                <a:cubicBezTo>
                  <a:pt x="869213" y="1132694"/>
                  <a:pt x="222572" y="816252"/>
                  <a:pt x="325230" y="869169"/>
                </a:cubicBezTo>
                <a:cubicBezTo>
                  <a:pt x="427888" y="922086"/>
                  <a:pt x="1278788" y="1321077"/>
                  <a:pt x="1525380" y="1434319"/>
                </a:cubicBezTo>
                <a:cubicBezTo>
                  <a:pt x="1771972" y="1547561"/>
                  <a:pt x="1748688" y="1516869"/>
                  <a:pt x="1804780" y="1548619"/>
                </a:cubicBezTo>
                <a:cubicBezTo>
                  <a:pt x="1860872" y="1580369"/>
                  <a:pt x="1936013" y="1647044"/>
                  <a:pt x="1861930" y="1624819"/>
                </a:cubicBezTo>
                <a:cubicBezTo>
                  <a:pt x="1787847" y="1602594"/>
                  <a:pt x="1608988" y="1507344"/>
                  <a:pt x="1360280" y="1415269"/>
                </a:cubicBezTo>
                <a:cubicBezTo>
                  <a:pt x="1111572" y="1323194"/>
                  <a:pt x="596163" y="1140102"/>
                  <a:pt x="369680" y="1072369"/>
                </a:cubicBezTo>
                <a:cubicBezTo>
                  <a:pt x="143197" y="1004636"/>
                  <a:pt x="-16612" y="1115761"/>
                  <a:pt x="1380" y="1008869"/>
                </a:cubicBezTo>
                <a:cubicBezTo>
                  <a:pt x="19372" y="901977"/>
                  <a:pt x="330522" y="598236"/>
                  <a:pt x="477630" y="431019"/>
                </a:cubicBezTo>
                <a:cubicBezTo>
                  <a:pt x="624738" y="263802"/>
                  <a:pt x="903080" y="-45231"/>
                  <a:pt x="884030" y="5569"/>
                </a:cubicBezTo>
                <a:cubicBezTo>
                  <a:pt x="864980" y="56369"/>
                  <a:pt x="362272" y="667027"/>
                  <a:pt x="363330" y="735819"/>
                </a:cubicBezTo>
                <a:cubicBezTo>
                  <a:pt x="364388" y="804611"/>
                  <a:pt x="795130" y="479702"/>
                  <a:pt x="890380" y="418319"/>
                </a:cubicBezTo>
                <a:cubicBezTo>
                  <a:pt x="985630" y="356936"/>
                  <a:pt x="957055" y="301902"/>
                  <a:pt x="903080" y="36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B0609AE4-FCE2-4C42-9347-D42F12E8A52F}"/>
              </a:ext>
            </a:extLst>
          </p:cNvPr>
          <p:cNvSpPr/>
          <p:nvPr/>
        </p:nvSpPr>
        <p:spPr>
          <a:xfrm>
            <a:off x="5352441" y="7003513"/>
            <a:ext cx="481092" cy="817257"/>
          </a:xfrm>
          <a:custGeom>
            <a:avLst/>
            <a:gdLst>
              <a:gd name="connsiteX0" fmla="*/ 34476 w 481092"/>
              <a:gd name="connsiteY0" fmla="*/ 540287 h 817257"/>
              <a:gd name="connsiteX1" fmla="*/ 2726 w 481092"/>
              <a:gd name="connsiteY1" fmla="*/ 9004 h 817257"/>
              <a:gd name="connsiteX2" fmla="*/ 110676 w 481092"/>
              <a:gd name="connsiteY2" fmla="*/ 243954 h 817257"/>
              <a:gd name="connsiteX3" fmla="*/ 341392 w 481092"/>
              <a:gd name="connsiteY3" fmla="*/ 728670 h 817257"/>
              <a:gd name="connsiteX4" fmla="*/ 167826 w 481092"/>
              <a:gd name="connsiteY4" fmla="*/ 237604 h 817257"/>
              <a:gd name="connsiteX5" fmla="*/ 459926 w 481092"/>
              <a:gd name="connsiteY5" fmla="*/ 603787 h 817257"/>
              <a:gd name="connsiteX6" fmla="*/ 140309 w 481092"/>
              <a:gd name="connsiteY6" fmla="*/ 354020 h 817257"/>
              <a:gd name="connsiteX7" fmla="*/ 481092 w 481092"/>
              <a:gd name="connsiteY7" fmla="*/ 815454 h 817257"/>
              <a:gd name="connsiteX8" fmla="*/ 142426 w 481092"/>
              <a:gd name="connsiteY8" fmla="*/ 521237 h 817257"/>
              <a:gd name="connsiteX9" fmla="*/ 339276 w 481092"/>
              <a:gd name="connsiteY9" fmla="*/ 707504 h 817257"/>
              <a:gd name="connsiteX10" fmla="*/ 57759 w 481092"/>
              <a:gd name="connsiteY10" fmla="*/ 237604 h 817257"/>
              <a:gd name="connsiteX11" fmla="*/ 34476 w 481092"/>
              <a:gd name="connsiteY11" fmla="*/ 540287 h 8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1092" h="817257">
                <a:moveTo>
                  <a:pt x="34476" y="540287"/>
                </a:moveTo>
                <a:cubicBezTo>
                  <a:pt x="25304" y="502187"/>
                  <a:pt x="-9974" y="58393"/>
                  <a:pt x="2726" y="9004"/>
                </a:cubicBezTo>
                <a:cubicBezTo>
                  <a:pt x="15426" y="-40385"/>
                  <a:pt x="54232" y="124010"/>
                  <a:pt x="110676" y="243954"/>
                </a:cubicBezTo>
                <a:cubicBezTo>
                  <a:pt x="167120" y="363898"/>
                  <a:pt x="331867" y="729728"/>
                  <a:pt x="341392" y="728670"/>
                </a:cubicBezTo>
                <a:cubicBezTo>
                  <a:pt x="350917" y="727612"/>
                  <a:pt x="148070" y="258418"/>
                  <a:pt x="167826" y="237604"/>
                </a:cubicBezTo>
                <a:cubicBezTo>
                  <a:pt x="187582" y="216790"/>
                  <a:pt x="464512" y="584384"/>
                  <a:pt x="459926" y="603787"/>
                </a:cubicBezTo>
                <a:cubicBezTo>
                  <a:pt x="455340" y="623190"/>
                  <a:pt x="136781" y="318742"/>
                  <a:pt x="140309" y="354020"/>
                </a:cubicBezTo>
                <a:cubicBezTo>
                  <a:pt x="143837" y="389298"/>
                  <a:pt x="480739" y="787585"/>
                  <a:pt x="481092" y="815454"/>
                </a:cubicBezTo>
                <a:cubicBezTo>
                  <a:pt x="481445" y="843323"/>
                  <a:pt x="166062" y="539229"/>
                  <a:pt x="142426" y="521237"/>
                </a:cubicBezTo>
                <a:cubicBezTo>
                  <a:pt x="118790" y="503245"/>
                  <a:pt x="353387" y="754776"/>
                  <a:pt x="339276" y="707504"/>
                </a:cubicBezTo>
                <a:cubicBezTo>
                  <a:pt x="325165" y="660232"/>
                  <a:pt x="106795" y="269707"/>
                  <a:pt x="57759" y="237604"/>
                </a:cubicBezTo>
                <a:cubicBezTo>
                  <a:pt x="8723" y="205501"/>
                  <a:pt x="43648" y="578387"/>
                  <a:pt x="34476" y="54028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40B1DFF3-CFC4-49D4-A179-D8408EE15B36}"/>
              </a:ext>
            </a:extLst>
          </p:cNvPr>
          <p:cNvSpPr/>
          <p:nvPr/>
        </p:nvSpPr>
        <p:spPr>
          <a:xfrm>
            <a:off x="5370413" y="7158567"/>
            <a:ext cx="317372" cy="528318"/>
          </a:xfrm>
          <a:custGeom>
            <a:avLst/>
            <a:gdLst>
              <a:gd name="connsiteX0" fmla="*/ 65187 w 317372"/>
              <a:gd name="connsiteY0" fmla="*/ 84666 h 528318"/>
              <a:gd name="connsiteX1" fmla="*/ 266270 w 317372"/>
              <a:gd name="connsiteY1" fmla="*/ 457200 h 528318"/>
              <a:gd name="connsiteX2" fmla="*/ 304370 w 317372"/>
              <a:gd name="connsiteY2" fmla="*/ 516466 h 528318"/>
              <a:gd name="connsiteX3" fmla="*/ 80004 w 317372"/>
              <a:gd name="connsiteY3" fmla="*/ 306916 h 528318"/>
              <a:gd name="connsiteX4" fmla="*/ 190070 w 317372"/>
              <a:gd name="connsiteY4" fmla="*/ 381000 h 528318"/>
              <a:gd name="connsiteX5" fmla="*/ 1687 w 317372"/>
              <a:gd name="connsiteY5" fmla="*/ 0 h 528318"/>
              <a:gd name="connsiteX6" fmla="*/ 96937 w 317372"/>
              <a:gd name="connsiteY6" fmla="*/ 381000 h 528318"/>
              <a:gd name="connsiteX7" fmla="*/ 65187 w 317372"/>
              <a:gd name="connsiteY7" fmla="*/ 84666 h 52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372" h="528318">
                <a:moveTo>
                  <a:pt x="65187" y="84666"/>
                </a:moveTo>
                <a:cubicBezTo>
                  <a:pt x="93409" y="97366"/>
                  <a:pt x="226406" y="385233"/>
                  <a:pt x="266270" y="457200"/>
                </a:cubicBezTo>
                <a:cubicBezTo>
                  <a:pt x="306134" y="529167"/>
                  <a:pt x="335414" y="541513"/>
                  <a:pt x="304370" y="516466"/>
                </a:cubicBezTo>
                <a:cubicBezTo>
                  <a:pt x="273326" y="491419"/>
                  <a:pt x="99054" y="329494"/>
                  <a:pt x="80004" y="306916"/>
                </a:cubicBezTo>
                <a:cubicBezTo>
                  <a:pt x="60954" y="284338"/>
                  <a:pt x="203123" y="432153"/>
                  <a:pt x="190070" y="381000"/>
                </a:cubicBezTo>
                <a:cubicBezTo>
                  <a:pt x="177017" y="329847"/>
                  <a:pt x="17209" y="0"/>
                  <a:pt x="1687" y="0"/>
                </a:cubicBezTo>
                <a:cubicBezTo>
                  <a:pt x="-13835" y="0"/>
                  <a:pt x="82473" y="364420"/>
                  <a:pt x="96937" y="381000"/>
                </a:cubicBezTo>
                <a:cubicBezTo>
                  <a:pt x="111401" y="397580"/>
                  <a:pt x="36965" y="71966"/>
                  <a:pt x="65187" y="8466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E49F6E27-3764-4E75-8D4C-79091227C34B}"/>
              </a:ext>
            </a:extLst>
          </p:cNvPr>
          <p:cNvSpPr/>
          <p:nvPr/>
        </p:nvSpPr>
        <p:spPr>
          <a:xfrm>
            <a:off x="2705959" y="6487668"/>
            <a:ext cx="1139609" cy="2324356"/>
          </a:xfrm>
          <a:custGeom>
            <a:avLst/>
            <a:gdLst>
              <a:gd name="connsiteX0" fmla="*/ 154081 w 1139609"/>
              <a:gd name="connsiteY0" fmla="*/ 355092 h 2324356"/>
              <a:gd name="connsiteX1" fmla="*/ 682401 w 1139609"/>
              <a:gd name="connsiteY1" fmla="*/ 1609852 h 2324356"/>
              <a:gd name="connsiteX2" fmla="*/ 463961 w 1139609"/>
              <a:gd name="connsiteY2" fmla="*/ 878332 h 2324356"/>
              <a:gd name="connsiteX3" fmla="*/ 1139601 w 1139609"/>
              <a:gd name="connsiteY3" fmla="*/ 2321052 h 2324356"/>
              <a:gd name="connsiteX4" fmla="*/ 448721 w 1139609"/>
              <a:gd name="connsiteY4" fmla="*/ 1299972 h 2324356"/>
              <a:gd name="connsiteX5" fmla="*/ 890681 w 1139609"/>
              <a:gd name="connsiteY5" fmla="*/ 2214372 h 2324356"/>
              <a:gd name="connsiteX6" fmla="*/ 98201 w 1139609"/>
              <a:gd name="connsiteY6" fmla="*/ 736092 h 2324356"/>
              <a:gd name="connsiteX7" fmla="*/ 662081 w 1139609"/>
              <a:gd name="connsiteY7" fmla="*/ 1975612 h 2324356"/>
              <a:gd name="connsiteX8" fmla="*/ 301401 w 1139609"/>
              <a:gd name="connsiteY8" fmla="*/ 863092 h 2324356"/>
              <a:gd name="connsiteX9" fmla="*/ 662081 w 1139609"/>
              <a:gd name="connsiteY9" fmla="*/ 1909572 h 2324356"/>
              <a:gd name="connsiteX10" fmla="*/ 199801 w 1139609"/>
              <a:gd name="connsiteY10" fmla="*/ 710692 h 2324356"/>
              <a:gd name="connsiteX11" fmla="*/ 1681 w 1139609"/>
              <a:gd name="connsiteY11" fmla="*/ 14732 h 2324356"/>
              <a:gd name="connsiteX12" fmla="*/ 154081 w 1139609"/>
              <a:gd name="connsiteY12" fmla="*/ 355092 h 232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9609" h="2324356">
                <a:moveTo>
                  <a:pt x="154081" y="355092"/>
                </a:moveTo>
                <a:cubicBezTo>
                  <a:pt x="267534" y="620945"/>
                  <a:pt x="630754" y="1522645"/>
                  <a:pt x="682401" y="1609852"/>
                </a:cubicBezTo>
                <a:cubicBezTo>
                  <a:pt x="734048" y="1697059"/>
                  <a:pt x="387761" y="759799"/>
                  <a:pt x="463961" y="878332"/>
                </a:cubicBezTo>
                <a:cubicBezTo>
                  <a:pt x="540161" y="996865"/>
                  <a:pt x="1142141" y="2250779"/>
                  <a:pt x="1139601" y="2321052"/>
                </a:cubicBezTo>
                <a:cubicBezTo>
                  <a:pt x="1137061" y="2391325"/>
                  <a:pt x="490208" y="1317752"/>
                  <a:pt x="448721" y="1299972"/>
                </a:cubicBezTo>
                <a:cubicBezTo>
                  <a:pt x="407234" y="1282192"/>
                  <a:pt x="949101" y="2308352"/>
                  <a:pt x="890681" y="2214372"/>
                </a:cubicBezTo>
                <a:cubicBezTo>
                  <a:pt x="832261" y="2120392"/>
                  <a:pt x="136301" y="775885"/>
                  <a:pt x="98201" y="736092"/>
                </a:cubicBezTo>
                <a:cubicBezTo>
                  <a:pt x="60101" y="696299"/>
                  <a:pt x="628214" y="1954445"/>
                  <a:pt x="662081" y="1975612"/>
                </a:cubicBezTo>
                <a:cubicBezTo>
                  <a:pt x="695948" y="1996779"/>
                  <a:pt x="301401" y="874099"/>
                  <a:pt x="301401" y="863092"/>
                </a:cubicBezTo>
                <a:cubicBezTo>
                  <a:pt x="301401" y="852085"/>
                  <a:pt x="679014" y="1934972"/>
                  <a:pt x="662081" y="1909572"/>
                </a:cubicBezTo>
                <a:cubicBezTo>
                  <a:pt x="645148" y="1884172"/>
                  <a:pt x="309868" y="1026499"/>
                  <a:pt x="199801" y="710692"/>
                </a:cubicBezTo>
                <a:cubicBezTo>
                  <a:pt x="89734" y="394885"/>
                  <a:pt x="13534" y="76539"/>
                  <a:pt x="1681" y="14732"/>
                </a:cubicBezTo>
                <a:cubicBezTo>
                  <a:pt x="-10172" y="-47075"/>
                  <a:pt x="40628" y="89239"/>
                  <a:pt x="154081" y="35509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A555DC91-5D7B-470B-B106-B95387BE24AE}"/>
              </a:ext>
            </a:extLst>
          </p:cNvPr>
          <p:cNvSpPr/>
          <p:nvPr/>
        </p:nvSpPr>
        <p:spPr>
          <a:xfrm>
            <a:off x="2781832" y="8184347"/>
            <a:ext cx="264345" cy="1473206"/>
          </a:xfrm>
          <a:custGeom>
            <a:avLst/>
            <a:gdLst>
              <a:gd name="connsiteX0" fmla="*/ 253468 w 264345"/>
              <a:gd name="connsiteY0" fmla="*/ 803 h 1473206"/>
              <a:gd name="connsiteX1" fmla="*/ 234418 w 264345"/>
              <a:gd name="connsiteY1" fmla="*/ 978703 h 1473206"/>
              <a:gd name="connsiteX2" fmla="*/ 5818 w 264345"/>
              <a:gd name="connsiteY2" fmla="*/ 1461303 h 1473206"/>
              <a:gd name="connsiteX3" fmla="*/ 75668 w 264345"/>
              <a:gd name="connsiteY3" fmla="*/ 1283503 h 1473206"/>
              <a:gd name="connsiteX4" fmla="*/ 158218 w 264345"/>
              <a:gd name="connsiteY4" fmla="*/ 819953 h 1473206"/>
              <a:gd name="connsiteX5" fmla="*/ 253468 w 264345"/>
              <a:gd name="connsiteY5" fmla="*/ 803 h 14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345" h="1473206">
                <a:moveTo>
                  <a:pt x="253468" y="803"/>
                </a:moveTo>
                <a:cubicBezTo>
                  <a:pt x="266168" y="27261"/>
                  <a:pt x="275693" y="735286"/>
                  <a:pt x="234418" y="978703"/>
                </a:cubicBezTo>
                <a:cubicBezTo>
                  <a:pt x="193143" y="1222120"/>
                  <a:pt x="32276" y="1410503"/>
                  <a:pt x="5818" y="1461303"/>
                </a:cubicBezTo>
                <a:cubicBezTo>
                  <a:pt x="-20640" y="1512103"/>
                  <a:pt x="50268" y="1390395"/>
                  <a:pt x="75668" y="1283503"/>
                </a:cubicBezTo>
                <a:cubicBezTo>
                  <a:pt x="101068" y="1176611"/>
                  <a:pt x="127526" y="1031620"/>
                  <a:pt x="158218" y="819953"/>
                </a:cubicBezTo>
                <a:cubicBezTo>
                  <a:pt x="188910" y="608286"/>
                  <a:pt x="240768" y="-25655"/>
                  <a:pt x="253468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E314A524-54BA-4586-8355-EC4F139D46B1}"/>
              </a:ext>
            </a:extLst>
          </p:cNvPr>
          <p:cNvSpPr/>
          <p:nvPr/>
        </p:nvSpPr>
        <p:spPr>
          <a:xfrm>
            <a:off x="6327968" y="8296943"/>
            <a:ext cx="98437" cy="1099889"/>
          </a:xfrm>
          <a:custGeom>
            <a:avLst/>
            <a:gdLst>
              <a:gd name="connsiteX0" fmla="*/ 2982 w 98437"/>
              <a:gd name="connsiteY0" fmla="*/ 2507 h 1099889"/>
              <a:gd name="connsiteX1" fmla="*/ 98232 w 98437"/>
              <a:gd name="connsiteY1" fmla="*/ 1062957 h 1099889"/>
              <a:gd name="connsiteX2" fmla="*/ 28382 w 98437"/>
              <a:gd name="connsiteY2" fmla="*/ 777207 h 1099889"/>
              <a:gd name="connsiteX3" fmla="*/ 2982 w 98437"/>
              <a:gd name="connsiteY3" fmla="*/ 2507 h 109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37" h="1099889">
                <a:moveTo>
                  <a:pt x="2982" y="2507"/>
                </a:moveTo>
                <a:cubicBezTo>
                  <a:pt x="14624" y="50132"/>
                  <a:pt x="93999" y="933840"/>
                  <a:pt x="98232" y="1062957"/>
                </a:cubicBezTo>
                <a:cubicBezTo>
                  <a:pt x="102465" y="1192074"/>
                  <a:pt x="40024" y="955007"/>
                  <a:pt x="28382" y="777207"/>
                </a:cubicBezTo>
                <a:cubicBezTo>
                  <a:pt x="16740" y="599407"/>
                  <a:pt x="-8660" y="-45118"/>
                  <a:pt x="2982" y="2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3A576FF4-960E-42DD-8FF6-47C8CD0E682D}"/>
              </a:ext>
            </a:extLst>
          </p:cNvPr>
          <p:cNvSpPr/>
          <p:nvPr/>
        </p:nvSpPr>
        <p:spPr>
          <a:xfrm>
            <a:off x="2542507" y="8317875"/>
            <a:ext cx="2861533" cy="1786674"/>
          </a:xfrm>
          <a:custGeom>
            <a:avLst/>
            <a:gdLst>
              <a:gd name="connsiteX0" fmla="*/ 613443 w 2861533"/>
              <a:gd name="connsiteY0" fmla="*/ 6975 h 1786674"/>
              <a:gd name="connsiteX1" fmla="*/ 689643 w 2861533"/>
              <a:gd name="connsiteY1" fmla="*/ 737225 h 1786674"/>
              <a:gd name="connsiteX2" fmla="*/ 638843 w 2861533"/>
              <a:gd name="connsiteY2" fmla="*/ 1042025 h 1786674"/>
              <a:gd name="connsiteX3" fmla="*/ 372143 w 2861533"/>
              <a:gd name="connsiteY3" fmla="*/ 1594475 h 1786674"/>
              <a:gd name="connsiteX4" fmla="*/ 645193 w 2861533"/>
              <a:gd name="connsiteY4" fmla="*/ 1264275 h 1786674"/>
              <a:gd name="connsiteX5" fmla="*/ 22893 w 2861533"/>
              <a:gd name="connsiteY5" fmla="*/ 1778625 h 1786674"/>
              <a:gd name="connsiteX6" fmla="*/ 321343 w 2861533"/>
              <a:gd name="connsiteY6" fmla="*/ 1581775 h 1786674"/>
              <a:gd name="connsiteX7" fmla="*/ 2016793 w 2861533"/>
              <a:gd name="connsiteY7" fmla="*/ 1626225 h 1786674"/>
              <a:gd name="connsiteX8" fmla="*/ 2861343 w 2861533"/>
              <a:gd name="connsiteY8" fmla="*/ 1105525 h 1786674"/>
              <a:gd name="connsiteX9" fmla="*/ 1953293 w 2861533"/>
              <a:gd name="connsiteY9" fmla="*/ 1327775 h 1786674"/>
              <a:gd name="connsiteX10" fmla="*/ 1553243 w 2861533"/>
              <a:gd name="connsiteY10" fmla="*/ 1003925 h 1786674"/>
              <a:gd name="connsiteX11" fmla="*/ 2734343 w 2861533"/>
              <a:gd name="connsiteY11" fmla="*/ 1130925 h 1786674"/>
              <a:gd name="connsiteX12" fmla="*/ 1102393 w 2861533"/>
              <a:gd name="connsiteY12" fmla="*/ 603875 h 1786674"/>
              <a:gd name="connsiteX13" fmla="*/ 1946943 w 2861533"/>
              <a:gd name="connsiteY13" fmla="*/ 1219825 h 1786674"/>
              <a:gd name="connsiteX14" fmla="*/ 613443 w 2861533"/>
              <a:gd name="connsiteY14" fmla="*/ 6975 h 178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61533" h="1786674">
                <a:moveTo>
                  <a:pt x="613443" y="6975"/>
                </a:moveTo>
                <a:cubicBezTo>
                  <a:pt x="403893" y="-73458"/>
                  <a:pt x="685410" y="564717"/>
                  <a:pt x="689643" y="737225"/>
                </a:cubicBezTo>
                <a:cubicBezTo>
                  <a:pt x="693876" y="909733"/>
                  <a:pt x="691760" y="899150"/>
                  <a:pt x="638843" y="1042025"/>
                </a:cubicBezTo>
                <a:cubicBezTo>
                  <a:pt x="585926" y="1184900"/>
                  <a:pt x="371085" y="1557433"/>
                  <a:pt x="372143" y="1594475"/>
                </a:cubicBezTo>
                <a:cubicBezTo>
                  <a:pt x="373201" y="1631517"/>
                  <a:pt x="703401" y="1233583"/>
                  <a:pt x="645193" y="1264275"/>
                </a:cubicBezTo>
                <a:cubicBezTo>
                  <a:pt x="586985" y="1294967"/>
                  <a:pt x="76868" y="1725708"/>
                  <a:pt x="22893" y="1778625"/>
                </a:cubicBezTo>
                <a:cubicBezTo>
                  <a:pt x="-31082" y="1831542"/>
                  <a:pt x="-10974" y="1607175"/>
                  <a:pt x="321343" y="1581775"/>
                </a:cubicBezTo>
                <a:cubicBezTo>
                  <a:pt x="653660" y="1556375"/>
                  <a:pt x="1593460" y="1705600"/>
                  <a:pt x="2016793" y="1626225"/>
                </a:cubicBezTo>
                <a:cubicBezTo>
                  <a:pt x="2440126" y="1546850"/>
                  <a:pt x="2871926" y="1155267"/>
                  <a:pt x="2861343" y="1105525"/>
                </a:cubicBezTo>
                <a:cubicBezTo>
                  <a:pt x="2850760" y="1055783"/>
                  <a:pt x="2171310" y="1344708"/>
                  <a:pt x="1953293" y="1327775"/>
                </a:cubicBezTo>
                <a:cubicBezTo>
                  <a:pt x="1735276" y="1310842"/>
                  <a:pt x="1423068" y="1036733"/>
                  <a:pt x="1553243" y="1003925"/>
                </a:cubicBezTo>
                <a:cubicBezTo>
                  <a:pt x="1683418" y="971117"/>
                  <a:pt x="2809485" y="1197600"/>
                  <a:pt x="2734343" y="1130925"/>
                </a:cubicBezTo>
                <a:cubicBezTo>
                  <a:pt x="2659201" y="1064250"/>
                  <a:pt x="1233626" y="589058"/>
                  <a:pt x="1102393" y="603875"/>
                </a:cubicBezTo>
                <a:cubicBezTo>
                  <a:pt x="971160" y="618692"/>
                  <a:pt x="2034785" y="1316133"/>
                  <a:pt x="1946943" y="1219825"/>
                </a:cubicBezTo>
                <a:cubicBezTo>
                  <a:pt x="1859101" y="1123517"/>
                  <a:pt x="822993" y="87408"/>
                  <a:pt x="613443" y="6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7D2E1D72-BEE9-4B0D-B343-4B1044721F4D}"/>
              </a:ext>
            </a:extLst>
          </p:cNvPr>
          <p:cNvSpPr/>
          <p:nvPr/>
        </p:nvSpPr>
        <p:spPr>
          <a:xfrm>
            <a:off x="4107212" y="8511188"/>
            <a:ext cx="2120613" cy="1327191"/>
          </a:xfrm>
          <a:custGeom>
            <a:avLst/>
            <a:gdLst>
              <a:gd name="connsiteX0" fmla="*/ 2045938 w 2120613"/>
              <a:gd name="connsiteY0" fmla="*/ 4162 h 1327191"/>
              <a:gd name="connsiteX1" fmla="*/ 2071338 w 2120613"/>
              <a:gd name="connsiteY1" fmla="*/ 505812 h 1327191"/>
              <a:gd name="connsiteX2" fmla="*/ 1734788 w 2120613"/>
              <a:gd name="connsiteY2" fmla="*/ 747112 h 1327191"/>
              <a:gd name="connsiteX3" fmla="*/ 820388 w 2120613"/>
              <a:gd name="connsiteY3" fmla="*/ 1312262 h 1327191"/>
              <a:gd name="connsiteX4" fmla="*/ 1855438 w 2120613"/>
              <a:gd name="connsiteY4" fmla="*/ 575662 h 1327191"/>
              <a:gd name="connsiteX5" fmla="*/ 331438 w 2120613"/>
              <a:gd name="connsiteY5" fmla="*/ 1280512 h 1327191"/>
              <a:gd name="connsiteX6" fmla="*/ 1709388 w 2120613"/>
              <a:gd name="connsiteY6" fmla="*/ 467712 h 1327191"/>
              <a:gd name="connsiteX7" fmla="*/ 7588 w 2120613"/>
              <a:gd name="connsiteY7" fmla="*/ 1324962 h 1327191"/>
              <a:gd name="connsiteX8" fmla="*/ 1042638 w 2120613"/>
              <a:gd name="connsiteY8" fmla="*/ 734412 h 1327191"/>
              <a:gd name="connsiteX9" fmla="*/ 1810988 w 2120613"/>
              <a:gd name="connsiteY9" fmla="*/ 296262 h 1327191"/>
              <a:gd name="connsiteX10" fmla="*/ 1804638 w 2120613"/>
              <a:gd name="connsiteY10" fmla="*/ 315312 h 1327191"/>
              <a:gd name="connsiteX11" fmla="*/ 1391888 w 2120613"/>
              <a:gd name="connsiteY11" fmla="*/ 810612 h 1327191"/>
              <a:gd name="connsiteX12" fmla="*/ 2045938 w 2120613"/>
              <a:gd name="connsiteY12" fmla="*/ 4162 h 132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0613" h="1327191">
                <a:moveTo>
                  <a:pt x="2045938" y="4162"/>
                </a:moveTo>
                <a:cubicBezTo>
                  <a:pt x="2159180" y="-46638"/>
                  <a:pt x="2123196" y="381987"/>
                  <a:pt x="2071338" y="505812"/>
                </a:cubicBezTo>
                <a:cubicBezTo>
                  <a:pt x="2019480" y="629637"/>
                  <a:pt x="1943280" y="612704"/>
                  <a:pt x="1734788" y="747112"/>
                </a:cubicBezTo>
                <a:cubicBezTo>
                  <a:pt x="1526296" y="881520"/>
                  <a:pt x="800280" y="1340837"/>
                  <a:pt x="820388" y="1312262"/>
                </a:cubicBezTo>
                <a:cubicBezTo>
                  <a:pt x="840496" y="1283687"/>
                  <a:pt x="1936930" y="580954"/>
                  <a:pt x="1855438" y="575662"/>
                </a:cubicBezTo>
                <a:cubicBezTo>
                  <a:pt x="1773946" y="570370"/>
                  <a:pt x="355780" y="1298504"/>
                  <a:pt x="331438" y="1280512"/>
                </a:cubicBezTo>
                <a:cubicBezTo>
                  <a:pt x="307096" y="1262520"/>
                  <a:pt x="1763363" y="460304"/>
                  <a:pt x="1709388" y="467712"/>
                </a:cubicBezTo>
                <a:cubicBezTo>
                  <a:pt x="1655413" y="475120"/>
                  <a:pt x="118713" y="1280512"/>
                  <a:pt x="7588" y="1324962"/>
                </a:cubicBezTo>
                <a:cubicBezTo>
                  <a:pt x="-103537" y="1369412"/>
                  <a:pt x="1042638" y="734412"/>
                  <a:pt x="1042638" y="734412"/>
                </a:cubicBezTo>
                <a:lnTo>
                  <a:pt x="1810988" y="296262"/>
                </a:lnTo>
                <a:cubicBezTo>
                  <a:pt x="1937988" y="226412"/>
                  <a:pt x="1874488" y="229587"/>
                  <a:pt x="1804638" y="315312"/>
                </a:cubicBezTo>
                <a:cubicBezTo>
                  <a:pt x="1734788" y="401037"/>
                  <a:pt x="1347438" y="860354"/>
                  <a:pt x="1391888" y="810612"/>
                </a:cubicBezTo>
                <a:cubicBezTo>
                  <a:pt x="1436338" y="760870"/>
                  <a:pt x="1932696" y="54962"/>
                  <a:pt x="2045938" y="416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65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マトリックス レザレクションズ』公式サイト｜大ヒット上映中！" hidden="1">
            <a:extLst>
              <a:ext uri="{FF2B5EF4-FFF2-40B4-BE49-F238E27FC236}">
                <a16:creationId xmlns:a16="http://schemas.microsoft.com/office/drawing/2014/main" id="{738A16C7-ACED-427D-A9FE-C0F2E08B9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0" t="50000"/>
          <a:stretch/>
        </p:blipFill>
        <p:spPr bwMode="auto">
          <a:xfrm>
            <a:off x="409575" y="-5474"/>
            <a:ext cx="8782050" cy="126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99D01CAE-DF60-4DE2-B278-DCD77D9B8133}"/>
              </a:ext>
            </a:extLst>
          </p:cNvPr>
          <p:cNvSpPr/>
          <p:nvPr/>
        </p:nvSpPr>
        <p:spPr>
          <a:xfrm>
            <a:off x="4853548" y="5368680"/>
            <a:ext cx="855249" cy="530061"/>
          </a:xfrm>
          <a:custGeom>
            <a:avLst/>
            <a:gdLst>
              <a:gd name="connsiteX0" fmla="*/ 10552 w 855249"/>
              <a:gd name="connsiteY0" fmla="*/ 511420 h 530061"/>
              <a:gd name="connsiteX1" fmla="*/ 147077 w 855249"/>
              <a:gd name="connsiteY1" fmla="*/ 444745 h 530061"/>
              <a:gd name="connsiteX2" fmla="*/ 289952 w 855249"/>
              <a:gd name="connsiteY2" fmla="*/ 273295 h 530061"/>
              <a:gd name="connsiteX3" fmla="*/ 594752 w 855249"/>
              <a:gd name="connsiteY3" fmla="*/ 54220 h 530061"/>
              <a:gd name="connsiteX4" fmla="*/ 851927 w 855249"/>
              <a:gd name="connsiteY4" fmla="*/ 3420 h 530061"/>
              <a:gd name="connsiteX5" fmla="*/ 731277 w 855249"/>
              <a:gd name="connsiteY5" fmla="*/ 6595 h 530061"/>
              <a:gd name="connsiteX6" fmla="*/ 591577 w 855249"/>
              <a:gd name="connsiteY6" fmla="*/ 22470 h 530061"/>
              <a:gd name="connsiteX7" fmla="*/ 445527 w 855249"/>
              <a:gd name="connsiteY7" fmla="*/ 111370 h 530061"/>
              <a:gd name="connsiteX8" fmla="*/ 10552 w 855249"/>
              <a:gd name="connsiteY8" fmla="*/ 511420 h 53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5249" h="530061">
                <a:moveTo>
                  <a:pt x="10552" y="511420"/>
                </a:moveTo>
                <a:cubicBezTo>
                  <a:pt x="-39190" y="566983"/>
                  <a:pt x="100510" y="484433"/>
                  <a:pt x="147077" y="444745"/>
                </a:cubicBezTo>
                <a:cubicBezTo>
                  <a:pt x="193644" y="405057"/>
                  <a:pt x="215340" y="338382"/>
                  <a:pt x="289952" y="273295"/>
                </a:cubicBezTo>
                <a:cubicBezTo>
                  <a:pt x="364565" y="208207"/>
                  <a:pt x="501090" y="99199"/>
                  <a:pt x="594752" y="54220"/>
                </a:cubicBezTo>
                <a:cubicBezTo>
                  <a:pt x="688414" y="9241"/>
                  <a:pt x="829173" y="11357"/>
                  <a:pt x="851927" y="3420"/>
                </a:cubicBezTo>
                <a:cubicBezTo>
                  <a:pt x="874681" y="-4518"/>
                  <a:pt x="774669" y="3420"/>
                  <a:pt x="731277" y="6595"/>
                </a:cubicBezTo>
                <a:cubicBezTo>
                  <a:pt x="687885" y="9770"/>
                  <a:pt x="639202" y="5007"/>
                  <a:pt x="591577" y="22470"/>
                </a:cubicBezTo>
                <a:cubicBezTo>
                  <a:pt x="543952" y="39932"/>
                  <a:pt x="539719" y="30937"/>
                  <a:pt x="445527" y="111370"/>
                </a:cubicBezTo>
                <a:cubicBezTo>
                  <a:pt x="351335" y="191803"/>
                  <a:pt x="60294" y="455857"/>
                  <a:pt x="10552" y="511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FDED7AF6-A994-40A4-8ECA-5AE592F99FB8}"/>
              </a:ext>
            </a:extLst>
          </p:cNvPr>
          <p:cNvSpPr/>
          <p:nvPr/>
        </p:nvSpPr>
        <p:spPr>
          <a:xfrm>
            <a:off x="5088153" y="5247302"/>
            <a:ext cx="1073340" cy="477353"/>
          </a:xfrm>
          <a:custGeom>
            <a:avLst/>
            <a:gdLst>
              <a:gd name="connsiteX0" fmla="*/ 1372 w 1073340"/>
              <a:gd name="connsiteY0" fmla="*/ 477223 h 477353"/>
              <a:gd name="connsiteX1" fmla="*/ 766547 w 1073340"/>
              <a:gd name="connsiteY1" fmla="*/ 112098 h 477353"/>
              <a:gd name="connsiteX2" fmla="*/ 1071347 w 1073340"/>
              <a:gd name="connsiteY2" fmla="*/ 973 h 477353"/>
              <a:gd name="connsiteX3" fmla="*/ 906247 w 1073340"/>
              <a:gd name="connsiteY3" fmla="*/ 54948 h 477353"/>
              <a:gd name="connsiteX4" fmla="*/ 725272 w 1073340"/>
              <a:gd name="connsiteY4" fmla="*/ 108923 h 477353"/>
              <a:gd name="connsiteX5" fmla="*/ 582397 w 1073340"/>
              <a:gd name="connsiteY5" fmla="*/ 153373 h 477353"/>
              <a:gd name="connsiteX6" fmla="*/ 1372 w 1073340"/>
              <a:gd name="connsiteY6" fmla="*/ 477223 h 47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3340" h="477353">
                <a:moveTo>
                  <a:pt x="1372" y="477223"/>
                </a:moveTo>
                <a:cubicBezTo>
                  <a:pt x="32064" y="470344"/>
                  <a:pt x="588218" y="191473"/>
                  <a:pt x="766547" y="112098"/>
                </a:cubicBezTo>
                <a:cubicBezTo>
                  <a:pt x="944876" y="32723"/>
                  <a:pt x="1048064" y="10498"/>
                  <a:pt x="1071347" y="973"/>
                </a:cubicBezTo>
                <a:cubicBezTo>
                  <a:pt x="1094630" y="-8552"/>
                  <a:pt x="906247" y="54948"/>
                  <a:pt x="906247" y="54948"/>
                </a:cubicBezTo>
                <a:cubicBezTo>
                  <a:pt x="848568" y="72940"/>
                  <a:pt x="725272" y="108923"/>
                  <a:pt x="725272" y="108923"/>
                </a:cubicBezTo>
                <a:cubicBezTo>
                  <a:pt x="671297" y="125327"/>
                  <a:pt x="700930" y="89873"/>
                  <a:pt x="582397" y="153373"/>
                </a:cubicBezTo>
                <a:cubicBezTo>
                  <a:pt x="463864" y="216873"/>
                  <a:pt x="-29320" y="484102"/>
                  <a:pt x="1372" y="477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FB626B50-E2D2-4943-8A0A-EA5758E913F0}"/>
              </a:ext>
            </a:extLst>
          </p:cNvPr>
          <p:cNvSpPr/>
          <p:nvPr/>
        </p:nvSpPr>
        <p:spPr>
          <a:xfrm>
            <a:off x="5873646" y="5105147"/>
            <a:ext cx="1428948" cy="238516"/>
          </a:xfrm>
          <a:custGeom>
            <a:avLst/>
            <a:gdLst>
              <a:gd name="connsiteX0" fmla="*/ 104 w 1428948"/>
              <a:gd name="connsiteY0" fmla="*/ 238378 h 238516"/>
              <a:gd name="connsiteX1" fmla="*/ 476354 w 1428948"/>
              <a:gd name="connsiteY1" fmla="*/ 89153 h 238516"/>
              <a:gd name="connsiteX2" fmla="*/ 1184379 w 1428948"/>
              <a:gd name="connsiteY2" fmla="*/ 19303 h 238516"/>
              <a:gd name="connsiteX3" fmla="*/ 1428854 w 1428948"/>
              <a:gd name="connsiteY3" fmla="*/ 253 h 238516"/>
              <a:gd name="connsiteX4" fmla="*/ 1216129 w 1428948"/>
              <a:gd name="connsiteY4" fmla="*/ 28828 h 238516"/>
              <a:gd name="connsiteX5" fmla="*/ 514454 w 1428948"/>
              <a:gd name="connsiteY5" fmla="*/ 114553 h 238516"/>
              <a:gd name="connsiteX6" fmla="*/ 104 w 1428948"/>
              <a:gd name="connsiteY6" fmla="*/ 238378 h 2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948" h="238516">
                <a:moveTo>
                  <a:pt x="104" y="238378"/>
                </a:moveTo>
                <a:cubicBezTo>
                  <a:pt x="-6246" y="234145"/>
                  <a:pt x="278975" y="125665"/>
                  <a:pt x="476354" y="89153"/>
                </a:cubicBezTo>
                <a:cubicBezTo>
                  <a:pt x="673733" y="52641"/>
                  <a:pt x="1025629" y="34120"/>
                  <a:pt x="1184379" y="19303"/>
                </a:cubicBezTo>
                <a:cubicBezTo>
                  <a:pt x="1343129" y="4486"/>
                  <a:pt x="1423562" y="-1334"/>
                  <a:pt x="1428854" y="253"/>
                </a:cubicBezTo>
                <a:cubicBezTo>
                  <a:pt x="1434146" y="1840"/>
                  <a:pt x="1216129" y="28828"/>
                  <a:pt x="1216129" y="28828"/>
                </a:cubicBezTo>
                <a:cubicBezTo>
                  <a:pt x="1063729" y="47878"/>
                  <a:pt x="717125" y="80157"/>
                  <a:pt x="514454" y="114553"/>
                </a:cubicBezTo>
                <a:cubicBezTo>
                  <a:pt x="311783" y="148949"/>
                  <a:pt x="6454" y="242611"/>
                  <a:pt x="104" y="238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A95D658F-E404-4F51-837F-F734A39F8B90}"/>
              </a:ext>
            </a:extLst>
          </p:cNvPr>
          <p:cNvSpPr/>
          <p:nvPr/>
        </p:nvSpPr>
        <p:spPr>
          <a:xfrm>
            <a:off x="5094337" y="5227689"/>
            <a:ext cx="1684408" cy="548334"/>
          </a:xfrm>
          <a:custGeom>
            <a:avLst/>
            <a:gdLst>
              <a:gd name="connsiteX0" fmla="*/ 1538 w 1684408"/>
              <a:gd name="connsiteY0" fmla="*/ 547636 h 548334"/>
              <a:gd name="connsiteX1" fmla="*/ 646063 w 1684408"/>
              <a:gd name="connsiteY1" fmla="*/ 223786 h 548334"/>
              <a:gd name="connsiteX2" fmla="*/ 1157238 w 1684408"/>
              <a:gd name="connsiteY2" fmla="*/ 65036 h 548334"/>
              <a:gd name="connsiteX3" fmla="*/ 1681113 w 1684408"/>
              <a:gd name="connsiteY3" fmla="*/ 11061 h 548334"/>
              <a:gd name="connsiteX4" fmla="*/ 1354088 w 1684408"/>
              <a:gd name="connsiteY4" fmla="*/ 11061 h 548334"/>
              <a:gd name="connsiteX5" fmla="*/ 839738 w 1684408"/>
              <a:gd name="connsiteY5" fmla="*/ 128536 h 548334"/>
              <a:gd name="connsiteX6" fmla="*/ 1538 w 1684408"/>
              <a:gd name="connsiteY6" fmla="*/ 547636 h 54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4408" h="548334">
                <a:moveTo>
                  <a:pt x="1538" y="547636"/>
                </a:moveTo>
                <a:cubicBezTo>
                  <a:pt x="-30741" y="563511"/>
                  <a:pt x="453446" y="304219"/>
                  <a:pt x="646063" y="223786"/>
                </a:cubicBezTo>
                <a:cubicBezTo>
                  <a:pt x="838680" y="143353"/>
                  <a:pt x="984730" y="100490"/>
                  <a:pt x="1157238" y="65036"/>
                </a:cubicBezTo>
                <a:cubicBezTo>
                  <a:pt x="1329746" y="29582"/>
                  <a:pt x="1648305" y="20057"/>
                  <a:pt x="1681113" y="11061"/>
                </a:cubicBezTo>
                <a:cubicBezTo>
                  <a:pt x="1713921" y="2065"/>
                  <a:pt x="1494317" y="-8518"/>
                  <a:pt x="1354088" y="11061"/>
                </a:cubicBezTo>
                <a:cubicBezTo>
                  <a:pt x="1213859" y="30640"/>
                  <a:pt x="1063046" y="42811"/>
                  <a:pt x="839738" y="128536"/>
                </a:cubicBezTo>
                <a:cubicBezTo>
                  <a:pt x="616430" y="214261"/>
                  <a:pt x="33817" y="531761"/>
                  <a:pt x="1538" y="547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6AFBA4C4-6DEB-4078-B856-925D733E8D87}"/>
              </a:ext>
            </a:extLst>
          </p:cNvPr>
          <p:cNvSpPr/>
          <p:nvPr/>
        </p:nvSpPr>
        <p:spPr>
          <a:xfrm>
            <a:off x="6445035" y="5172031"/>
            <a:ext cx="743795" cy="54390"/>
          </a:xfrm>
          <a:custGeom>
            <a:avLst/>
            <a:gdLst>
              <a:gd name="connsiteX0" fmla="*/ 215 w 743795"/>
              <a:gd name="connsiteY0" fmla="*/ 54019 h 54390"/>
              <a:gd name="connsiteX1" fmla="*/ 517740 w 743795"/>
              <a:gd name="connsiteY1" fmla="*/ 44 h 54390"/>
              <a:gd name="connsiteX2" fmla="*/ 743165 w 743795"/>
              <a:gd name="connsiteY2" fmla="*/ 44494 h 54390"/>
              <a:gd name="connsiteX3" fmla="*/ 457415 w 743795"/>
              <a:gd name="connsiteY3" fmla="*/ 25444 h 54390"/>
              <a:gd name="connsiteX4" fmla="*/ 215 w 743795"/>
              <a:gd name="connsiteY4" fmla="*/ 54019 h 5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795" h="54390">
                <a:moveTo>
                  <a:pt x="215" y="54019"/>
                </a:moveTo>
                <a:cubicBezTo>
                  <a:pt x="10269" y="49786"/>
                  <a:pt x="393915" y="1631"/>
                  <a:pt x="517740" y="44"/>
                </a:cubicBezTo>
                <a:cubicBezTo>
                  <a:pt x="641565" y="-1543"/>
                  <a:pt x="753219" y="40261"/>
                  <a:pt x="743165" y="44494"/>
                </a:cubicBezTo>
                <a:cubicBezTo>
                  <a:pt x="733111" y="48727"/>
                  <a:pt x="580711" y="25973"/>
                  <a:pt x="457415" y="25444"/>
                </a:cubicBezTo>
                <a:cubicBezTo>
                  <a:pt x="334119" y="24915"/>
                  <a:pt x="-9839" y="58252"/>
                  <a:pt x="215" y="54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99A3A84-CD95-4A9A-9AF8-9DD8761EA2D6}"/>
              </a:ext>
            </a:extLst>
          </p:cNvPr>
          <p:cNvSpPr/>
          <p:nvPr/>
        </p:nvSpPr>
        <p:spPr>
          <a:xfrm>
            <a:off x="7115141" y="5092683"/>
            <a:ext cx="273084" cy="105197"/>
          </a:xfrm>
          <a:custGeom>
            <a:avLst/>
            <a:gdLst>
              <a:gd name="connsiteX0" fmla="*/ 34 w 273084"/>
              <a:gd name="connsiteY0" fmla="*/ 73042 h 105197"/>
              <a:gd name="connsiteX1" fmla="*/ 196884 w 273084"/>
              <a:gd name="connsiteY1" fmla="*/ 69867 h 105197"/>
              <a:gd name="connsiteX2" fmla="*/ 273084 w 273084"/>
              <a:gd name="connsiteY2" fmla="*/ 17 h 105197"/>
              <a:gd name="connsiteX3" fmla="*/ 196884 w 273084"/>
              <a:gd name="connsiteY3" fmla="*/ 63517 h 105197"/>
              <a:gd name="connsiteX4" fmla="*/ 181009 w 273084"/>
              <a:gd name="connsiteY4" fmla="*/ 104792 h 105197"/>
              <a:gd name="connsiteX5" fmla="*/ 34 w 273084"/>
              <a:gd name="connsiteY5" fmla="*/ 73042 h 10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84" h="105197">
                <a:moveTo>
                  <a:pt x="34" y="73042"/>
                </a:moveTo>
                <a:cubicBezTo>
                  <a:pt x="2680" y="67221"/>
                  <a:pt x="151376" y="82038"/>
                  <a:pt x="196884" y="69867"/>
                </a:cubicBezTo>
                <a:cubicBezTo>
                  <a:pt x="242392" y="57696"/>
                  <a:pt x="273084" y="1075"/>
                  <a:pt x="273084" y="17"/>
                </a:cubicBezTo>
                <a:cubicBezTo>
                  <a:pt x="273084" y="-1041"/>
                  <a:pt x="212230" y="46055"/>
                  <a:pt x="196884" y="63517"/>
                </a:cubicBezTo>
                <a:cubicBezTo>
                  <a:pt x="181538" y="80979"/>
                  <a:pt x="213288" y="100559"/>
                  <a:pt x="181009" y="104792"/>
                </a:cubicBezTo>
                <a:cubicBezTo>
                  <a:pt x="148730" y="109025"/>
                  <a:pt x="-2612" y="78863"/>
                  <a:pt x="34" y="73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F749E6A-325B-458A-9026-E44E6DA35D4A}"/>
              </a:ext>
            </a:extLst>
          </p:cNvPr>
          <p:cNvSpPr/>
          <p:nvPr/>
        </p:nvSpPr>
        <p:spPr>
          <a:xfrm>
            <a:off x="6843049" y="5216709"/>
            <a:ext cx="421429" cy="139693"/>
          </a:xfrm>
          <a:custGeom>
            <a:avLst/>
            <a:gdLst>
              <a:gd name="connsiteX0" fmla="*/ 2251 w 421429"/>
              <a:gd name="connsiteY0" fmla="*/ 2991 h 139693"/>
              <a:gd name="connsiteX1" fmla="*/ 192751 w 421429"/>
              <a:gd name="connsiteY1" fmla="*/ 15691 h 139693"/>
              <a:gd name="connsiteX2" fmla="*/ 256251 w 421429"/>
              <a:gd name="connsiteY2" fmla="*/ 88716 h 139693"/>
              <a:gd name="connsiteX3" fmla="*/ 326101 w 421429"/>
              <a:gd name="connsiteY3" fmla="*/ 79191 h 139693"/>
              <a:gd name="connsiteX4" fmla="*/ 421351 w 421429"/>
              <a:gd name="connsiteY4" fmla="*/ 139516 h 139693"/>
              <a:gd name="connsiteX5" fmla="*/ 335626 w 421429"/>
              <a:gd name="connsiteY5" fmla="*/ 56966 h 139693"/>
              <a:gd name="connsiteX6" fmla="*/ 2251 w 421429"/>
              <a:gd name="connsiteY6" fmla="*/ 2991 h 13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429" h="139693">
                <a:moveTo>
                  <a:pt x="2251" y="2991"/>
                </a:moveTo>
                <a:cubicBezTo>
                  <a:pt x="-21561" y="-3888"/>
                  <a:pt x="150418" y="1404"/>
                  <a:pt x="192751" y="15691"/>
                </a:cubicBezTo>
                <a:cubicBezTo>
                  <a:pt x="235084" y="29978"/>
                  <a:pt x="234026" y="78133"/>
                  <a:pt x="256251" y="88716"/>
                </a:cubicBezTo>
                <a:cubicBezTo>
                  <a:pt x="278476" y="99299"/>
                  <a:pt x="298584" y="70724"/>
                  <a:pt x="326101" y="79191"/>
                </a:cubicBezTo>
                <a:cubicBezTo>
                  <a:pt x="353618" y="87658"/>
                  <a:pt x="419764" y="143220"/>
                  <a:pt x="421351" y="139516"/>
                </a:cubicBezTo>
                <a:cubicBezTo>
                  <a:pt x="422938" y="135812"/>
                  <a:pt x="400713" y="76545"/>
                  <a:pt x="335626" y="56966"/>
                </a:cubicBezTo>
                <a:cubicBezTo>
                  <a:pt x="270539" y="37387"/>
                  <a:pt x="26063" y="9870"/>
                  <a:pt x="2251" y="2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56E9CBB7-62A5-4F04-BD72-4A2F72E07E4B}"/>
              </a:ext>
            </a:extLst>
          </p:cNvPr>
          <p:cNvSpPr/>
          <p:nvPr/>
        </p:nvSpPr>
        <p:spPr>
          <a:xfrm>
            <a:off x="5791049" y="5386994"/>
            <a:ext cx="1270200" cy="141220"/>
          </a:xfrm>
          <a:custGeom>
            <a:avLst/>
            <a:gdLst>
              <a:gd name="connsiteX0" fmla="*/ 151 w 1270200"/>
              <a:gd name="connsiteY0" fmla="*/ 140681 h 141220"/>
              <a:gd name="connsiteX1" fmla="*/ 885976 w 1270200"/>
              <a:gd name="connsiteY1" fmla="*/ 54956 h 141220"/>
              <a:gd name="connsiteX2" fmla="*/ 978051 w 1270200"/>
              <a:gd name="connsiteY2" fmla="*/ 7331 h 141220"/>
              <a:gd name="connsiteX3" fmla="*/ 1270151 w 1270200"/>
              <a:gd name="connsiteY3" fmla="*/ 4156 h 141220"/>
              <a:gd name="connsiteX4" fmla="*/ 1003451 w 1270200"/>
              <a:gd name="connsiteY4" fmla="*/ 7331 h 141220"/>
              <a:gd name="connsiteX5" fmla="*/ 816126 w 1270200"/>
              <a:gd name="connsiteY5" fmla="*/ 10506 h 141220"/>
              <a:gd name="connsiteX6" fmla="*/ 151 w 1270200"/>
              <a:gd name="connsiteY6" fmla="*/ 140681 h 14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200" h="141220">
                <a:moveTo>
                  <a:pt x="151" y="140681"/>
                </a:moveTo>
                <a:cubicBezTo>
                  <a:pt x="11793" y="148089"/>
                  <a:pt x="722993" y="77181"/>
                  <a:pt x="885976" y="54956"/>
                </a:cubicBezTo>
                <a:cubicBezTo>
                  <a:pt x="1048959" y="32731"/>
                  <a:pt x="914022" y="15798"/>
                  <a:pt x="978051" y="7331"/>
                </a:cubicBezTo>
                <a:cubicBezTo>
                  <a:pt x="1042080" y="-1136"/>
                  <a:pt x="1265918" y="4156"/>
                  <a:pt x="1270151" y="4156"/>
                </a:cubicBezTo>
                <a:cubicBezTo>
                  <a:pt x="1274384" y="4156"/>
                  <a:pt x="1003451" y="7331"/>
                  <a:pt x="1003451" y="7331"/>
                </a:cubicBezTo>
                <a:cubicBezTo>
                  <a:pt x="927780" y="8389"/>
                  <a:pt x="979109" y="-11719"/>
                  <a:pt x="816126" y="10506"/>
                </a:cubicBezTo>
                <a:cubicBezTo>
                  <a:pt x="653143" y="32731"/>
                  <a:pt x="-11491" y="133273"/>
                  <a:pt x="151" y="140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E5D611B3-B5A4-4DC4-8212-1CE85DB807DB}"/>
              </a:ext>
            </a:extLst>
          </p:cNvPr>
          <p:cNvSpPr/>
          <p:nvPr/>
        </p:nvSpPr>
        <p:spPr>
          <a:xfrm>
            <a:off x="5839631" y="5379900"/>
            <a:ext cx="1156575" cy="95102"/>
          </a:xfrm>
          <a:custGeom>
            <a:avLst/>
            <a:gdLst>
              <a:gd name="connsiteX0" fmla="*/ 5544 w 1156575"/>
              <a:gd name="connsiteY0" fmla="*/ 93800 h 95102"/>
              <a:gd name="connsiteX1" fmla="*/ 640544 w 1156575"/>
              <a:gd name="connsiteY1" fmla="*/ 4900 h 95102"/>
              <a:gd name="connsiteX2" fmla="*/ 1154894 w 1156575"/>
              <a:gd name="connsiteY2" fmla="*/ 11250 h 95102"/>
              <a:gd name="connsiteX3" fmla="*/ 789769 w 1156575"/>
              <a:gd name="connsiteY3" fmla="*/ 1725 h 95102"/>
              <a:gd name="connsiteX4" fmla="*/ 357969 w 1156575"/>
              <a:gd name="connsiteY4" fmla="*/ 52525 h 95102"/>
              <a:gd name="connsiteX5" fmla="*/ 5544 w 1156575"/>
              <a:gd name="connsiteY5" fmla="*/ 93800 h 9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6575" h="95102">
                <a:moveTo>
                  <a:pt x="5544" y="93800"/>
                </a:moveTo>
                <a:cubicBezTo>
                  <a:pt x="52640" y="85863"/>
                  <a:pt x="448986" y="18658"/>
                  <a:pt x="640544" y="4900"/>
                </a:cubicBezTo>
                <a:cubicBezTo>
                  <a:pt x="832102" y="-8858"/>
                  <a:pt x="1130023" y="11779"/>
                  <a:pt x="1154894" y="11250"/>
                </a:cubicBezTo>
                <a:cubicBezTo>
                  <a:pt x="1179765" y="10721"/>
                  <a:pt x="922590" y="-5154"/>
                  <a:pt x="789769" y="1725"/>
                </a:cubicBezTo>
                <a:cubicBezTo>
                  <a:pt x="656948" y="8604"/>
                  <a:pt x="492907" y="33475"/>
                  <a:pt x="357969" y="52525"/>
                </a:cubicBezTo>
                <a:cubicBezTo>
                  <a:pt x="223032" y="71575"/>
                  <a:pt x="-41552" y="101737"/>
                  <a:pt x="5544" y="93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6D774D9E-4782-4734-8F6A-A85465C7888D}"/>
              </a:ext>
            </a:extLst>
          </p:cNvPr>
          <p:cNvSpPr/>
          <p:nvPr/>
        </p:nvSpPr>
        <p:spPr>
          <a:xfrm>
            <a:off x="7130172" y="5169602"/>
            <a:ext cx="281924" cy="733963"/>
          </a:xfrm>
          <a:custGeom>
            <a:avLst/>
            <a:gdLst>
              <a:gd name="connsiteX0" fmla="*/ 280278 w 281924"/>
              <a:gd name="connsiteY0" fmla="*/ 8823 h 733963"/>
              <a:gd name="connsiteX1" fmla="*/ 45328 w 281924"/>
              <a:gd name="connsiteY1" fmla="*/ 567623 h 733963"/>
              <a:gd name="connsiteX2" fmla="*/ 878 w 281924"/>
              <a:gd name="connsiteY2" fmla="*/ 732723 h 733963"/>
              <a:gd name="connsiteX3" fmla="*/ 26278 w 281924"/>
              <a:gd name="connsiteY3" fmla="*/ 621598 h 733963"/>
              <a:gd name="connsiteX4" fmla="*/ 143753 w 281924"/>
              <a:gd name="connsiteY4" fmla="*/ 253298 h 733963"/>
              <a:gd name="connsiteX5" fmla="*/ 280278 w 281924"/>
              <a:gd name="connsiteY5" fmla="*/ 8823 h 73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924" h="733963">
                <a:moveTo>
                  <a:pt x="280278" y="8823"/>
                </a:moveTo>
                <a:cubicBezTo>
                  <a:pt x="263874" y="61211"/>
                  <a:pt x="91895" y="446973"/>
                  <a:pt x="45328" y="567623"/>
                </a:cubicBezTo>
                <a:cubicBezTo>
                  <a:pt x="-1239" y="688273"/>
                  <a:pt x="4053" y="723727"/>
                  <a:pt x="878" y="732723"/>
                </a:cubicBezTo>
                <a:cubicBezTo>
                  <a:pt x="-2297" y="741719"/>
                  <a:pt x="2466" y="701502"/>
                  <a:pt x="26278" y="621598"/>
                </a:cubicBezTo>
                <a:cubicBezTo>
                  <a:pt x="50090" y="541694"/>
                  <a:pt x="101420" y="356486"/>
                  <a:pt x="143753" y="253298"/>
                </a:cubicBezTo>
                <a:cubicBezTo>
                  <a:pt x="186086" y="150111"/>
                  <a:pt x="296682" y="-43565"/>
                  <a:pt x="280278" y="8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3DD731E8-6D83-4DAD-A8C1-E6554A91A771}"/>
              </a:ext>
            </a:extLst>
          </p:cNvPr>
          <p:cNvSpPr/>
          <p:nvPr/>
        </p:nvSpPr>
        <p:spPr>
          <a:xfrm>
            <a:off x="7096808" y="5327424"/>
            <a:ext cx="173053" cy="574545"/>
          </a:xfrm>
          <a:custGeom>
            <a:avLst/>
            <a:gdLst>
              <a:gd name="connsiteX0" fmla="*/ 170767 w 173053"/>
              <a:gd name="connsiteY0" fmla="*/ 3401 h 574545"/>
              <a:gd name="connsiteX1" fmla="*/ 24717 w 173053"/>
              <a:gd name="connsiteY1" fmla="*/ 466951 h 574545"/>
              <a:gd name="connsiteX2" fmla="*/ 5667 w 173053"/>
              <a:gd name="connsiteY2" fmla="*/ 568551 h 574545"/>
              <a:gd name="connsiteX3" fmla="*/ 85042 w 173053"/>
              <a:gd name="connsiteY3" fmla="*/ 349476 h 574545"/>
              <a:gd name="connsiteX4" fmla="*/ 110442 w 173053"/>
              <a:gd name="connsiteY4" fmla="*/ 260576 h 574545"/>
              <a:gd name="connsiteX5" fmla="*/ 170767 w 173053"/>
              <a:gd name="connsiteY5" fmla="*/ 3401 h 57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53" h="574545">
                <a:moveTo>
                  <a:pt x="170767" y="3401"/>
                </a:moveTo>
                <a:cubicBezTo>
                  <a:pt x="156479" y="37797"/>
                  <a:pt x="52234" y="372759"/>
                  <a:pt x="24717" y="466951"/>
                </a:cubicBezTo>
                <a:cubicBezTo>
                  <a:pt x="-2800" y="561143"/>
                  <a:pt x="-4387" y="588130"/>
                  <a:pt x="5667" y="568551"/>
                </a:cubicBezTo>
                <a:cubicBezTo>
                  <a:pt x="15721" y="548972"/>
                  <a:pt x="67580" y="400805"/>
                  <a:pt x="85042" y="349476"/>
                </a:cubicBezTo>
                <a:cubicBezTo>
                  <a:pt x="102504" y="298147"/>
                  <a:pt x="92450" y="315609"/>
                  <a:pt x="110442" y="260576"/>
                </a:cubicBezTo>
                <a:cubicBezTo>
                  <a:pt x="128434" y="205543"/>
                  <a:pt x="185055" y="-30995"/>
                  <a:pt x="170767" y="3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2BB7EB53-3271-41CC-9E74-C83F050E535B}"/>
              </a:ext>
            </a:extLst>
          </p:cNvPr>
          <p:cNvSpPr/>
          <p:nvPr/>
        </p:nvSpPr>
        <p:spPr>
          <a:xfrm>
            <a:off x="5482370" y="5531966"/>
            <a:ext cx="404974" cy="126519"/>
          </a:xfrm>
          <a:custGeom>
            <a:avLst/>
            <a:gdLst>
              <a:gd name="connsiteX0" fmla="*/ 404080 w 404974"/>
              <a:gd name="connsiteY0" fmla="*/ 2059 h 126519"/>
              <a:gd name="connsiteX1" fmla="*/ 115155 w 404974"/>
              <a:gd name="connsiteY1" fmla="*/ 68734 h 126519"/>
              <a:gd name="connsiteX2" fmla="*/ 855 w 404974"/>
              <a:gd name="connsiteY2" fmla="*/ 125884 h 126519"/>
              <a:gd name="connsiteX3" fmla="*/ 165955 w 404974"/>
              <a:gd name="connsiteY3" fmla="*/ 30634 h 126519"/>
              <a:gd name="connsiteX4" fmla="*/ 204055 w 404974"/>
              <a:gd name="connsiteY4" fmla="*/ 17934 h 126519"/>
              <a:gd name="connsiteX5" fmla="*/ 404080 w 404974"/>
              <a:gd name="connsiteY5" fmla="*/ 2059 h 12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974" h="126519">
                <a:moveTo>
                  <a:pt x="404080" y="2059"/>
                </a:moveTo>
                <a:cubicBezTo>
                  <a:pt x="389263" y="10526"/>
                  <a:pt x="182359" y="48097"/>
                  <a:pt x="115155" y="68734"/>
                </a:cubicBezTo>
                <a:cubicBezTo>
                  <a:pt x="47951" y="89372"/>
                  <a:pt x="-7612" y="132234"/>
                  <a:pt x="855" y="125884"/>
                </a:cubicBezTo>
                <a:cubicBezTo>
                  <a:pt x="9322" y="119534"/>
                  <a:pt x="132088" y="48626"/>
                  <a:pt x="165955" y="30634"/>
                </a:cubicBezTo>
                <a:cubicBezTo>
                  <a:pt x="199822" y="12642"/>
                  <a:pt x="162780" y="22167"/>
                  <a:pt x="204055" y="17934"/>
                </a:cubicBezTo>
                <a:cubicBezTo>
                  <a:pt x="245330" y="13701"/>
                  <a:pt x="418897" y="-6408"/>
                  <a:pt x="404080" y="2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147DDB3A-FAED-49C2-8360-1700006716FB}"/>
              </a:ext>
            </a:extLst>
          </p:cNvPr>
          <p:cNvSpPr/>
          <p:nvPr/>
        </p:nvSpPr>
        <p:spPr>
          <a:xfrm>
            <a:off x="6774949" y="5954266"/>
            <a:ext cx="276911" cy="748310"/>
          </a:xfrm>
          <a:custGeom>
            <a:avLst/>
            <a:gdLst>
              <a:gd name="connsiteX0" fmla="*/ 276726 w 276911"/>
              <a:gd name="connsiteY0" fmla="*/ 2034 h 748310"/>
              <a:gd name="connsiteX1" fmla="*/ 159251 w 276911"/>
              <a:gd name="connsiteY1" fmla="*/ 484634 h 748310"/>
              <a:gd name="connsiteX2" fmla="*/ 501 w 276911"/>
              <a:gd name="connsiteY2" fmla="*/ 748159 h 748310"/>
              <a:gd name="connsiteX3" fmla="*/ 111626 w 276911"/>
              <a:gd name="connsiteY3" fmla="*/ 519559 h 748310"/>
              <a:gd name="connsiteX4" fmla="*/ 184651 w 276911"/>
              <a:gd name="connsiteY4" fmla="*/ 319534 h 748310"/>
              <a:gd name="connsiteX5" fmla="*/ 276726 w 276911"/>
              <a:gd name="connsiteY5" fmla="*/ 2034 h 74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11" h="748310">
                <a:moveTo>
                  <a:pt x="276726" y="2034"/>
                </a:moveTo>
                <a:cubicBezTo>
                  <a:pt x="272493" y="29551"/>
                  <a:pt x="205288" y="360280"/>
                  <a:pt x="159251" y="484634"/>
                </a:cubicBezTo>
                <a:cubicBezTo>
                  <a:pt x="113213" y="608988"/>
                  <a:pt x="8438" y="742338"/>
                  <a:pt x="501" y="748159"/>
                </a:cubicBezTo>
                <a:cubicBezTo>
                  <a:pt x="-7436" y="753980"/>
                  <a:pt x="80934" y="590997"/>
                  <a:pt x="111626" y="519559"/>
                </a:cubicBezTo>
                <a:cubicBezTo>
                  <a:pt x="142318" y="448121"/>
                  <a:pt x="157663" y="405259"/>
                  <a:pt x="184651" y="319534"/>
                </a:cubicBezTo>
                <a:cubicBezTo>
                  <a:pt x="211638" y="233809"/>
                  <a:pt x="280959" y="-25483"/>
                  <a:pt x="276726" y="2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51710291-8027-4F34-9859-2D6739A085C3}"/>
              </a:ext>
            </a:extLst>
          </p:cNvPr>
          <p:cNvSpPr/>
          <p:nvPr/>
        </p:nvSpPr>
        <p:spPr>
          <a:xfrm>
            <a:off x="6210474" y="5490202"/>
            <a:ext cx="646543" cy="299758"/>
          </a:xfrm>
          <a:custGeom>
            <a:avLst/>
            <a:gdLst>
              <a:gd name="connsiteX0" fmla="*/ 1414 w 646543"/>
              <a:gd name="connsiteY0" fmla="*/ 2548 h 299758"/>
              <a:gd name="connsiteX1" fmla="*/ 301451 w 646543"/>
              <a:gd name="connsiteY1" fmla="*/ 32711 h 299758"/>
              <a:gd name="connsiteX2" fmla="*/ 495126 w 646543"/>
              <a:gd name="connsiteY2" fmla="*/ 113673 h 299758"/>
              <a:gd name="connsiteX3" fmla="*/ 641176 w 646543"/>
              <a:gd name="connsiteY3" fmla="*/ 293061 h 299758"/>
              <a:gd name="connsiteX4" fmla="*/ 617364 w 646543"/>
              <a:gd name="connsiteY4" fmla="*/ 264486 h 299758"/>
              <a:gd name="connsiteX5" fmla="*/ 507826 w 646543"/>
              <a:gd name="connsiteY5" fmla="*/ 135898 h 299758"/>
              <a:gd name="connsiteX6" fmla="*/ 433214 w 646543"/>
              <a:gd name="connsiteY6" fmla="*/ 93036 h 299758"/>
              <a:gd name="connsiteX7" fmla="*/ 1414 w 646543"/>
              <a:gd name="connsiteY7" fmla="*/ 2548 h 29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543" h="299758">
                <a:moveTo>
                  <a:pt x="1414" y="2548"/>
                </a:moveTo>
                <a:cubicBezTo>
                  <a:pt x="-20546" y="-7506"/>
                  <a:pt x="219166" y="14190"/>
                  <a:pt x="301451" y="32711"/>
                </a:cubicBezTo>
                <a:cubicBezTo>
                  <a:pt x="383736" y="51232"/>
                  <a:pt x="438505" y="70281"/>
                  <a:pt x="495126" y="113673"/>
                </a:cubicBezTo>
                <a:cubicBezTo>
                  <a:pt x="551747" y="157065"/>
                  <a:pt x="620803" y="267925"/>
                  <a:pt x="641176" y="293061"/>
                </a:cubicBezTo>
                <a:cubicBezTo>
                  <a:pt x="661549" y="318197"/>
                  <a:pt x="617364" y="264486"/>
                  <a:pt x="617364" y="264486"/>
                </a:cubicBezTo>
                <a:cubicBezTo>
                  <a:pt x="595139" y="238292"/>
                  <a:pt x="538518" y="164473"/>
                  <a:pt x="507826" y="135898"/>
                </a:cubicBezTo>
                <a:cubicBezTo>
                  <a:pt x="477134" y="107323"/>
                  <a:pt x="514970" y="115261"/>
                  <a:pt x="433214" y="93036"/>
                </a:cubicBezTo>
                <a:cubicBezTo>
                  <a:pt x="351458" y="70811"/>
                  <a:pt x="23374" y="12602"/>
                  <a:pt x="1414" y="2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C6A48E7-591E-4AEF-9CB5-610A78CECB8E}"/>
              </a:ext>
            </a:extLst>
          </p:cNvPr>
          <p:cNvSpPr/>
          <p:nvPr/>
        </p:nvSpPr>
        <p:spPr>
          <a:xfrm>
            <a:off x="6520358" y="5505081"/>
            <a:ext cx="403266" cy="325709"/>
          </a:xfrm>
          <a:custGeom>
            <a:avLst/>
            <a:gdLst>
              <a:gd name="connsiteX0" fmla="*/ 1092 w 403266"/>
              <a:gd name="connsiteY0" fmla="*/ 1957 h 325709"/>
              <a:gd name="connsiteX1" fmla="*/ 186830 w 403266"/>
              <a:gd name="connsiteY1" fmla="*/ 68632 h 325709"/>
              <a:gd name="connsiteX2" fmla="*/ 396380 w 403266"/>
              <a:gd name="connsiteY2" fmla="*/ 314694 h 325709"/>
              <a:gd name="connsiteX3" fmla="*/ 345580 w 403266"/>
              <a:gd name="connsiteY3" fmla="*/ 267069 h 325709"/>
              <a:gd name="connsiteX4" fmla="*/ 274142 w 403266"/>
              <a:gd name="connsiteY4" fmla="*/ 124194 h 325709"/>
              <a:gd name="connsiteX5" fmla="*/ 1092 w 403266"/>
              <a:gd name="connsiteY5" fmla="*/ 1957 h 32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266" h="325709">
                <a:moveTo>
                  <a:pt x="1092" y="1957"/>
                </a:moveTo>
                <a:cubicBezTo>
                  <a:pt x="-13460" y="-7303"/>
                  <a:pt x="120949" y="16509"/>
                  <a:pt x="186830" y="68632"/>
                </a:cubicBezTo>
                <a:cubicBezTo>
                  <a:pt x="252711" y="120755"/>
                  <a:pt x="369922" y="281621"/>
                  <a:pt x="396380" y="314694"/>
                </a:cubicBezTo>
                <a:cubicBezTo>
                  <a:pt x="422838" y="347767"/>
                  <a:pt x="365953" y="298819"/>
                  <a:pt x="345580" y="267069"/>
                </a:cubicBezTo>
                <a:cubicBezTo>
                  <a:pt x="325207" y="235319"/>
                  <a:pt x="325471" y="168909"/>
                  <a:pt x="274142" y="124194"/>
                </a:cubicBezTo>
                <a:cubicBezTo>
                  <a:pt x="222813" y="79479"/>
                  <a:pt x="15644" y="11217"/>
                  <a:pt x="1092" y="1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867D0298-D69C-4988-87BA-88C7824D68F6}"/>
              </a:ext>
            </a:extLst>
          </p:cNvPr>
          <p:cNvSpPr/>
          <p:nvPr/>
        </p:nvSpPr>
        <p:spPr>
          <a:xfrm>
            <a:off x="6914946" y="5850562"/>
            <a:ext cx="48174" cy="326155"/>
          </a:xfrm>
          <a:custGeom>
            <a:avLst/>
            <a:gdLst>
              <a:gd name="connsiteX0" fmla="*/ 204 w 48174"/>
              <a:gd name="connsiteY0" fmla="*/ 963 h 326155"/>
              <a:gd name="connsiteX1" fmla="*/ 30367 w 48174"/>
              <a:gd name="connsiteY1" fmla="*/ 151776 h 326155"/>
              <a:gd name="connsiteX2" fmla="*/ 24017 w 48174"/>
              <a:gd name="connsiteY2" fmla="*/ 324813 h 326155"/>
              <a:gd name="connsiteX3" fmla="*/ 24017 w 48174"/>
              <a:gd name="connsiteY3" fmla="*/ 224801 h 326155"/>
              <a:gd name="connsiteX4" fmla="*/ 47829 w 48174"/>
              <a:gd name="connsiteY4" fmla="*/ 93038 h 326155"/>
              <a:gd name="connsiteX5" fmla="*/ 204 w 48174"/>
              <a:gd name="connsiteY5" fmla="*/ 963 h 32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74" h="326155">
                <a:moveTo>
                  <a:pt x="204" y="963"/>
                </a:moveTo>
                <a:cubicBezTo>
                  <a:pt x="-2706" y="10753"/>
                  <a:pt x="26398" y="97801"/>
                  <a:pt x="30367" y="151776"/>
                </a:cubicBezTo>
                <a:cubicBezTo>
                  <a:pt x="34336" y="205751"/>
                  <a:pt x="25075" y="312642"/>
                  <a:pt x="24017" y="324813"/>
                </a:cubicBezTo>
                <a:cubicBezTo>
                  <a:pt x="22959" y="336984"/>
                  <a:pt x="20048" y="263430"/>
                  <a:pt x="24017" y="224801"/>
                </a:cubicBezTo>
                <a:cubicBezTo>
                  <a:pt x="27986" y="186172"/>
                  <a:pt x="51269" y="127698"/>
                  <a:pt x="47829" y="93038"/>
                </a:cubicBezTo>
                <a:cubicBezTo>
                  <a:pt x="44389" y="58378"/>
                  <a:pt x="3114" y="-8827"/>
                  <a:pt x="204" y="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0FBAE79C-06B1-4EA8-BB7D-17D6E3B188B5}"/>
              </a:ext>
            </a:extLst>
          </p:cNvPr>
          <p:cNvSpPr/>
          <p:nvPr/>
        </p:nvSpPr>
        <p:spPr>
          <a:xfrm>
            <a:off x="6861002" y="5826937"/>
            <a:ext cx="59034" cy="439480"/>
          </a:xfrm>
          <a:custGeom>
            <a:avLst/>
            <a:gdLst>
              <a:gd name="connsiteX0" fmla="*/ 9698 w 59034"/>
              <a:gd name="connsiteY0" fmla="*/ 776 h 439480"/>
              <a:gd name="connsiteX1" fmla="*/ 38273 w 59034"/>
              <a:gd name="connsiteY1" fmla="*/ 245251 h 439480"/>
              <a:gd name="connsiteX2" fmla="*/ 173 w 59034"/>
              <a:gd name="connsiteY2" fmla="*/ 435751 h 439480"/>
              <a:gd name="connsiteX3" fmla="*/ 25573 w 59034"/>
              <a:gd name="connsiteY3" fmla="*/ 356376 h 439480"/>
              <a:gd name="connsiteX4" fmla="*/ 58911 w 59034"/>
              <a:gd name="connsiteY4" fmla="*/ 173813 h 439480"/>
              <a:gd name="connsiteX5" fmla="*/ 9698 w 59034"/>
              <a:gd name="connsiteY5" fmla="*/ 776 h 4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34" h="439480">
                <a:moveTo>
                  <a:pt x="9698" y="776"/>
                </a:moveTo>
                <a:cubicBezTo>
                  <a:pt x="6258" y="12682"/>
                  <a:pt x="39860" y="172755"/>
                  <a:pt x="38273" y="245251"/>
                </a:cubicBezTo>
                <a:cubicBezTo>
                  <a:pt x="36686" y="317747"/>
                  <a:pt x="2290" y="417230"/>
                  <a:pt x="173" y="435751"/>
                </a:cubicBezTo>
                <a:cubicBezTo>
                  <a:pt x="-1944" y="454272"/>
                  <a:pt x="15783" y="400032"/>
                  <a:pt x="25573" y="356376"/>
                </a:cubicBezTo>
                <a:cubicBezTo>
                  <a:pt x="35363" y="312720"/>
                  <a:pt x="61028" y="230698"/>
                  <a:pt x="58911" y="173813"/>
                </a:cubicBezTo>
                <a:cubicBezTo>
                  <a:pt x="56794" y="116928"/>
                  <a:pt x="13138" y="-11130"/>
                  <a:pt x="9698" y="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C9D1DF9F-8C79-4293-B2F1-5EA1FF713A49}"/>
              </a:ext>
            </a:extLst>
          </p:cNvPr>
          <p:cNvSpPr/>
          <p:nvPr/>
        </p:nvSpPr>
        <p:spPr>
          <a:xfrm>
            <a:off x="6322821" y="6288087"/>
            <a:ext cx="546323" cy="635750"/>
          </a:xfrm>
          <a:custGeom>
            <a:avLst/>
            <a:gdLst>
              <a:gd name="connsiteX0" fmla="*/ 546292 w 546323"/>
              <a:gd name="connsiteY0" fmla="*/ 1 h 635750"/>
              <a:gd name="connsiteX1" fmla="*/ 465329 w 546323"/>
              <a:gd name="connsiteY1" fmla="*/ 206376 h 635750"/>
              <a:gd name="connsiteX2" fmla="*/ 409767 w 546323"/>
              <a:gd name="connsiteY2" fmla="*/ 300038 h 635750"/>
              <a:gd name="connsiteX3" fmla="*/ 190692 w 546323"/>
              <a:gd name="connsiteY3" fmla="*/ 503238 h 635750"/>
              <a:gd name="connsiteX4" fmla="*/ 144654 w 546323"/>
              <a:gd name="connsiteY4" fmla="*/ 534988 h 635750"/>
              <a:gd name="connsiteX5" fmla="*/ 244667 w 546323"/>
              <a:gd name="connsiteY5" fmla="*/ 504826 h 635750"/>
              <a:gd name="connsiteX6" fmla="*/ 192 w 546323"/>
              <a:gd name="connsiteY6" fmla="*/ 635001 h 635750"/>
              <a:gd name="connsiteX7" fmla="*/ 204979 w 546323"/>
              <a:gd name="connsiteY7" fmla="*/ 555626 h 635750"/>
              <a:gd name="connsiteX8" fmla="*/ 274829 w 546323"/>
              <a:gd name="connsiteY8" fmla="*/ 501651 h 635750"/>
              <a:gd name="connsiteX9" fmla="*/ 270067 w 546323"/>
              <a:gd name="connsiteY9" fmla="*/ 468313 h 635750"/>
              <a:gd name="connsiteX10" fmla="*/ 447867 w 546323"/>
              <a:gd name="connsiteY10" fmla="*/ 292101 h 635750"/>
              <a:gd name="connsiteX11" fmla="*/ 474854 w 546323"/>
              <a:gd name="connsiteY11" fmla="*/ 203201 h 635750"/>
              <a:gd name="connsiteX12" fmla="*/ 546292 w 546323"/>
              <a:gd name="connsiteY12" fmla="*/ 1 h 63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6323" h="635750">
                <a:moveTo>
                  <a:pt x="546292" y="1"/>
                </a:moveTo>
                <a:cubicBezTo>
                  <a:pt x="544705" y="530"/>
                  <a:pt x="488083" y="156370"/>
                  <a:pt x="465329" y="206376"/>
                </a:cubicBezTo>
                <a:cubicBezTo>
                  <a:pt x="442575" y="256382"/>
                  <a:pt x="455540" y="250561"/>
                  <a:pt x="409767" y="300038"/>
                </a:cubicBezTo>
                <a:cubicBezTo>
                  <a:pt x="363994" y="349515"/>
                  <a:pt x="234877" y="464080"/>
                  <a:pt x="190692" y="503238"/>
                </a:cubicBezTo>
                <a:cubicBezTo>
                  <a:pt x="146506" y="542396"/>
                  <a:pt x="135658" y="534723"/>
                  <a:pt x="144654" y="534988"/>
                </a:cubicBezTo>
                <a:cubicBezTo>
                  <a:pt x="153650" y="535253"/>
                  <a:pt x="268744" y="488157"/>
                  <a:pt x="244667" y="504826"/>
                </a:cubicBezTo>
                <a:cubicBezTo>
                  <a:pt x="220590" y="521495"/>
                  <a:pt x="6807" y="626534"/>
                  <a:pt x="192" y="635001"/>
                </a:cubicBezTo>
                <a:cubicBezTo>
                  <a:pt x="-6423" y="643468"/>
                  <a:pt x="159206" y="577851"/>
                  <a:pt x="204979" y="555626"/>
                </a:cubicBezTo>
                <a:cubicBezTo>
                  <a:pt x="250752" y="533401"/>
                  <a:pt x="263981" y="516203"/>
                  <a:pt x="274829" y="501651"/>
                </a:cubicBezTo>
                <a:cubicBezTo>
                  <a:pt x="285677" y="487099"/>
                  <a:pt x="241227" y="503238"/>
                  <a:pt x="270067" y="468313"/>
                </a:cubicBezTo>
                <a:cubicBezTo>
                  <a:pt x="298907" y="433388"/>
                  <a:pt x="413736" y="336286"/>
                  <a:pt x="447867" y="292101"/>
                </a:cubicBezTo>
                <a:cubicBezTo>
                  <a:pt x="481998" y="247916"/>
                  <a:pt x="460831" y="250032"/>
                  <a:pt x="474854" y="203201"/>
                </a:cubicBezTo>
                <a:cubicBezTo>
                  <a:pt x="488877" y="156370"/>
                  <a:pt x="547879" y="-528"/>
                  <a:pt x="54629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00FF77BF-415C-464C-9640-D7586AD6C5C0}"/>
              </a:ext>
            </a:extLst>
          </p:cNvPr>
          <p:cNvSpPr/>
          <p:nvPr/>
        </p:nvSpPr>
        <p:spPr>
          <a:xfrm>
            <a:off x="6182538" y="6734666"/>
            <a:ext cx="595199" cy="288667"/>
          </a:xfrm>
          <a:custGeom>
            <a:avLst/>
            <a:gdLst>
              <a:gd name="connsiteX0" fmla="*/ 595029 w 595199"/>
              <a:gd name="connsiteY0" fmla="*/ 567 h 288667"/>
              <a:gd name="connsiteX1" fmla="*/ 415112 w 595199"/>
              <a:gd name="connsiteY1" fmla="*/ 144501 h 288667"/>
              <a:gd name="connsiteX2" fmla="*/ 199212 w 595199"/>
              <a:gd name="connsiteY2" fmla="*/ 243984 h 288667"/>
              <a:gd name="connsiteX3" fmla="*/ 245 w 595199"/>
              <a:gd name="connsiteY3" fmla="*/ 288434 h 288667"/>
              <a:gd name="connsiteX4" fmla="*/ 163229 w 595199"/>
              <a:gd name="connsiteY4" fmla="*/ 258801 h 288667"/>
              <a:gd name="connsiteX5" fmla="*/ 383362 w 595199"/>
              <a:gd name="connsiteY5" fmla="*/ 201651 h 288667"/>
              <a:gd name="connsiteX6" fmla="*/ 595029 w 595199"/>
              <a:gd name="connsiteY6" fmla="*/ 567 h 28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199" h="288667">
                <a:moveTo>
                  <a:pt x="595029" y="567"/>
                </a:moveTo>
                <a:cubicBezTo>
                  <a:pt x="600321" y="-8958"/>
                  <a:pt x="481081" y="103932"/>
                  <a:pt x="415112" y="144501"/>
                </a:cubicBezTo>
                <a:cubicBezTo>
                  <a:pt x="349143" y="185070"/>
                  <a:pt x="268356" y="219995"/>
                  <a:pt x="199212" y="243984"/>
                </a:cubicBezTo>
                <a:cubicBezTo>
                  <a:pt x="130068" y="267973"/>
                  <a:pt x="6242" y="285965"/>
                  <a:pt x="245" y="288434"/>
                </a:cubicBezTo>
                <a:cubicBezTo>
                  <a:pt x="-5752" y="290904"/>
                  <a:pt x="99376" y="273265"/>
                  <a:pt x="163229" y="258801"/>
                </a:cubicBezTo>
                <a:cubicBezTo>
                  <a:pt x="227082" y="244337"/>
                  <a:pt x="310337" y="245043"/>
                  <a:pt x="383362" y="201651"/>
                </a:cubicBezTo>
                <a:cubicBezTo>
                  <a:pt x="456387" y="158259"/>
                  <a:pt x="589737" y="10092"/>
                  <a:pt x="595029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815A0532-1DCD-4181-8045-138FFFEFB696}"/>
              </a:ext>
            </a:extLst>
          </p:cNvPr>
          <p:cNvSpPr/>
          <p:nvPr/>
        </p:nvSpPr>
        <p:spPr>
          <a:xfrm>
            <a:off x="6273774" y="6288339"/>
            <a:ext cx="575767" cy="573918"/>
          </a:xfrm>
          <a:custGeom>
            <a:avLst/>
            <a:gdLst>
              <a:gd name="connsiteX0" fmla="*/ 575759 w 575767"/>
              <a:gd name="connsiteY0" fmla="*/ 278 h 573918"/>
              <a:gd name="connsiteX1" fmla="*/ 429709 w 575767"/>
              <a:gd name="connsiteY1" fmla="*/ 288144 h 573918"/>
              <a:gd name="connsiteX2" fmla="*/ 260376 w 575767"/>
              <a:gd name="connsiteY2" fmla="*/ 463828 h 573918"/>
              <a:gd name="connsiteX3" fmla="*/ 127026 w 575767"/>
              <a:gd name="connsiteY3" fmla="*/ 523094 h 573918"/>
              <a:gd name="connsiteX4" fmla="*/ 26 w 575767"/>
              <a:gd name="connsiteY4" fmla="*/ 573894 h 573918"/>
              <a:gd name="connsiteX5" fmla="*/ 137609 w 575767"/>
              <a:gd name="connsiteY5" fmla="*/ 516744 h 573918"/>
              <a:gd name="connsiteX6" fmla="*/ 423359 w 575767"/>
              <a:gd name="connsiteY6" fmla="*/ 343178 h 573918"/>
              <a:gd name="connsiteX7" fmla="*/ 575759 w 575767"/>
              <a:gd name="connsiteY7" fmla="*/ 278 h 57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767" h="573918">
                <a:moveTo>
                  <a:pt x="575759" y="278"/>
                </a:moveTo>
                <a:cubicBezTo>
                  <a:pt x="576817" y="-8894"/>
                  <a:pt x="482273" y="210886"/>
                  <a:pt x="429709" y="288144"/>
                </a:cubicBezTo>
                <a:cubicBezTo>
                  <a:pt x="377145" y="365402"/>
                  <a:pt x="310823" y="424670"/>
                  <a:pt x="260376" y="463828"/>
                </a:cubicBezTo>
                <a:cubicBezTo>
                  <a:pt x="209929" y="502986"/>
                  <a:pt x="170418" y="504750"/>
                  <a:pt x="127026" y="523094"/>
                </a:cubicBezTo>
                <a:cubicBezTo>
                  <a:pt x="83634" y="541438"/>
                  <a:pt x="-1738" y="574952"/>
                  <a:pt x="26" y="573894"/>
                </a:cubicBezTo>
                <a:cubicBezTo>
                  <a:pt x="1790" y="572836"/>
                  <a:pt x="67054" y="555197"/>
                  <a:pt x="137609" y="516744"/>
                </a:cubicBezTo>
                <a:cubicBezTo>
                  <a:pt x="208164" y="478291"/>
                  <a:pt x="351745" y="426786"/>
                  <a:pt x="423359" y="343178"/>
                </a:cubicBezTo>
                <a:cubicBezTo>
                  <a:pt x="494973" y="259570"/>
                  <a:pt x="574701" y="9450"/>
                  <a:pt x="575759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745B1953-8762-43AC-8AA0-BDBF90F79382}"/>
              </a:ext>
            </a:extLst>
          </p:cNvPr>
          <p:cNvSpPr/>
          <p:nvPr/>
        </p:nvSpPr>
        <p:spPr>
          <a:xfrm>
            <a:off x="5800924" y="6849816"/>
            <a:ext cx="627554" cy="83277"/>
          </a:xfrm>
          <a:custGeom>
            <a:avLst/>
            <a:gdLst>
              <a:gd name="connsiteX0" fmla="*/ 1389 w 627554"/>
              <a:gd name="connsiteY0" fmla="*/ 28822 h 83277"/>
              <a:gd name="connsiteX1" fmla="*/ 317301 w 627554"/>
              <a:gd name="connsiteY1" fmla="*/ 78034 h 83277"/>
              <a:gd name="connsiteX2" fmla="*/ 453826 w 627554"/>
              <a:gd name="connsiteY2" fmla="*/ 73272 h 83277"/>
              <a:gd name="connsiteX3" fmla="*/ 625276 w 627554"/>
              <a:gd name="connsiteY3" fmla="*/ 1834 h 83277"/>
              <a:gd name="connsiteX4" fmla="*/ 545901 w 627554"/>
              <a:gd name="connsiteY4" fmla="*/ 24059 h 83277"/>
              <a:gd name="connsiteX5" fmla="*/ 453826 w 627554"/>
              <a:gd name="connsiteY5" fmla="*/ 55809 h 83277"/>
              <a:gd name="connsiteX6" fmla="*/ 1389 w 627554"/>
              <a:gd name="connsiteY6" fmla="*/ 28822 h 8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554" h="83277">
                <a:moveTo>
                  <a:pt x="1389" y="28822"/>
                </a:moveTo>
                <a:cubicBezTo>
                  <a:pt x="-21365" y="32526"/>
                  <a:pt x="241895" y="70626"/>
                  <a:pt x="317301" y="78034"/>
                </a:cubicBezTo>
                <a:cubicBezTo>
                  <a:pt x="392707" y="85442"/>
                  <a:pt x="402497" y="85972"/>
                  <a:pt x="453826" y="73272"/>
                </a:cubicBezTo>
                <a:cubicBezTo>
                  <a:pt x="505155" y="60572"/>
                  <a:pt x="609930" y="10036"/>
                  <a:pt x="625276" y="1834"/>
                </a:cubicBezTo>
                <a:cubicBezTo>
                  <a:pt x="640622" y="-6368"/>
                  <a:pt x="574476" y="15063"/>
                  <a:pt x="545901" y="24059"/>
                </a:cubicBezTo>
                <a:cubicBezTo>
                  <a:pt x="517326" y="33055"/>
                  <a:pt x="539551" y="53428"/>
                  <a:pt x="453826" y="55809"/>
                </a:cubicBezTo>
                <a:cubicBezTo>
                  <a:pt x="368101" y="58190"/>
                  <a:pt x="24143" y="25118"/>
                  <a:pt x="1389" y="28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796147B7-2026-4573-B661-A38366981F66}"/>
              </a:ext>
            </a:extLst>
          </p:cNvPr>
          <p:cNvSpPr/>
          <p:nvPr/>
        </p:nvSpPr>
        <p:spPr>
          <a:xfrm>
            <a:off x="5491835" y="6665019"/>
            <a:ext cx="448260" cy="231293"/>
          </a:xfrm>
          <a:custGeom>
            <a:avLst/>
            <a:gdLst>
              <a:gd name="connsiteX0" fmla="*/ 915 w 448260"/>
              <a:gd name="connsiteY0" fmla="*/ 894 h 231293"/>
              <a:gd name="connsiteX1" fmla="*/ 134265 w 448260"/>
              <a:gd name="connsiteY1" fmla="*/ 105669 h 231293"/>
              <a:gd name="connsiteX2" fmla="*/ 437478 w 448260"/>
              <a:gd name="connsiteY2" fmla="*/ 226319 h 231293"/>
              <a:gd name="connsiteX3" fmla="*/ 362865 w 448260"/>
              <a:gd name="connsiteY3" fmla="*/ 204094 h 231293"/>
              <a:gd name="connsiteX4" fmla="*/ 193003 w 448260"/>
              <a:gd name="connsiteY4" fmla="*/ 165994 h 231293"/>
              <a:gd name="connsiteX5" fmla="*/ 915 w 448260"/>
              <a:gd name="connsiteY5" fmla="*/ 894 h 2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260" h="231293">
                <a:moveTo>
                  <a:pt x="915" y="894"/>
                </a:moveTo>
                <a:cubicBezTo>
                  <a:pt x="-8875" y="-9160"/>
                  <a:pt x="61505" y="68098"/>
                  <a:pt x="134265" y="105669"/>
                </a:cubicBezTo>
                <a:cubicBezTo>
                  <a:pt x="207026" y="143240"/>
                  <a:pt x="399378" y="209915"/>
                  <a:pt x="437478" y="226319"/>
                </a:cubicBezTo>
                <a:cubicBezTo>
                  <a:pt x="475578" y="242723"/>
                  <a:pt x="403611" y="214148"/>
                  <a:pt x="362865" y="204094"/>
                </a:cubicBezTo>
                <a:cubicBezTo>
                  <a:pt x="322119" y="194040"/>
                  <a:pt x="251476" y="197215"/>
                  <a:pt x="193003" y="165994"/>
                </a:cubicBezTo>
                <a:cubicBezTo>
                  <a:pt x="134530" y="134773"/>
                  <a:pt x="10705" y="10948"/>
                  <a:pt x="915" y="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0B1E08F6-B5BF-4F86-ACB6-65AEB71312B6}"/>
              </a:ext>
            </a:extLst>
          </p:cNvPr>
          <p:cNvSpPr/>
          <p:nvPr/>
        </p:nvSpPr>
        <p:spPr>
          <a:xfrm>
            <a:off x="5376611" y="6789677"/>
            <a:ext cx="832134" cy="226034"/>
          </a:xfrm>
          <a:custGeom>
            <a:avLst/>
            <a:gdLst>
              <a:gd name="connsiteX0" fmla="*/ 3427 w 832134"/>
              <a:gd name="connsiteY0" fmla="*/ 61 h 226034"/>
              <a:gd name="connsiteX1" fmla="*/ 374902 w 832134"/>
              <a:gd name="connsiteY1" fmla="*/ 176273 h 226034"/>
              <a:gd name="connsiteX2" fmla="*/ 624139 w 832134"/>
              <a:gd name="connsiteY2" fmla="*/ 222311 h 226034"/>
              <a:gd name="connsiteX3" fmla="*/ 830514 w 832134"/>
              <a:gd name="connsiteY3" fmla="*/ 222311 h 226034"/>
              <a:gd name="connsiteX4" fmla="*/ 714627 w 832134"/>
              <a:gd name="connsiteY4" fmla="*/ 214373 h 226034"/>
              <a:gd name="connsiteX5" fmla="*/ 609852 w 832134"/>
              <a:gd name="connsiteY5" fmla="*/ 196911 h 226034"/>
              <a:gd name="connsiteX6" fmla="*/ 3427 w 832134"/>
              <a:gd name="connsiteY6" fmla="*/ 61 h 22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2134" h="226034">
                <a:moveTo>
                  <a:pt x="3427" y="61"/>
                </a:moveTo>
                <a:cubicBezTo>
                  <a:pt x="-35731" y="-3379"/>
                  <a:pt x="271450" y="139231"/>
                  <a:pt x="374902" y="176273"/>
                </a:cubicBezTo>
                <a:cubicBezTo>
                  <a:pt x="478354" y="213315"/>
                  <a:pt x="548204" y="214638"/>
                  <a:pt x="624139" y="222311"/>
                </a:cubicBezTo>
                <a:cubicBezTo>
                  <a:pt x="700074" y="229984"/>
                  <a:pt x="815433" y="223634"/>
                  <a:pt x="830514" y="222311"/>
                </a:cubicBezTo>
                <a:cubicBezTo>
                  <a:pt x="845595" y="220988"/>
                  <a:pt x="751404" y="218606"/>
                  <a:pt x="714627" y="214373"/>
                </a:cubicBezTo>
                <a:cubicBezTo>
                  <a:pt x="677850" y="210140"/>
                  <a:pt x="726533" y="229719"/>
                  <a:pt x="609852" y="196911"/>
                </a:cubicBezTo>
                <a:cubicBezTo>
                  <a:pt x="493171" y="164103"/>
                  <a:pt x="42585" y="3501"/>
                  <a:pt x="3427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3C15AAE1-A18B-470A-A7D0-7E40087D1C02}"/>
              </a:ext>
            </a:extLst>
          </p:cNvPr>
          <p:cNvSpPr/>
          <p:nvPr/>
        </p:nvSpPr>
        <p:spPr>
          <a:xfrm>
            <a:off x="4998525" y="6191209"/>
            <a:ext cx="425252" cy="625080"/>
          </a:xfrm>
          <a:custGeom>
            <a:avLst/>
            <a:gdLst>
              <a:gd name="connsiteX0" fmla="*/ 513 w 425252"/>
              <a:gd name="connsiteY0" fmla="*/ 41 h 625080"/>
              <a:gd name="connsiteX1" fmla="*/ 91000 w 425252"/>
              <a:gd name="connsiteY1" fmla="*/ 228641 h 625080"/>
              <a:gd name="connsiteX2" fmla="*/ 138625 w 425252"/>
              <a:gd name="connsiteY2" fmla="*/ 312779 h 625080"/>
              <a:gd name="connsiteX3" fmla="*/ 414850 w 425252"/>
              <a:gd name="connsiteY3" fmla="*/ 614404 h 625080"/>
              <a:gd name="connsiteX4" fmla="*/ 356113 w 425252"/>
              <a:gd name="connsiteY4" fmla="*/ 544554 h 625080"/>
              <a:gd name="connsiteX5" fmla="*/ 252925 w 425252"/>
              <a:gd name="connsiteY5" fmla="*/ 420729 h 625080"/>
              <a:gd name="connsiteX6" fmla="*/ 135450 w 425252"/>
              <a:gd name="connsiteY6" fmla="*/ 247691 h 625080"/>
              <a:gd name="connsiteX7" fmla="*/ 513 w 425252"/>
              <a:gd name="connsiteY7" fmla="*/ 41 h 62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252" h="625080">
                <a:moveTo>
                  <a:pt x="513" y="41"/>
                </a:moveTo>
                <a:cubicBezTo>
                  <a:pt x="-6895" y="-3134"/>
                  <a:pt x="67981" y="176518"/>
                  <a:pt x="91000" y="228641"/>
                </a:cubicBezTo>
                <a:cubicBezTo>
                  <a:pt x="114019" y="280764"/>
                  <a:pt x="84650" y="248485"/>
                  <a:pt x="138625" y="312779"/>
                </a:cubicBezTo>
                <a:cubicBezTo>
                  <a:pt x="192600" y="377073"/>
                  <a:pt x="378602" y="575775"/>
                  <a:pt x="414850" y="614404"/>
                </a:cubicBezTo>
                <a:cubicBezTo>
                  <a:pt x="451098" y="653033"/>
                  <a:pt x="383100" y="576833"/>
                  <a:pt x="356113" y="544554"/>
                </a:cubicBezTo>
                <a:cubicBezTo>
                  <a:pt x="329126" y="512275"/>
                  <a:pt x="289702" y="470206"/>
                  <a:pt x="252925" y="420729"/>
                </a:cubicBezTo>
                <a:cubicBezTo>
                  <a:pt x="216148" y="371252"/>
                  <a:pt x="176725" y="312249"/>
                  <a:pt x="135450" y="247691"/>
                </a:cubicBezTo>
                <a:cubicBezTo>
                  <a:pt x="94175" y="183133"/>
                  <a:pt x="7921" y="3216"/>
                  <a:pt x="513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7E4DCFEF-E4EC-41E7-9FFA-49D5ED3B3938}"/>
              </a:ext>
            </a:extLst>
          </p:cNvPr>
          <p:cNvSpPr/>
          <p:nvPr/>
        </p:nvSpPr>
        <p:spPr>
          <a:xfrm>
            <a:off x="5094288" y="6108700"/>
            <a:ext cx="732517" cy="787529"/>
          </a:xfrm>
          <a:custGeom>
            <a:avLst/>
            <a:gdLst>
              <a:gd name="connsiteX0" fmla="*/ 0 w 732517"/>
              <a:gd name="connsiteY0" fmla="*/ 0 h 787529"/>
              <a:gd name="connsiteX1" fmla="*/ 98425 w 732517"/>
              <a:gd name="connsiteY1" fmla="*/ 231775 h 787529"/>
              <a:gd name="connsiteX2" fmla="*/ 300037 w 732517"/>
              <a:gd name="connsiteY2" fmla="*/ 520700 h 787529"/>
              <a:gd name="connsiteX3" fmla="*/ 558800 w 732517"/>
              <a:gd name="connsiteY3" fmla="*/ 731838 h 787529"/>
              <a:gd name="connsiteX4" fmla="*/ 731837 w 732517"/>
              <a:gd name="connsiteY4" fmla="*/ 787400 h 787529"/>
              <a:gd name="connsiteX5" fmla="*/ 606425 w 732517"/>
              <a:gd name="connsiteY5" fmla="*/ 722313 h 787529"/>
              <a:gd name="connsiteX6" fmla="*/ 307975 w 732517"/>
              <a:gd name="connsiteY6" fmla="*/ 522288 h 787529"/>
              <a:gd name="connsiteX7" fmla="*/ 176212 w 732517"/>
              <a:gd name="connsiteY7" fmla="*/ 306388 h 787529"/>
              <a:gd name="connsiteX8" fmla="*/ 0 w 732517"/>
              <a:gd name="connsiteY8" fmla="*/ 0 h 78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517" h="787529">
                <a:moveTo>
                  <a:pt x="0" y="0"/>
                </a:moveTo>
                <a:cubicBezTo>
                  <a:pt x="24209" y="72496"/>
                  <a:pt x="48419" y="144992"/>
                  <a:pt x="98425" y="231775"/>
                </a:cubicBezTo>
                <a:cubicBezTo>
                  <a:pt x="148431" y="318558"/>
                  <a:pt x="223308" y="437356"/>
                  <a:pt x="300037" y="520700"/>
                </a:cubicBezTo>
                <a:cubicBezTo>
                  <a:pt x="376766" y="604044"/>
                  <a:pt x="486833" y="687388"/>
                  <a:pt x="558800" y="731838"/>
                </a:cubicBezTo>
                <a:cubicBezTo>
                  <a:pt x="630767" y="776288"/>
                  <a:pt x="723899" y="788988"/>
                  <a:pt x="731837" y="787400"/>
                </a:cubicBezTo>
                <a:cubicBezTo>
                  <a:pt x="739775" y="785812"/>
                  <a:pt x="677069" y="766498"/>
                  <a:pt x="606425" y="722313"/>
                </a:cubicBezTo>
                <a:cubicBezTo>
                  <a:pt x="535781" y="678128"/>
                  <a:pt x="379677" y="591609"/>
                  <a:pt x="307975" y="522288"/>
                </a:cubicBezTo>
                <a:cubicBezTo>
                  <a:pt x="236273" y="452967"/>
                  <a:pt x="176212" y="306388"/>
                  <a:pt x="176212" y="3063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ACD2079A-96C5-45AC-8A7E-45CB8607A043}"/>
              </a:ext>
            </a:extLst>
          </p:cNvPr>
          <p:cNvSpPr/>
          <p:nvPr/>
        </p:nvSpPr>
        <p:spPr>
          <a:xfrm>
            <a:off x="5207035" y="6239118"/>
            <a:ext cx="288085" cy="429658"/>
          </a:xfrm>
          <a:custGeom>
            <a:avLst/>
            <a:gdLst>
              <a:gd name="connsiteX0" fmla="*/ 1553 w 288085"/>
              <a:gd name="connsiteY0" fmla="*/ 1345 h 429658"/>
              <a:gd name="connsiteX1" fmla="*/ 57115 w 288085"/>
              <a:gd name="connsiteY1" fmla="*/ 148982 h 429658"/>
              <a:gd name="connsiteX2" fmla="*/ 187290 w 288085"/>
              <a:gd name="connsiteY2" fmla="*/ 307732 h 429658"/>
              <a:gd name="connsiteX3" fmla="*/ 287303 w 288085"/>
              <a:gd name="connsiteY3" fmla="*/ 428382 h 429658"/>
              <a:gd name="connsiteX4" fmla="*/ 236503 w 288085"/>
              <a:gd name="connsiteY4" fmla="*/ 374407 h 429658"/>
              <a:gd name="connsiteX5" fmla="*/ 152365 w 288085"/>
              <a:gd name="connsiteY5" fmla="*/ 291857 h 429658"/>
              <a:gd name="connsiteX6" fmla="*/ 112678 w 288085"/>
              <a:gd name="connsiteY6" fmla="*/ 237882 h 429658"/>
              <a:gd name="connsiteX7" fmla="*/ 1553 w 288085"/>
              <a:gd name="connsiteY7" fmla="*/ 1345 h 42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085" h="429658">
                <a:moveTo>
                  <a:pt x="1553" y="1345"/>
                </a:moveTo>
                <a:cubicBezTo>
                  <a:pt x="-7707" y="-13472"/>
                  <a:pt x="26159" y="97918"/>
                  <a:pt x="57115" y="148982"/>
                </a:cubicBezTo>
                <a:cubicBezTo>
                  <a:pt x="88071" y="200046"/>
                  <a:pt x="187290" y="307732"/>
                  <a:pt x="187290" y="307732"/>
                </a:cubicBezTo>
                <a:cubicBezTo>
                  <a:pt x="225655" y="354299"/>
                  <a:pt x="279101" y="417270"/>
                  <a:pt x="287303" y="428382"/>
                </a:cubicBezTo>
                <a:cubicBezTo>
                  <a:pt x="295505" y="439495"/>
                  <a:pt x="236503" y="374407"/>
                  <a:pt x="236503" y="374407"/>
                </a:cubicBezTo>
                <a:cubicBezTo>
                  <a:pt x="214013" y="351653"/>
                  <a:pt x="173002" y="314611"/>
                  <a:pt x="152365" y="291857"/>
                </a:cubicBezTo>
                <a:cubicBezTo>
                  <a:pt x="131728" y="269103"/>
                  <a:pt x="140724" y="282332"/>
                  <a:pt x="112678" y="237882"/>
                </a:cubicBezTo>
                <a:cubicBezTo>
                  <a:pt x="84632" y="193432"/>
                  <a:pt x="10813" y="16162"/>
                  <a:pt x="1553" y="1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8A2CE68F-ADC7-43E3-B22E-04AC0AC12C95}"/>
              </a:ext>
            </a:extLst>
          </p:cNvPr>
          <p:cNvSpPr/>
          <p:nvPr/>
        </p:nvSpPr>
        <p:spPr>
          <a:xfrm>
            <a:off x="5582085" y="5088811"/>
            <a:ext cx="1081040" cy="247454"/>
          </a:xfrm>
          <a:custGeom>
            <a:avLst/>
            <a:gdLst>
              <a:gd name="connsiteX0" fmla="*/ 2740 w 1081040"/>
              <a:gd name="connsiteY0" fmla="*/ 226139 h 247454"/>
              <a:gd name="connsiteX1" fmla="*/ 126565 w 1081040"/>
              <a:gd name="connsiteY1" fmla="*/ 242014 h 247454"/>
              <a:gd name="connsiteX2" fmla="*/ 196415 w 1081040"/>
              <a:gd name="connsiteY2" fmla="*/ 124539 h 247454"/>
              <a:gd name="connsiteX3" fmla="*/ 212290 w 1081040"/>
              <a:gd name="connsiteY3" fmla="*/ 191214 h 247454"/>
              <a:gd name="connsiteX4" fmla="*/ 266265 w 1081040"/>
              <a:gd name="connsiteY4" fmla="*/ 130889 h 247454"/>
              <a:gd name="connsiteX5" fmla="*/ 364690 w 1081040"/>
              <a:gd name="connsiteY5" fmla="*/ 156289 h 247454"/>
              <a:gd name="connsiteX6" fmla="*/ 529790 w 1081040"/>
              <a:gd name="connsiteY6" fmla="*/ 137239 h 247454"/>
              <a:gd name="connsiteX7" fmla="*/ 1075890 w 1081040"/>
              <a:gd name="connsiteY7" fmla="*/ 714 h 247454"/>
              <a:gd name="connsiteX8" fmla="*/ 818715 w 1081040"/>
              <a:gd name="connsiteY8" fmla="*/ 80089 h 247454"/>
              <a:gd name="connsiteX9" fmla="*/ 355165 w 1081040"/>
              <a:gd name="connsiteY9" fmla="*/ 210264 h 247454"/>
              <a:gd name="connsiteX10" fmla="*/ 256740 w 1081040"/>
              <a:gd name="connsiteY10" fmla="*/ 210264 h 247454"/>
              <a:gd name="connsiteX11" fmla="*/ 2740 w 1081040"/>
              <a:gd name="connsiteY11" fmla="*/ 226139 h 24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1040" h="247454">
                <a:moveTo>
                  <a:pt x="2740" y="226139"/>
                </a:moveTo>
                <a:cubicBezTo>
                  <a:pt x="-18956" y="231431"/>
                  <a:pt x="94286" y="258947"/>
                  <a:pt x="126565" y="242014"/>
                </a:cubicBezTo>
                <a:cubicBezTo>
                  <a:pt x="158844" y="225081"/>
                  <a:pt x="182127" y="133006"/>
                  <a:pt x="196415" y="124539"/>
                </a:cubicBezTo>
                <a:cubicBezTo>
                  <a:pt x="210703" y="116072"/>
                  <a:pt x="200648" y="190156"/>
                  <a:pt x="212290" y="191214"/>
                </a:cubicBezTo>
                <a:cubicBezTo>
                  <a:pt x="223932" y="192272"/>
                  <a:pt x="240865" y="136710"/>
                  <a:pt x="266265" y="130889"/>
                </a:cubicBezTo>
                <a:cubicBezTo>
                  <a:pt x="291665" y="125068"/>
                  <a:pt x="320769" y="155231"/>
                  <a:pt x="364690" y="156289"/>
                </a:cubicBezTo>
                <a:cubicBezTo>
                  <a:pt x="408611" y="157347"/>
                  <a:pt x="411257" y="163168"/>
                  <a:pt x="529790" y="137239"/>
                </a:cubicBezTo>
                <a:cubicBezTo>
                  <a:pt x="648323" y="111310"/>
                  <a:pt x="1027736" y="10239"/>
                  <a:pt x="1075890" y="714"/>
                </a:cubicBezTo>
                <a:cubicBezTo>
                  <a:pt x="1124044" y="-8811"/>
                  <a:pt x="818715" y="80089"/>
                  <a:pt x="818715" y="80089"/>
                </a:cubicBezTo>
                <a:cubicBezTo>
                  <a:pt x="698594" y="115014"/>
                  <a:pt x="448828" y="188568"/>
                  <a:pt x="355165" y="210264"/>
                </a:cubicBezTo>
                <a:cubicBezTo>
                  <a:pt x="261503" y="231960"/>
                  <a:pt x="308069" y="204972"/>
                  <a:pt x="256740" y="210264"/>
                </a:cubicBezTo>
                <a:cubicBezTo>
                  <a:pt x="205411" y="215556"/>
                  <a:pt x="24436" y="220847"/>
                  <a:pt x="2740" y="226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2B37EEAA-B22A-4A54-8C37-5D9E185A4B1A}"/>
              </a:ext>
            </a:extLst>
          </p:cNvPr>
          <p:cNvSpPr/>
          <p:nvPr/>
        </p:nvSpPr>
        <p:spPr>
          <a:xfrm>
            <a:off x="6625598" y="5103279"/>
            <a:ext cx="322178" cy="38117"/>
          </a:xfrm>
          <a:custGeom>
            <a:avLst/>
            <a:gdLst>
              <a:gd name="connsiteX0" fmla="*/ 3802 w 322178"/>
              <a:gd name="connsiteY0" fmla="*/ 14821 h 38117"/>
              <a:gd name="connsiteX1" fmla="*/ 160435 w 322178"/>
              <a:gd name="connsiteY1" fmla="*/ 23288 h 38117"/>
              <a:gd name="connsiteX2" fmla="*/ 321302 w 322178"/>
              <a:gd name="connsiteY2" fmla="*/ 4 h 38117"/>
              <a:gd name="connsiteX3" fmla="*/ 221819 w 322178"/>
              <a:gd name="connsiteY3" fmla="*/ 25404 h 38117"/>
              <a:gd name="connsiteX4" fmla="*/ 156202 w 322178"/>
              <a:gd name="connsiteY4" fmla="*/ 38104 h 38117"/>
              <a:gd name="connsiteX5" fmla="*/ 54602 w 322178"/>
              <a:gd name="connsiteY5" fmla="*/ 23288 h 38117"/>
              <a:gd name="connsiteX6" fmla="*/ 3802 w 322178"/>
              <a:gd name="connsiteY6" fmla="*/ 14821 h 3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178" h="38117">
                <a:moveTo>
                  <a:pt x="3802" y="14821"/>
                </a:moveTo>
                <a:cubicBezTo>
                  <a:pt x="21441" y="14821"/>
                  <a:pt x="107518" y="25757"/>
                  <a:pt x="160435" y="23288"/>
                </a:cubicBezTo>
                <a:cubicBezTo>
                  <a:pt x="213352" y="20819"/>
                  <a:pt x="311071" y="-349"/>
                  <a:pt x="321302" y="4"/>
                </a:cubicBezTo>
                <a:cubicBezTo>
                  <a:pt x="331533" y="357"/>
                  <a:pt x="249336" y="19054"/>
                  <a:pt x="221819" y="25404"/>
                </a:cubicBezTo>
                <a:cubicBezTo>
                  <a:pt x="194302" y="31754"/>
                  <a:pt x="184071" y="38457"/>
                  <a:pt x="156202" y="38104"/>
                </a:cubicBezTo>
                <a:cubicBezTo>
                  <a:pt x="128333" y="37751"/>
                  <a:pt x="74710" y="26816"/>
                  <a:pt x="54602" y="23288"/>
                </a:cubicBezTo>
                <a:cubicBezTo>
                  <a:pt x="34494" y="19760"/>
                  <a:pt x="-13837" y="14821"/>
                  <a:pt x="3802" y="14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4282C88-830E-4F86-AB53-E327BA5C5F5F}"/>
              </a:ext>
            </a:extLst>
          </p:cNvPr>
          <p:cNvSpPr/>
          <p:nvPr/>
        </p:nvSpPr>
        <p:spPr>
          <a:xfrm>
            <a:off x="6705600" y="5054549"/>
            <a:ext cx="694874" cy="119525"/>
          </a:xfrm>
          <a:custGeom>
            <a:avLst/>
            <a:gdLst>
              <a:gd name="connsiteX0" fmla="*/ 0 w 694874"/>
              <a:gd name="connsiteY0" fmla="*/ 42384 h 119525"/>
              <a:gd name="connsiteX1" fmla="*/ 421217 w 694874"/>
              <a:gd name="connsiteY1" fmla="*/ 51 h 119525"/>
              <a:gd name="connsiteX2" fmla="*/ 683683 w 694874"/>
              <a:gd name="connsiteY2" fmla="*/ 33918 h 119525"/>
              <a:gd name="connsiteX3" fmla="*/ 626533 w 694874"/>
              <a:gd name="connsiteY3" fmla="*/ 44501 h 119525"/>
              <a:gd name="connsiteX4" fmla="*/ 444500 w 694874"/>
              <a:gd name="connsiteY4" fmla="*/ 114351 h 119525"/>
              <a:gd name="connsiteX5" fmla="*/ 431800 w 694874"/>
              <a:gd name="connsiteY5" fmla="*/ 114351 h 119525"/>
              <a:gd name="connsiteX6" fmla="*/ 596900 w 694874"/>
              <a:gd name="connsiteY6" fmla="*/ 97418 h 119525"/>
              <a:gd name="connsiteX7" fmla="*/ 556683 w 694874"/>
              <a:gd name="connsiteY7" fmla="*/ 23334 h 119525"/>
              <a:gd name="connsiteX8" fmla="*/ 389467 w 694874"/>
              <a:gd name="connsiteY8" fmla="*/ 21218 h 119525"/>
              <a:gd name="connsiteX9" fmla="*/ 0 w 694874"/>
              <a:gd name="connsiteY9" fmla="*/ 42384 h 11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4874" h="119525">
                <a:moveTo>
                  <a:pt x="0" y="42384"/>
                </a:moveTo>
                <a:cubicBezTo>
                  <a:pt x="5292" y="38856"/>
                  <a:pt x="307270" y="1462"/>
                  <a:pt x="421217" y="51"/>
                </a:cubicBezTo>
                <a:cubicBezTo>
                  <a:pt x="535164" y="-1360"/>
                  <a:pt x="649464" y="26510"/>
                  <a:pt x="683683" y="33918"/>
                </a:cubicBezTo>
                <a:cubicBezTo>
                  <a:pt x="717902" y="41326"/>
                  <a:pt x="666397" y="31095"/>
                  <a:pt x="626533" y="44501"/>
                </a:cubicBezTo>
                <a:cubicBezTo>
                  <a:pt x="586669" y="57907"/>
                  <a:pt x="476956" y="102709"/>
                  <a:pt x="444500" y="114351"/>
                </a:cubicBezTo>
                <a:cubicBezTo>
                  <a:pt x="412045" y="125993"/>
                  <a:pt x="431800" y="114351"/>
                  <a:pt x="431800" y="114351"/>
                </a:cubicBezTo>
                <a:cubicBezTo>
                  <a:pt x="457200" y="111529"/>
                  <a:pt x="576086" y="112587"/>
                  <a:pt x="596900" y="97418"/>
                </a:cubicBezTo>
                <a:cubicBezTo>
                  <a:pt x="617714" y="82249"/>
                  <a:pt x="591255" y="36034"/>
                  <a:pt x="556683" y="23334"/>
                </a:cubicBezTo>
                <a:cubicBezTo>
                  <a:pt x="522111" y="10634"/>
                  <a:pt x="481542" y="15926"/>
                  <a:pt x="389467" y="21218"/>
                </a:cubicBezTo>
                <a:lnTo>
                  <a:pt x="0" y="423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72F75979-22E8-495F-BFDF-743F033091B5}"/>
              </a:ext>
            </a:extLst>
          </p:cNvPr>
          <p:cNvSpPr/>
          <p:nvPr/>
        </p:nvSpPr>
        <p:spPr>
          <a:xfrm>
            <a:off x="4479884" y="5752932"/>
            <a:ext cx="414882" cy="156857"/>
          </a:xfrm>
          <a:custGeom>
            <a:avLst/>
            <a:gdLst>
              <a:gd name="connsiteX0" fmla="*/ 41 w 414882"/>
              <a:gd name="connsiteY0" fmla="*/ 168 h 156857"/>
              <a:gd name="connsiteX1" fmla="*/ 190541 w 414882"/>
              <a:gd name="connsiteY1" fmla="*/ 117643 h 156857"/>
              <a:gd name="connsiteX2" fmla="*/ 412791 w 414882"/>
              <a:gd name="connsiteY2" fmla="*/ 149393 h 156857"/>
              <a:gd name="connsiteX3" fmla="*/ 308016 w 414882"/>
              <a:gd name="connsiteY3" fmla="*/ 149393 h 156857"/>
              <a:gd name="connsiteX4" fmla="*/ 206416 w 414882"/>
              <a:gd name="connsiteY4" fmla="*/ 146218 h 156857"/>
              <a:gd name="connsiteX5" fmla="*/ 41 w 414882"/>
              <a:gd name="connsiteY5" fmla="*/ 168 h 15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82" h="156857">
                <a:moveTo>
                  <a:pt x="41" y="168"/>
                </a:moveTo>
                <a:cubicBezTo>
                  <a:pt x="-2605" y="-4594"/>
                  <a:pt x="121749" y="92772"/>
                  <a:pt x="190541" y="117643"/>
                </a:cubicBezTo>
                <a:cubicBezTo>
                  <a:pt x="259333" y="142514"/>
                  <a:pt x="393212" y="144101"/>
                  <a:pt x="412791" y="149393"/>
                </a:cubicBezTo>
                <a:cubicBezTo>
                  <a:pt x="432370" y="154685"/>
                  <a:pt x="308016" y="149393"/>
                  <a:pt x="308016" y="149393"/>
                </a:cubicBezTo>
                <a:cubicBezTo>
                  <a:pt x="273620" y="148864"/>
                  <a:pt x="255628" y="168443"/>
                  <a:pt x="206416" y="146218"/>
                </a:cubicBezTo>
                <a:cubicBezTo>
                  <a:pt x="157204" y="123993"/>
                  <a:pt x="2687" y="4930"/>
                  <a:pt x="41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7A90B7EF-1154-4734-B458-08785A9E8507}"/>
              </a:ext>
            </a:extLst>
          </p:cNvPr>
          <p:cNvSpPr/>
          <p:nvPr/>
        </p:nvSpPr>
        <p:spPr>
          <a:xfrm>
            <a:off x="3956048" y="5433458"/>
            <a:ext cx="582338" cy="381493"/>
          </a:xfrm>
          <a:custGeom>
            <a:avLst/>
            <a:gdLst>
              <a:gd name="connsiteX0" fmla="*/ 2 w 582338"/>
              <a:gd name="connsiteY0" fmla="*/ 25 h 381493"/>
              <a:gd name="connsiteX1" fmla="*/ 421219 w 582338"/>
              <a:gd name="connsiteY1" fmla="*/ 237092 h 381493"/>
              <a:gd name="connsiteX2" fmla="*/ 579969 w 582338"/>
              <a:gd name="connsiteY2" fmla="*/ 378909 h 381493"/>
              <a:gd name="connsiteX3" fmla="*/ 520702 w 582338"/>
              <a:gd name="connsiteY3" fmla="*/ 332342 h 381493"/>
              <a:gd name="connsiteX4" fmla="*/ 414869 w 582338"/>
              <a:gd name="connsiteY4" fmla="*/ 251909 h 381493"/>
              <a:gd name="connsiteX5" fmla="*/ 2 w 582338"/>
              <a:gd name="connsiteY5" fmla="*/ 25 h 38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38" h="381493">
                <a:moveTo>
                  <a:pt x="2" y="25"/>
                </a:moveTo>
                <a:cubicBezTo>
                  <a:pt x="1060" y="-2445"/>
                  <a:pt x="324558" y="173945"/>
                  <a:pt x="421219" y="237092"/>
                </a:cubicBezTo>
                <a:cubicBezTo>
                  <a:pt x="517880" y="300239"/>
                  <a:pt x="563389" y="363034"/>
                  <a:pt x="579969" y="378909"/>
                </a:cubicBezTo>
                <a:cubicBezTo>
                  <a:pt x="596549" y="394784"/>
                  <a:pt x="520702" y="332342"/>
                  <a:pt x="520702" y="332342"/>
                </a:cubicBezTo>
                <a:cubicBezTo>
                  <a:pt x="493185" y="311175"/>
                  <a:pt x="499536" y="307295"/>
                  <a:pt x="414869" y="251909"/>
                </a:cubicBezTo>
                <a:cubicBezTo>
                  <a:pt x="330202" y="196523"/>
                  <a:pt x="-1056" y="2495"/>
                  <a:pt x="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BB92A2C8-48C0-4571-87AE-BE878A5F1F3F}"/>
              </a:ext>
            </a:extLst>
          </p:cNvPr>
          <p:cNvSpPr/>
          <p:nvPr/>
        </p:nvSpPr>
        <p:spPr>
          <a:xfrm>
            <a:off x="3922149" y="5431236"/>
            <a:ext cx="430152" cy="260486"/>
          </a:xfrm>
          <a:custGeom>
            <a:avLst/>
            <a:gdLst>
              <a:gd name="connsiteX0" fmla="*/ 34 w 430152"/>
              <a:gd name="connsiteY0" fmla="*/ 131 h 260486"/>
              <a:gd name="connsiteX1" fmla="*/ 239218 w 430152"/>
              <a:gd name="connsiteY1" fmla="*/ 152531 h 260486"/>
              <a:gd name="connsiteX2" fmla="*/ 429718 w 430152"/>
              <a:gd name="connsiteY2" fmla="*/ 260481 h 260486"/>
              <a:gd name="connsiteX3" fmla="*/ 186301 w 430152"/>
              <a:gd name="connsiteY3" fmla="*/ 148297 h 260486"/>
              <a:gd name="connsiteX4" fmla="*/ 319651 w 430152"/>
              <a:gd name="connsiteY4" fmla="*/ 190631 h 260486"/>
              <a:gd name="connsiteX5" fmla="*/ 222284 w 430152"/>
              <a:gd name="connsiteY5" fmla="*/ 127131 h 260486"/>
              <a:gd name="connsiteX6" fmla="*/ 34 w 430152"/>
              <a:gd name="connsiteY6" fmla="*/ 131 h 2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152" h="260486">
                <a:moveTo>
                  <a:pt x="34" y="131"/>
                </a:moveTo>
                <a:cubicBezTo>
                  <a:pt x="2856" y="4364"/>
                  <a:pt x="167604" y="109139"/>
                  <a:pt x="239218" y="152531"/>
                </a:cubicBezTo>
                <a:cubicBezTo>
                  <a:pt x="310832" y="195923"/>
                  <a:pt x="438538" y="261187"/>
                  <a:pt x="429718" y="260481"/>
                </a:cubicBezTo>
                <a:cubicBezTo>
                  <a:pt x="420898" y="259775"/>
                  <a:pt x="204646" y="159939"/>
                  <a:pt x="186301" y="148297"/>
                </a:cubicBezTo>
                <a:cubicBezTo>
                  <a:pt x="167957" y="136655"/>
                  <a:pt x="313654" y="194159"/>
                  <a:pt x="319651" y="190631"/>
                </a:cubicBezTo>
                <a:cubicBezTo>
                  <a:pt x="325648" y="187103"/>
                  <a:pt x="275906" y="159234"/>
                  <a:pt x="222284" y="127131"/>
                </a:cubicBezTo>
                <a:cubicBezTo>
                  <a:pt x="168662" y="95028"/>
                  <a:pt x="-2788" y="-4102"/>
                  <a:pt x="34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BDE7992B-2139-4AE0-A5CA-BBBDF4C95B84}"/>
              </a:ext>
            </a:extLst>
          </p:cNvPr>
          <p:cNvSpPr/>
          <p:nvPr/>
        </p:nvSpPr>
        <p:spPr>
          <a:xfrm>
            <a:off x="3914870" y="5553624"/>
            <a:ext cx="626148" cy="272244"/>
          </a:xfrm>
          <a:custGeom>
            <a:avLst/>
            <a:gdLst>
              <a:gd name="connsiteX0" fmla="*/ 3080 w 626148"/>
              <a:gd name="connsiteY0" fmla="*/ 6859 h 272244"/>
              <a:gd name="connsiteX1" fmla="*/ 153363 w 626148"/>
              <a:gd name="connsiteY1" fmla="*/ 36493 h 272244"/>
              <a:gd name="connsiteX2" fmla="*/ 606330 w 626148"/>
              <a:gd name="connsiteY2" fmla="*/ 262976 h 272244"/>
              <a:gd name="connsiteX3" fmla="*/ 517430 w 626148"/>
              <a:gd name="connsiteY3" fmla="*/ 216409 h 272244"/>
              <a:gd name="connsiteX4" fmla="*/ 265547 w 626148"/>
              <a:gd name="connsiteY4" fmla="*/ 104226 h 272244"/>
              <a:gd name="connsiteX5" fmla="*/ 3080 w 626148"/>
              <a:gd name="connsiteY5" fmla="*/ 6859 h 27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148" h="272244">
                <a:moveTo>
                  <a:pt x="3080" y="6859"/>
                </a:moveTo>
                <a:cubicBezTo>
                  <a:pt x="-15617" y="-4430"/>
                  <a:pt x="52821" y="-6193"/>
                  <a:pt x="153363" y="36493"/>
                </a:cubicBezTo>
                <a:cubicBezTo>
                  <a:pt x="253905" y="79179"/>
                  <a:pt x="545652" y="232990"/>
                  <a:pt x="606330" y="262976"/>
                </a:cubicBezTo>
                <a:cubicBezTo>
                  <a:pt x="667008" y="292962"/>
                  <a:pt x="574227" y="242867"/>
                  <a:pt x="517430" y="216409"/>
                </a:cubicBezTo>
                <a:cubicBezTo>
                  <a:pt x="460633" y="189951"/>
                  <a:pt x="345275" y="137034"/>
                  <a:pt x="265547" y="104226"/>
                </a:cubicBezTo>
                <a:cubicBezTo>
                  <a:pt x="185819" y="71418"/>
                  <a:pt x="21777" y="18148"/>
                  <a:pt x="3080" y="6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218D8779-9CC3-4E0C-9A9A-EA16688F8845}"/>
              </a:ext>
            </a:extLst>
          </p:cNvPr>
          <p:cNvSpPr/>
          <p:nvPr/>
        </p:nvSpPr>
        <p:spPr>
          <a:xfrm>
            <a:off x="3350792" y="5219047"/>
            <a:ext cx="689393" cy="268844"/>
          </a:xfrm>
          <a:custGeom>
            <a:avLst/>
            <a:gdLst>
              <a:gd name="connsiteX0" fmla="*/ 2008 w 689393"/>
              <a:gd name="connsiteY0" fmla="*/ 653 h 268844"/>
              <a:gd name="connsiteX1" fmla="*/ 291991 w 689393"/>
              <a:gd name="connsiteY1" fmla="*/ 78970 h 268844"/>
              <a:gd name="connsiteX2" fmla="*/ 670875 w 689393"/>
              <a:gd name="connsiteY2" fmla="*/ 263120 h 268844"/>
              <a:gd name="connsiteX3" fmla="*/ 620075 w 689393"/>
              <a:gd name="connsiteY3" fmla="*/ 216553 h 268844"/>
              <a:gd name="connsiteX4" fmla="*/ 526941 w 689393"/>
              <a:gd name="connsiteY4" fmla="*/ 159403 h 268844"/>
              <a:gd name="connsiteX5" fmla="*/ 438041 w 689393"/>
              <a:gd name="connsiteY5" fmla="*/ 117070 h 268844"/>
              <a:gd name="connsiteX6" fmla="*/ 2008 w 689393"/>
              <a:gd name="connsiteY6" fmla="*/ 653 h 26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393" h="268844">
                <a:moveTo>
                  <a:pt x="2008" y="653"/>
                </a:moveTo>
                <a:cubicBezTo>
                  <a:pt x="-22334" y="-5697"/>
                  <a:pt x="180513" y="35226"/>
                  <a:pt x="291991" y="78970"/>
                </a:cubicBezTo>
                <a:cubicBezTo>
                  <a:pt x="403469" y="122714"/>
                  <a:pt x="616194" y="240189"/>
                  <a:pt x="670875" y="263120"/>
                </a:cubicBezTo>
                <a:cubicBezTo>
                  <a:pt x="725556" y="286051"/>
                  <a:pt x="644064" y="233839"/>
                  <a:pt x="620075" y="216553"/>
                </a:cubicBezTo>
                <a:cubicBezTo>
                  <a:pt x="596086" y="199267"/>
                  <a:pt x="557280" y="175984"/>
                  <a:pt x="526941" y="159403"/>
                </a:cubicBezTo>
                <a:cubicBezTo>
                  <a:pt x="496602" y="142823"/>
                  <a:pt x="519885" y="141412"/>
                  <a:pt x="438041" y="117070"/>
                </a:cubicBezTo>
                <a:cubicBezTo>
                  <a:pt x="356197" y="92728"/>
                  <a:pt x="26350" y="7003"/>
                  <a:pt x="2008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6C324CC8-A5C4-46B1-91A8-1FA167AF81F8}"/>
              </a:ext>
            </a:extLst>
          </p:cNvPr>
          <p:cNvSpPr/>
          <p:nvPr/>
        </p:nvSpPr>
        <p:spPr>
          <a:xfrm>
            <a:off x="3378200" y="5314950"/>
            <a:ext cx="644163" cy="244317"/>
          </a:xfrm>
          <a:custGeom>
            <a:avLst/>
            <a:gdLst>
              <a:gd name="connsiteX0" fmla="*/ 0 w 644163"/>
              <a:gd name="connsiteY0" fmla="*/ 0 h 244317"/>
              <a:gd name="connsiteX1" fmla="*/ 395817 w 644163"/>
              <a:gd name="connsiteY1" fmla="*/ 116417 h 244317"/>
              <a:gd name="connsiteX2" fmla="*/ 637117 w 644163"/>
              <a:gd name="connsiteY2" fmla="*/ 241300 h 244317"/>
              <a:gd name="connsiteX3" fmla="*/ 554567 w 644163"/>
              <a:gd name="connsiteY3" fmla="*/ 196850 h 244317"/>
              <a:gd name="connsiteX4" fmla="*/ 298450 w 644163"/>
              <a:gd name="connsiteY4" fmla="*/ 99483 h 244317"/>
              <a:gd name="connsiteX5" fmla="*/ 0 w 644163"/>
              <a:gd name="connsiteY5" fmla="*/ 0 h 24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163" h="244317">
                <a:moveTo>
                  <a:pt x="0" y="0"/>
                </a:moveTo>
                <a:cubicBezTo>
                  <a:pt x="16228" y="2822"/>
                  <a:pt x="289631" y="76200"/>
                  <a:pt x="395817" y="116417"/>
                </a:cubicBezTo>
                <a:cubicBezTo>
                  <a:pt x="502003" y="156634"/>
                  <a:pt x="610659" y="227895"/>
                  <a:pt x="637117" y="241300"/>
                </a:cubicBezTo>
                <a:cubicBezTo>
                  <a:pt x="663575" y="254705"/>
                  <a:pt x="611011" y="220486"/>
                  <a:pt x="554567" y="196850"/>
                </a:cubicBezTo>
                <a:cubicBezTo>
                  <a:pt x="498123" y="173214"/>
                  <a:pt x="386997" y="129116"/>
                  <a:pt x="298450" y="9948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364D2B9F-1412-484E-89D1-C5011229C00A}"/>
              </a:ext>
            </a:extLst>
          </p:cNvPr>
          <p:cNvSpPr/>
          <p:nvPr/>
        </p:nvSpPr>
        <p:spPr>
          <a:xfrm>
            <a:off x="2971098" y="5177336"/>
            <a:ext cx="896159" cy="253962"/>
          </a:xfrm>
          <a:custGeom>
            <a:avLst/>
            <a:gdLst>
              <a:gd name="connsiteX0" fmla="*/ 702 w 896159"/>
              <a:gd name="connsiteY0" fmla="*/ 31 h 253962"/>
              <a:gd name="connsiteX1" fmla="*/ 364769 w 896159"/>
              <a:gd name="connsiteY1" fmla="*/ 65647 h 253962"/>
              <a:gd name="connsiteX2" fmla="*/ 872769 w 896159"/>
              <a:gd name="connsiteY2" fmla="*/ 247681 h 253962"/>
              <a:gd name="connsiteX3" fmla="*/ 794452 w 896159"/>
              <a:gd name="connsiteY3" fmla="*/ 205347 h 253962"/>
              <a:gd name="connsiteX4" fmla="*/ 646285 w 896159"/>
              <a:gd name="connsiteY4" fmla="*/ 139731 h 253962"/>
              <a:gd name="connsiteX5" fmla="*/ 455785 w 896159"/>
              <a:gd name="connsiteY5" fmla="*/ 71997 h 253962"/>
              <a:gd name="connsiteX6" fmla="*/ 702 w 896159"/>
              <a:gd name="connsiteY6" fmla="*/ 31 h 25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6159" h="253962">
                <a:moveTo>
                  <a:pt x="702" y="31"/>
                </a:moveTo>
                <a:cubicBezTo>
                  <a:pt x="-14467" y="-1027"/>
                  <a:pt x="219425" y="24372"/>
                  <a:pt x="364769" y="65647"/>
                </a:cubicBezTo>
                <a:cubicBezTo>
                  <a:pt x="510113" y="106922"/>
                  <a:pt x="801155" y="224398"/>
                  <a:pt x="872769" y="247681"/>
                </a:cubicBezTo>
                <a:cubicBezTo>
                  <a:pt x="944383" y="270964"/>
                  <a:pt x="832199" y="223339"/>
                  <a:pt x="794452" y="205347"/>
                </a:cubicBezTo>
                <a:cubicBezTo>
                  <a:pt x="756705" y="187355"/>
                  <a:pt x="702729" y="161956"/>
                  <a:pt x="646285" y="139731"/>
                </a:cubicBezTo>
                <a:cubicBezTo>
                  <a:pt x="589841" y="117506"/>
                  <a:pt x="560560" y="94575"/>
                  <a:pt x="455785" y="71997"/>
                </a:cubicBezTo>
                <a:cubicBezTo>
                  <a:pt x="351010" y="49419"/>
                  <a:pt x="15871" y="1089"/>
                  <a:pt x="70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3E1E9B74-78DC-42F2-A55A-56371F62D99C}"/>
              </a:ext>
            </a:extLst>
          </p:cNvPr>
          <p:cNvSpPr/>
          <p:nvPr/>
        </p:nvSpPr>
        <p:spPr>
          <a:xfrm>
            <a:off x="2786992" y="5236623"/>
            <a:ext cx="669555" cy="97398"/>
          </a:xfrm>
          <a:custGeom>
            <a:avLst/>
            <a:gdLst>
              <a:gd name="connsiteX0" fmla="*/ 2775 w 669555"/>
              <a:gd name="connsiteY0" fmla="*/ 8477 h 97398"/>
              <a:gd name="connsiteX1" fmla="*/ 288525 w 669555"/>
              <a:gd name="connsiteY1" fmla="*/ 6360 h 97398"/>
              <a:gd name="connsiteX2" fmla="*/ 665291 w 669555"/>
              <a:gd name="connsiteY2" fmla="*/ 97377 h 97398"/>
              <a:gd name="connsiteX3" fmla="*/ 462091 w 669555"/>
              <a:gd name="connsiteY3" fmla="*/ 14827 h 97398"/>
              <a:gd name="connsiteX4" fmla="*/ 2775 w 669555"/>
              <a:gd name="connsiteY4" fmla="*/ 8477 h 9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555" h="97398">
                <a:moveTo>
                  <a:pt x="2775" y="8477"/>
                </a:moveTo>
                <a:cubicBezTo>
                  <a:pt x="-26153" y="7066"/>
                  <a:pt x="178106" y="-8457"/>
                  <a:pt x="288525" y="6360"/>
                </a:cubicBezTo>
                <a:cubicBezTo>
                  <a:pt x="398944" y="21177"/>
                  <a:pt x="636363" y="95966"/>
                  <a:pt x="665291" y="97377"/>
                </a:cubicBezTo>
                <a:cubicBezTo>
                  <a:pt x="694219" y="98788"/>
                  <a:pt x="570394" y="28938"/>
                  <a:pt x="462091" y="14827"/>
                </a:cubicBezTo>
                <a:cubicBezTo>
                  <a:pt x="353788" y="716"/>
                  <a:pt x="31703" y="9888"/>
                  <a:pt x="2775" y="8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5999A4F-B28C-4271-99CD-77EBA7F9BF1D}"/>
              </a:ext>
            </a:extLst>
          </p:cNvPr>
          <p:cNvSpPr/>
          <p:nvPr/>
        </p:nvSpPr>
        <p:spPr>
          <a:xfrm>
            <a:off x="2749503" y="5130651"/>
            <a:ext cx="715199" cy="106610"/>
          </a:xfrm>
          <a:custGeom>
            <a:avLst/>
            <a:gdLst>
              <a:gd name="connsiteX0" fmla="*/ 47 w 715199"/>
              <a:gd name="connsiteY0" fmla="*/ 149 h 106610"/>
              <a:gd name="connsiteX1" fmla="*/ 444547 w 715199"/>
              <a:gd name="connsiteY1" fmla="*/ 36132 h 106610"/>
              <a:gd name="connsiteX2" fmla="*/ 707014 w 715199"/>
              <a:gd name="connsiteY2" fmla="*/ 103866 h 106610"/>
              <a:gd name="connsiteX3" fmla="*/ 632930 w 715199"/>
              <a:gd name="connsiteY3" fmla="*/ 89049 h 106610"/>
              <a:gd name="connsiteX4" fmla="*/ 472064 w 715199"/>
              <a:gd name="connsiteY4" fmla="*/ 48832 h 106610"/>
              <a:gd name="connsiteX5" fmla="*/ 47 w 715199"/>
              <a:gd name="connsiteY5" fmla="*/ 149 h 10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199" h="106610">
                <a:moveTo>
                  <a:pt x="47" y="149"/>
                </a:moveTo>
                <a:cubicBezTo>
                  <a:pt x="-4539" y="-1968"/>
                  <a:pt x="326719" y="18846"/>
                  <a:pt x="444547" y="36132"/>
                </a:cubicBezTo>
                <a:cubicBezTo>
                  <a:pt x="562375" y="53418"/>
                  <a:pt x="675617" y="95047"/>
                  <a:pt x="707014" y="103866"/>
                </a:cubicBezTo>
                <a:cubicBezTo>
                  <a:pt x="738411" y="112686"/>
                  <a:pt x="672088" y="98221"/>
                  <a:pt x="632930" y="89049"/>
                </a:cubicBezTo>
                <a:cubicBezTo>
                  <a:pt x="593772" y="79877"/>
                  <a:pt x="575075" y="63296"/>
                  <a:pt x="472064" y="48832"/>
                </a:cubicBezTo>
                <a:cubicBezTo>
                  <a:pt x="369053" y="34368"/>
                  <a:pt x="4633" y="2266"/>
                  <a:pt x="47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04F1508D-71DA-4224-BEA9-EA49FCE74528}"/>
              </a:ext>
            </a:extLst>
          </p:cNvPr>
          <p:cNvSpPr/>
          <p:nvPr/>
        </p:nvSpPr>
        <p:spPr>
          <a:xfrm>
            <a:off x="2380455" y="5147370"/>
            <a:ext cx="780213" cy="57587"/>
          </a:xfrm>
          <a:custGeom>
            <a:avLst/>
            <a:gdLst>
              <a:gd name="connsiteX0" fmla="*/ 795 w 780213"/>
              <a:gd name="connsiteY0" fmla="*/ 57513 h 57587"/>
              <a:gd name="connsiteX1" fmla="*/ 314062 w 780213"/>
              <a:gd name="connsiteY1" fmla="*/ 15180 h 57587"/>
              <a:gd name="connsiteX2" fmla="*/ 771262 w 780213"/>
              <a:gd name="connsiteY2" fmla="*/ 53280 h 57587"/>
              <a:gd name="connsiteX3" fmla="*/ 601928 w 780213"/>
              <a:gd name="connsiteY3" fmla="*/ 23647 h 57587"/>
              <a:gd name="connsiteX4" fmla="*/ 413545 w 780213"/>
              <a:gd name="connsiteY4" fmla="*/ 8830 h 57587"/>
              <a:gd name="connsiteX5" fmla="*/ 229395 w 780213"/>
              <a:gd name="connsiteY5" fmla="*/ 2480 h 57587"/>
              <a:gd name="connsiteX6" fmla="*/ 795 w 780213"/>
              <a:gd name="connsiteY6" fmla="*/ 57513 h 5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213" h="57587">
                <a:moveTo>
                  <a:pt x="795" y="57513"/>
                </a:moveTo>
                <a:cubicBezTo>
                  <a:pt x="14906" y="59630"/>
                  <a:pt x="185651" y="15885"/>
                  <a:pt x="314062" y="15180"/>
                </a:cubicBezTo>
                <a:cubicBezTo>
                  <a:pt x="442473" y="14475"/>
                  <a:pt x="723284" y="51869"/>
                  <a:pt x="771262" y="53280"/>
                </a:cubicBezTo>
                <a:cubicBezTo>
                  <a:pt x="819240" y="54691"/>
                  <a:pt x="661547" y="31055"/>
                  <a:pt x="601928" y="23647"/>
                </a:cubicBezTo>
                <a:cubicBezTo>
                  <a:pt x="542309" y="16239"/>
                  <a:pt x="475634" y="12358"/>
                  <a:pt x="413545" y="8830"/>
                </a:cubicBezTo>
                <a:cubicBezTo>
                  <a:pt x="351456" y="5302"/>
                  <a:pt x="294659" y="-4575"/>
                  <a:pt x="229395" y="2480"/>
                </a:cubicBezTo>
                <a:cubicBezTo>
                  <a:pt x="164131" y="9535"/>
                  <a:pt x="-13316" y="55396"/>
                  <a:pt x="795" y="57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2F8D63D3-7C2F-4DF6-9447-7BF581C01DBB}"/>
              </a:ext>
            </a:extLst>
          </p:cNvPr>
          <p:cNvSpPr/>
          <p:nvPr/>
        </p:nvSpPr>
        <p:spPr>
          <a:xfrm>
            <a:off x="2446705" y="5219478"/>
            <a:ext cx="675378" cy="55352"/>
          </a:xfrm>
          <a:custGeom>
            <a:avLst/>
            <a:gdLst>
              <a:gd name="connsiteX0" fmla="*/ 162 w 675378"/>
              <a:gd name="connsiteY0" fmla="*/ 55255 h 55352"/>
              <a:gd name="connsiteX1" fmla="*/ 201245 w 675378"/>
              <a:gd name="connsiteY1" fmla="*/ 4455 h 55352"/>
              <a:gd name="connsiteX2" fmla="*/ 675378 w 675378"/>
              <a:gd name="connsiteY2" fmla="*/ 2339 h 55352"/>
              <a:gd name="connsiteX3" fmla="*/ 580128 w 675378"/>
              <a:gd name="connsiteY3" fmla="*/ 2339 h 55352"/>
              <a:gd name="connsiteX4" fmla="*/ 228762 w 675378"/>
              <a:gd name="connsiteY4" fmla="*/ 17155 h 55352"/>
              <a:gd name="connsiteX5" fmla="*/ 162 w 675378"/>
              <a:gd name="connsiteY5" fmla="*/ 55255 h 5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378" h="55352">
                <a:moveTo>
                  <a:pt x="162" y="55255"/>
                </a:moveTo>
                <a:cubicBezTo>
                  <a:pt x="-4424" y="53138"/>
                  <a:pt x="88709" y="13274"/>
                  <a:pt x="201245" y="4455"/>
                </a:cubicBezTo>
                <a:cubicBezTo>
                  <a:pt x="313781" y="-4364"/>
                  <a:pt x="612231" y="2692"/>
                  <a:pt x="675378" y="2339"/>
                </a:cubicBezTo>
                <a:lnTo>
                  <a:pt x="580128" y="2339"/>
                </a:lnTo>
                <a:cubicBezTo>
                  <a:pt x="505692" y="4808"/>
                  <a:pt x="326481" y="10099"/>
                  <a:pt x="228762" y="17155"/>
                </a:cubicBezTo>
                <a:cubicBezTo>
                  <a:pt x="131043" y="24210"/>
                  <a:pt x="4748" y="57372"/>
                  <a:pt x="162" y="55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4886DB11-5A56-4FB1-9959-E71804E47C65}"/>
              </a:ext>
            </a:extLst>
          </p:cNvPr>
          <p:cNvSpPr/>
          <p:nvPr/>
        </p:nvSpPr>
        <p:spPr>
          <a:xfrm>
            <a:off x="2273296" y="5081564"/>
            <a:ext cx="586812" cy="60531"/>
          </a:xfrm>
          <a:custGeom>
            <a:avLst/>
            <a:gdLst>
              <a:gd name="connsiteX0" fmla="*/ 4 w 586812"/>
              <a:gd name="connsiteY0" fmla="*/ 553 h 60531"/>
              <a:gd name="connsiteX1" fmla="*/ 230721 w 586812"/>
              <a:gd name="connsiteY1" fmla="*/ 30186 h 60531"/>
              <a:gd name="connsiteX2" fmla="*/ 328087 w 586812"/>
              <a:gd name="connsiteY2" fmla="*/ 30186 h 60531"/>
              <a:gd name="connsiteX3" fmla="*/ 582087 w 586812"/>
              <a:gd name="connsiteY3" fmla="*/ 36536 h 60531"/>
              <a:gd name="connsiteX4" fmla="*/ 474137 w 586812"/>
              <a:gd name="connsiteY4" fmla="*/ 38653 h 60531"/>
              <a:gd name="connsiteX5" fmla="*/ 237071 w 586812"/>
              <a:gd name="connsiteY5" fmla="*/ 59819 h 60531"/>
              <a:gd name="connsiteX6" fmla="*/ 4 w 586812"/>
              <a:gd name="connsiteY6" fmla="*/ 553 h 6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6812" h="60531">
                <a:moveTo>
                  <a:pt x="4" y="553"/>
                </a:moveTo>
                <a:cubicBezTo>
                  <a:pt x="-1054" y="-4386"/>
                  <a:pt x="176041" y="25247"/>
                  <a:pt x="230721" y="30186"/>
                </a:cubicBezTo>
                <a:cubicBezTo>
                  <a:pt x="285402" y="35125"/>
                  <a:pt x="328087" y="30186"/>
                  <a:pt x="328087" y="30186"/>
                </a:cubicBezTo>
                <a:lnTo>
                  <a:pt x="582087" y="36536"/>
                </a:lnTo>
                <a:cubicBezTo>
                  <a:pt x="606429" y="37947"/>
                  <a:pt x="531640" y="34773"/>
                  <a:pt x="474137" y="38653"/>
                </a:cubicBezTo>
                <a:cubicBezTo>
                  <a:pt x="416634" y="42534"/>
                  <a:pt x="312918" y="64758"/>
                  <a:pt x="237071" y="59819"/>
                </a:cubicBezTo>
                <a:cubicBezTo>
                  <a:pt x="161224" y="54880"/>
                  <a:pt x="1062" y="5492"/>
                  <a:pt x="4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1E834DE2-C53B-467D-91B6-022E8B31A291}"/>
              </a:ext>
            </a:extLst>
          </p:cNvPr>
          <p:cNvSpPr/>
          <p:nvPr/>
        </p:nvSpPr>
        <p:spPr>
          <a:xfrm>
            <a:off x="2185063" y="5088292"/>
            <a:ext cx="307246" cy="104023"/>
          </a:xfrm>
          <a:custGeom>
            <a:avLst/>
            <a:gdLst>
              <a:gd name="connsiteX0" fmla="*/ 58604 w 307246"/>
              <a:gd name="connsiteY0" fmla="*/ 175 h 104023"/>
              <a:gd name="connsiteX1" fmla="*/ 153854 w 307246"/>
              <a:gd name="connsiteY1" fmla="*/ 46741 h 104023"/>
              <a:gd name="connsiteX2" fmla="*/ 266037 w 307246"/>
              <a:gd name="connsiteY2" fmla="*/ 53091 h 104023"/>
              <a:gd name="connsiteX3" fmla="*/ 196187 w 307246"/>
              <a:gd name="connsiteY3" fmla="*/ 78491 h 104023"/>
              <a:gd name="connsiteX4" fmla="*/ 130570 w 307246"/>
              <a:gd name="connsiteY4" fmla="*/ 93308 h 104023"/>
              <a:gd name="connsiteX5" fmla="*/ 1454 w 307246"/>
              <a:gd name="connsiteY5" fmla="*/ 25575 h 104023"/>
              <a:gd name="connsiteX6" fmla="*/ 67070 w 307246"/>
              <a:gd name="connsiteY6" fmla="*/ 76375 h 104023"/>
              <a:gd name="connsiteX7" fmla="*/ 160204 w 307246"/>
              <a:gd name="connsiteY7" fmla="*/ 103891 h 104023"/>
              <a:gd name="connsiteX8" fmla="*/ 306254 w 307246"/>
              <a:gd name="connsiteY8" fmla="*/ 65791 h 104023"/>
              <a:gd name="connsiteX9" fmla="*/ 58604 w 307246"/>
              <a:gd name="connsiteY9" fmla="*/ 175 h 10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246" h="104023">
                <a:moveTo>
                  <a:pt x="58604" y="175"/>
                </a:moveTo>
                <a:cubicBezTo>
                  <a:pt x="33204" y="-3000"/>
                  <a:pt x="119282" y="37922"/>
                  <a:pt x="153854" y="46741"/>
                </a:cubicBezTo>
                <a:cubicBezTo>
                  <a:pt x="188426" y="55560"/>
                  <a:pt x="258982" y="47799"/>
                  <a:pt x="266037" y="53091"/>
                </a:cubicBezTo>
                <a:cubicBezTo>
                  <a:pt x="273093" y="58383"/>
                  <a:pt x="218765" y="71788"/>
                  <a:pt x="196187" y="78491"/>
                </a:cubicBezTo>
                <a:cubicBezTo>
                  <a:pt x="173609" y="85194"/>
                  <a:pt x="163025" y="102127"/>
                  <a:pt x="130570" y="93308"/>
                </a:cubicBezTo>
                <a:cubicBezTo>
                  <a:pt x="98115" y="84489"/>
                  <a:pt x="12037" y="28397"/>
                  <a:pt x="1454" y="25575"/>
                </a:cubicBezTo>
                <a:cubicBezTo>
                  <a:pt x="-9129" y="22753"/>
                  <a:pt x="40612" y="63322"/>
                  <a:pt x="67070" y="76375"/>
                </a:cubicBezTo>
                <a:cubicBezTo>
                  <a:pt x="93528" y="89428"/>
                  <a:pt x="120340" y="105655"/>
                  <a:pt x="160204" y="103891"/>
                </a:cubicBezTo>
                <a:cubicBezTo>
                  <a:pt x="200068" y="102127"/>
                  <a:pt x="319307" y="80255"/>
                  <a:pt x="306254" y="65791"/>
                </a:cubicBezTo>
                <a:cubicBezTo>
                  <a:pt x="293201" y="51327"/>
                  <a:pt x="84004" y="3350"/>
                  <a:pt x="58604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D931B5FC-7718-499C-AFB8-A310C364D183}"/>
              </a:ext>
            </a:extLst>
          </p:cNvPr>
          <p:cNvSpPr/>
          <p:nvPr/>
        </p:nvSpPr>
        <p:spPr>
          <a:xfrm>
            <a:off x="2245618" y="5210566"/>
            <a:ext cx="195708" cy="287428"/>
          </a:xfrm>
          <a:custGeom>
            <a:avLst/>
            <a:gdLst>
              <a:gd name="connsiteX0" fmla="*/ 194899 w 195708"/>
              <a:gd name="connsiteY0" fmla="*/ 667 h 287428"/>
              <a:gd name="connsiteX1" fmla="*/ 72132 w 195708"/>
              <a:gd name="connsiteY1" fmla="*/ 45117 h 287428"/>
              <a:gd name="connsiteX2" fmla="*/ 50965 w 195708"/>
              <a:gd name="connsiteY2" fmla="*/ 87451 h 287428"/>
              <a:gd name="connsiteX3" fmla="*/ 95415 w 195708"/>
              <a:gd name="connsiteY3" fmla="*/ 280067 h 287428"/>
              <a:gd name="connsiteX4" fmla="*/ 67899 w 195708"/>
              <a:gd name="connsiteY4" fmla="*/ 231384 h 287428"/>
              <a:gd name="connsiteX5" fmla="*/ 4399 w 195708"/>
              <a:gd name="connsiteY5" fmla="*/ 81101 h 287428"/>
              <a:gd name="connsiteX6" fmla="*/ 194899 w 195708"/>
              <a:gd name="connsiteY6" fmla="*/ 667 h 28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708" h="287428">
                <a:moveTo>
                  <a:pt x="194899" y="667"/>
                </a:moveTo>
                <a:cubicBezTo>
                  <a:pt x="206188" y="-5330"/>
                  <a:pt x="96121" y="30653"/>
                  <a:pt x="72132" y="45117"/>
                </a:cubicBezTo>
                <a:cubicBezTo>
                  <a:pt x="48143" y="59581"/>
                  <a:pt x="47085" y="48293"/>
                  <a:pt x="50965" y="87451"/>
                </a:cubicBezTo>
                <a:cubicBezTo>
                  <a:pt x="54845" y="126609"/>
                  <a:pt x="92593" y="256078"/>
                  <a:pt x="95415" y="280067"/>
                </a:cubicBezTo>
                <a:cubicBezTo>
                  <a:pt x="98237" y="304056"/>
                  <a:pt x="83068" y="264545"/>
                  <a:pt x="67899" y="231384"/>
                </a:cubicBezTo>
                <a:cubicBezTo>
                  <a:pt x="52730" y="198223"/>
                  <a:pt x="-18179" y="119201"/>
                  <a:pt x="4399" y="81101"/>
                </a:cubicBezTo>
                <a:cubicBezTo>
                  <a:pt x="26977" y="43001"/>
                  <a:pt x="183610" y="6664"/>
                  <a:pt x="194899" y="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13BF47AF-C1F7-4BFA-9BC3-CEE4F820BFD3}"/>
              </a:ext>
            </a:extLst>
          </p:cNvPr>
          <p:cNvSpPr/>
          <p:nvPr/>
        </p:nvSpPr>
        <p:spPr>
          <a:xfrm>
            <a:off x="2306423" y="5245077"/>
            <a:ext cx="132186" cy="127028"/>
          </a:xfrm>
          <a:custGeom>
            <a:avLst/>
            <a:gdLst>
              <a:gd name="connsiteX0" fmla="*/ 131977 w 132186"/>
              <a:gd name="connsiteY0" fmla="*/ 23 h 127028"/>
              <a:gd name="connsiteX1" fmla="*/ 34610 w 132186"/>
              <a:gd name="connsiteY1" fmla="*/ 36006 h 127028"/>
              <a:gd name="connsiteX2" fmla="*/ 21910 w 132186"/>
              <a:gd name="connsiteY2" fmla="*/ 127023 h 127028"/>
              <a:gd name="connsiteX3" fmla="*/ 4977 w 132186"/>
              <a:gd name="connsiteY3" fmla="*/ 31773 h 127028"/>
              <a:gd name="connsiteX4" fmla="*/ 131977 w 132186"/>
              <a:gd name="connsiteY4" fmla="*/ 23 h 12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86" h="127028">
                <a:moveTo>
                  <a:pt x="131977" y="23"/>
                </a:moveTo>
                <a:cubicBezTo>
                  <a:pt x="136916" y="728"/>
                  <a:pt x="52955" y="14839"/>
                  <a:pt x="34610" y="36006"/>
                </a:cubicBezTo>
                <a:cubicBezTo>
                  <a:pt x="16265" y="57173"/>
                  <a:pt x="26849" y="127728"/>
                  <a:pt x="21910" y="127023"/>
                </a:cubicBezTo>
                <a:cubicBezTo>
                  <a:pt x="16971" y="126318"/>
                  <a:pt x="-11251" y="49059"/>
                  <a:pt x="4977" y="31773"/>
                </a:cubicBezTo>
                <a:cubicBezTo>
                  <a:pt x="21205" y="14487"/>
                  <a:pt x="127038" y="-682"/>
                  <a:pt x="131977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5D3B1526-C3B4-4D1F-B12E-18D5D7977789}"/>
              </a:ext>
            </a:extLst>
          </p:cNvPr>
          <p:cNvSpPr/>
          <p:nvPr/>
        </p:nvSpPr>
        <p:spPr>
          <a:xfrm>
            <a:off x="2153954" y="5102889"/>
            <a:ext cx="274769" cy="772275"/>
          </a:xfrm>
          <a:custGeom>
            <a:avLst/>
            <a:gdLst>
              <a:gd name="connsiteX0" fmla="*/ 43146 w 274769"/>
              <a:gd name="connsiteY0" fmla="*/ 394 h 772275"/>
              <a:gd name="connsiteX1" fmla="*/ 813 w 274769"/>
              <a:gd name="connsiteY1" fmla="*/ 61778 h 772275"/>
              <a:gd name="connsiteX2" fmla="*/ 21979 w 274769"/>
              <a:gd name="connsiteY2" fmla="*/ 104111 h 772275"/>
              <a:gd name="connsiteX3" fmla="*/ 100296 w 274769"/>
              <a:gd name="connsiteY3" fmla="*/ 279794 h 772275"/>
              <a:gd name="connsiteX4" fmla="*/ 267513 w 274769"/>
              <a:gd name="connsiteY4" fmla="*/ 749694 h 772275"/>
              <a:gd name="connsiteX5" fmla="*/ 237879 w 274769"/>
              <a:gd name="connsiteY5" fmla="*/ 673494 h 772275"/>
              <a:gd name="connsiteX6" fmla="*/ 176496 w 274769"/>
              <a:gd name="connsiteY6" fmla="*/ 459711 h 772275"/>
              <a:gd name="connsiteX7" fmla="*/ 24096 w 274769"/>
              <a:gd name="connsiteY7" fmla="*/ 93528 h 772275"/>
              <a:gd name="connsiteX8" fmla="*/ 43146 w 274769"/>
              <a:gd name="connsiteY8" fmla="*/ 394 h 77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769" h="772275">
                <a:moveTo>
                  <a:pt x="43146" y="394"/>
                </a:moveTo>
                <a:cubicBezTo>
                  <a:pt x="39266" y="-4898"/>
                  <a:pt x="4341" y="44492"/>
                  <a:pt x="813" y="61778"/>
                </a:cubicBezTo>
                <a:cubicBezTo>
                  <a:pt x="-2715" y="79064"/>
                  <a:pt x="5399" y="67775"/>
                  <a:pt x="21979" y="104111"/>
                </a:cubicBezTo>
                <a:cubicBezTo>
                  <a:pt x="38559" y="140447"/>
                  <a:pt x="59374" y="172197"/>
                  <a:pt x="100296" y="279794"/>
                </a:cubicBezTo>
                <a:cubicBezTo>
                  <a:pt x="141218" y="387391"/>
                  <a:pt x="244583" y="684077"/>
                  <a:pt x="267513" y="749694"/>
                </a:cubicBezTo>
                <a:cubicBezTo>
                  <a:pt x="290443" y="815311"/>
                  <a:pt x="253049" y="721825"/>
                  <a:pt x="237879" y="673494"/>
                </a:cubicBezTo>
                <a:cubicBezTo>
                  <a:pt x="222710" y="625164"/>
                  <a:pt x="212126" y="556372"/>
                  <a:pt x="176496" y="459711"/>
                </a:cubicBezTo>
                <a:cubicBezTo>
                  <a:pt x="140866" y="363050"/>
                  <a:pt x="43499" y="169023"/>
                  <a:pt x="24096" y="93528"/>
                </a:cubicBezTo>
                <a:cubicBezTo>
                  <a:pt x="4693" y="18033"/>
                  <a:pt x="47026" y="5686"/>
                  <a:pt x="43146" y="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1748C2BD-0705-41DF-8A12-BC024FC3821F}"/>
              </a:ext>
            </a:extLst>
          </p:cNvPr>
          <p:cNvSpPr/>
          <p:nvPr/>
        </p:nvSpPr>
        <p:spPr>
          <a:xfrm>
            <a:off x="2353732" y="5532787"/>
            <a:ext cx="185257" cy="544507"/>
          </a:xfrm>
          <a:custGeom>
            <a:avLst/>
            <a:gdLst>
              <a:gd name="connsiteX0" fmla="*/ 2118 w 185257"/>
              <a:gd name="connsiteY0" fmla="*/ 10763 h 544507"/>
              <a:gd name="connsiteX1" fmla="*/ 177801 w 185257"/>
              <a:gd name="connsiteY1" fmla="*/ 525113 h 544507"/>
              <a:gd name="connsiteX2" fmla="*/ 146051 w 185257"/>
              <a:gd name="connsiteY2" fmla="*/ 412930 h 544507"/>
              <a:gd name="connsiteX3" fmla="*/ 84668 w 185257"/>
              <a:gd name="connsiteY3" fmla="*/ 192796 h 544507"/>
              <a:gd name="connsiteX4" fmla="*/ 2118 w 185257"/>
              <a:gd name="connsiteY4" fmla="*/ 10763 h 54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257" h="544507">
                <a:moveTo>
                  <a:pt x="2118" y="10763"/>
                </a:moveTo>
                <a:cubicBezTo>
                  <a:pt x="17640" y="66149"/>
                  <a:pt x="153812" y="458085"/>
                  <a:pt x="177801" y="525113"/>
                </a:cubicBezTo>
                <a:cubicBezTo>
                  <a:pt x="201790" y="592141"/>
                  <a:pt x="161573" y="468316"/>
                  <a:pt x="146051" y="412930"/>
                </a:cubicBezTo>
                <a:cubicBezTo>
                  <a:pt x="130529" y="357544"/>
                  <a:pt x="108657" y="257002"/>
                  <a:pt x="84668" y="192796"/>
                </a:cubicBezTo>
                <a:cubicBezTo>
                  <a:pt x="60679" y="128590"/>
                  <a:pt x="-13404" y="-44623"/>
                  <a:pt x="2118" y="10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C2D73D89-E461-4383-92DE-9AB66029C8C1}"/>
              </a:ext>
            </a:extLst>
          </p:cNvPr>
          <p:cNvSpPr/>
          <p:nvPr/>
        </p:nvSpPr>
        <p:spPr>
          <a:xfrm>
            <a:off x="2378805" y="5920142"/>
            <a:ext cx="171704" cy="645833"/>
          </a:xfrm>
          <a:custGeom>
            <a:avLst/>
            <a:gdLst>
              <a:gd name="connsiteX0" fmla="*/ 328 w 171704"/>
              <a:gd name="connsiteY0" fmla="*/ 175 h 645833"/>
              <a:gd name="connsiteX1" fmla="*/ 125212 w 171704"/>
              <a:gd name="connsiteY1" fmla="*/ 112358 h 645833"/>
              <a:gd name="connsiteX2" fmla="*/ 140028 w 171704"/>
              <a:gd name="connsiteY2" fmla="*/ 182208 h 645833"/>
              <a:gd name="connsiteX3" fmla="*/ 99812 w 171704"/>
              <a:gd name="connsiteY3" fmla="*/ 239358 h 645833"/>
              <a:gd name="connsiteX4" fmla="*/ 89228 w 171704"/>
              <a:gd name="connsiteY4" fmla="*/ 290158 h 645833"/>
              <a:gd name="connsiteX5" fmla="*/ 167545 w 171704"/>
              <a:gd name="connsiteY5" fmla="*/ 639408 h 645833"/>
              <a:gd name="connsiteX6" fmla="*/ 156962 w 171704"/>
              <a:gd name="connsiteY6" fmla="*/ 497591 h 645833"/>
              <a:gd name="connsiteX7" fmla="*/ 123095 w 171704"/>
              <a:gd name="connsiteY7" fmla="*/ 260525 h 645833"/>
              <a:gd name="connsiteX8" fmla="*/ 167545 w 171704"/>
              <a:gd name="connsiteY8" fmla="*/ 139875 h 645833"/>
              <a:gd name="connsiteX9" fmla="*/ 328 w 171704"/>
              <a:gd name="connsiteY9" fmla="*/ 175 h 64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04" h="645833">
                <a:moveTo>
                  <a:pt x="328" y="175"/>
                </a:moveTo>
                <a:cubicBezTo>
                  <a:pt x="-6727" y="-4411"/>
                  <a:pt x="101929" y="82019"/>
                  <a:pt x="125212" y="112358"/>
                </a:cubicBezTo>
                <a:cubicBezTo>
                  <a:pt x="148495" y="142697"/>
                  <a:pt x="144261" y="161041"/>
                  <a:pt x="140028" y="182208"/>
                </a:cubicBezTo>
                <a:cubicBezTo>
                  <a:pt x="135795" y="203375"/>
                  <a:pt x="108279" y="221366"/>
                  <a:pt x="99812" y="239358"/>
                </a:cubicBezTo>
                <a:cubicBezTo>
                  <a:pt x="91345" y="257350"/>
                  <a:pt x="77939" y="223483"/>
                  <a:pt x="89228" y="290158"/>
                </a:cubicBezTo>
                <a:cubicBezTo>
                  <a:pt x="100517" y="356833"/>
                  <a:pt x="156256" y="604836"/>
                  <a:pt x="167545" y="639408"/>
                </a:cubicBezTo>
                <a:cubicBezTo>
                  <a:pt x="178834" y="673980"/>
                  <a:pt x="164370" y="560738"/>
                  <a:pt x="156962" y="497591"/>
                </a:cubicBezTo>
                <a:cubicBezTo>
                  <a:pt x="149554" y="434444"/>
                  <a:pt x="121331" y="320144"/>
                  <a:pt x="123095" y="260525"/>
                </a:cubicBezTo>
                <a:cubicBezTo>
                  <a:pt x="124859" y="200906"/>
                  <a:pt x="187653" y="183972"/>
                  <a:pt x="167545" y="139875"/>
                </a:cubicBezTo>
                <a:cubicBezTo>
                  <a:pt x="147437" y="95778"/>
                  <a:pt x="7383" y="4761"/>
                  <a:pt x="328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CC8F59D1-7665-4FAD-BFD1-C4656186D80A}"/>
              </a:ext>
            </a:extLst>
          </p:cNvPr>
          <p:cNvSpPr/>
          <p:nvPr/>
        </p:nvSpPr>
        <p:spPr>
          <a:xfrm>
            <a:off x="2622328" y="5723325"/>
            <a:ext cx="106276" cy="470191"/>
          </a:xfrm>
          <a:custGeom>
            <a:avLst/>
            <a:gdLst>
              <a:gd name="connsiteX0" fmla="*/ 106055 w 106276"/>
              <a:gd name="connsiteY0" fmla="*/ 142 h 470191"/>
              <a:gd name="connsiteX1" fmla="*/ 29855 w 106276"/>
              <a:gd name="connsiteY1" fmla="*/ 135608 h 470191"/>
              <a:gd name="connsiteX2" fmla="*/ 29855 w 106276"/>
              <a:gd name="connsiteY2" fmla="*/ 194875 h 470191"/>
              <a:gd name="connsiteX3" fmla="*/ 21389 w 106276"/>
              <a:gd name="connsiteY3" fmla="*/ 463692 h 470191"/>
              <a:gd name="connsiteX4" fmla="*/ 23505 w 106276"/>
              <a:gd name="connsiteY4" fmla="*/ 368442 h 470191"/>
              <a:gd name="connsiteX5" fmla="*/ 2339 w 106276"/>
              <a:gd name="connsiteY5" fmla="*/ 163125 h 470191"/>
              <a:gd name="connsiteX6" fmla="*/ 106055 w 106276"/>
              <a:gd name="connsiteY6" fmla="*/ 142 h 4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276" h="470191">
                <a:moveTo>
                  <a:pt x="106055" y="142"/>
                </a:moveTo>
                <a:cubicBezTo>
                  <a:pt x="110641" y="-4444"/>
                  <a:pt x="42555" y="103153"/>
                  <a:pt x="29855" y="135608"/>
                </a:cubicBezTo>
                <a:cubicBezTo>
                  <a:pt x="17155" y="168064"/>
                  <a:pt x="31266" y="140194"/>
                  <a:pt x="29855" y="194875"/>
                </a:cubicBezTo>
                <a:cubicBezTo>
                  <a:pt x="28444" y="249556"/>
                  <a:pt x="22447" y="434764"/>
                  <a:pt x="21389" y="463692"/>
                </a:cubicBezTo>
                <a:cubicBezTo>
                  <a:pt x="20331" y="492620"/>
                  <a:pt x="26680" y="418536"/>
                  <a:pt x="23505" y="368442"/>
                </a:cubicBezTo>
                <a:cubicBezTo>
                  <a:pt x="20330" y="318348"/>
                  <a:pt x="-8244" y="223450"/>
                  <a:pt x="2339" y="163125"/>
                </a:cubicBezTo>
                <a:cubicBezTo>
                  <a:pt x="12922" y="102800"/>
                  <a:pt x="101469" y="4728"/>
                  <a:pt x="106055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9680C6E5-6182-4369-9EC2-9E572E329ECE}"/>
              </a:ext>
            </a:extLst>
          </p:cNvPr>
          <p:cNvSpPr/>
          <p:nvPr/>
        </p:nvSpPr>
        <p:spPr>
          <a:xfrm>
            <a:off x="2657609" y="5773542"/>
            <a:ext cx="132163" cy="689891"/>
          </a:xfrm>
          <a:custGeom>
            <a:avLst/>
            <a:gdLst>
              <a:gd name="connsiteX0" fmla="*/ 96174 w 132163"/>
              <a:gd name="connsiteY0" fmla="*/ 725 h 689891"/>
              <a:gd name="connsiteX1" fmla="*/ 24208 w 132163"/>
              <a:gd name="connsiteY1" fmla="*/ 131958 h 689891"/>
              <a:gd name="connsiteX2" fmla="*/ 15741 w 132163"/>
              <a:gd name="connsiteY2" fmla="*/ 263191 h 689891"/>
              <a:gd name="connsiteX3" fmla="*/ 28441 w 132163"/>
              <a:gd name="connsiteY3" fmla="*/ 415591 h 689891"/>
              <a:gd name="connsiteX4" fmla="*/ 130041 w 132163"/>
              <a:gd name="connsiteY4" fmla="*/ 682291 h 689891"/>
              <a:gd name="connsiteX5" fmla="*/ 89824 w 132163"/>
              <a:gd name="connsiteY5" fmla="*/ 603975 h 689891"/>
              <a:gd name="connsiteX6" fmla="*/ 924 w 132163"/>
              <a:gd name="connsiteY6" fmla="*/ 466391 h 689891"/>
              <a:gd name="connsiteX7" fmla="*/ 45374 w 132163"/>
              <a:gd name="connsiteY7" fmla="*/ 98091 h 689891"/>
              <a:gd name="connsiteX8" fmla="*/ 96174 w 132163"/>
              <a:gd name="connsiteY8" fmla="*/ 725 h 68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63" h="689891">
                <a:moveTo>
                  <a:pt x="96174" y="725"/>
                </a:moveTo>
                <a:cubicBezTo>
                  <a:pt x="92646" y="6369"/>
                  <a:pt x="37613" y="88214"/>
                  <a:pt x="24208" y="131958"/>
                </a:cubicBezTo>
                <a:cubicBezTo>
                  <a:pt x="10803" y="175702"/>
                  <a:pt x="15036" y="215919"/>
                  <a:pt x="15741" y="263191"/>
                </a:cubicBezTo>
                <a:cubicBezTo>
                  <a:pt x="16446" y="310463"/>
                  <a:pt x="9391" y="345741"/>
                  <a:pt x="28441" y="415591"/>
                </a:cubicBezTo>
                <a:cubicBezTo>
                  <a:pt x="47491" y="485441"/>
                  <a:pt x="119811" y="650894"/>
                  <a:pt x="130041" y="682291"/>
                </a:cubicBezTo>
                <a:cubicBezTo>
                  <a:pt x="140272" y="713688"/>
                  <a:pt x="111344" y="639958"/>
                  <a:pt x="89824" y="603975"/>
                </a:cubicBezTo>
                <a:cubicBezTo>
                  <a:pt x="68304" y="567992"/>
                  <a:pt x="8332" y="550705"/>
                  <a:pt x="924" y="466391"/>
                </a:cubicBezTo>
                <a:cubicBezTo>
                  <a:pt x="-6484" y="382077"/>
                  <a:pt x="32674" y="174291"/>
                  <a:pt x="45374" y="98091"/>
                </a:cubicBezTo>
                <a:cubicBezTo>
                  <a:pt x="58074" y="21891"/>
                  <a:pt x="99702" y="-4919"/>
                  <a:pt x="96174" y="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01AA70F0-11DA-46A0-852A-85BEF197B13F}"/>
              </a:ext>
            </a:extLst>
          </p:cNvPr>
          <p:cNvSpPr/>
          <p:nvPr/>
        </p:nvSpPr>
        <p:spPr>
          <a:xfrm>
            <a:off x="2520924" y="5990115"/>
            <a:ext cx="241335" cy="639285"/>
          </a:xfrm>
          <a:custGeom>
            <a:avLst/>
            <a:gdLst>
              <a:gd name="connsiteX0" fmla="*/ 26 w 241335"/>
              <a:gd name="connsiteY0" fmla="*/ 52 h 639285"/>
              <a:gd name="connsiteX1" fmla="*/ 82576 w 241335"/>
              <a:gd name="connsiteY1" fmla="*/ 277335 h 639285"/>
              <a:gd name="connsiteX2" fmla="*/ 177826 w 241335"/>
              <a:gd name="connsiteY2" fmla="*/ 537685 h 639285"/>
              <a:gd name="connsiteX3" fmla="*/ 241326 w 241335"/>
              <a:gd name="connsiteY3" fmla="*/ 639285 h 639285"/>
              <a:gd name="connsiteX4" fmla="*/ 173593 w 241335"/>
              <a:gd name="connsiteY4" fmla="*/ 537685 h 639285"/>
              <a:gd name="connsiteX5" fmla="*/ 91043 w 241335"/>
              <a:gd name="connsiteY5" fmla="*/ 256168 h 639285"/>
              <a:gd name="connsiteX6" fmla="*/ 26 w 241335"/>
              <a:gd name="connsiteY6" fmla="*/ 52 h 63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35" h="639285">
                <a:moveTo>
                  <a:pt x="26" y="52"/>
                </a:moveTo>
                <a:cubicBezTo>
                  <a:pt x="-1385" y="3580"/>
                  <a:pt x="52943" y="187730"/>
                  <a:pt x="82576" y="277335"/>
                </a:cubicBezTo>
                <a:cubicBezTo>
                  <a:pt x="112209" y="366940"/>
                  <a:pt x="151368" y="477360"/>
                  <a:pt x="177826" y="537685"/>
                </a:cubicBezTo>
                <a:cubicBezTo>
                  <a:pt x="204284" y="598010"/>
                  <a:pt x="242031" y="639285"/>
                  <a:pt x="241326" y="639285"/>
                </a:cubicBezTo>
                <a:cubicBezTo>
                  <a:pt x="240621" y="639285"/>
                  <a:pt x="198640" y="601538"/>
                  <a:pt x="173593" y="537685"/>
                </a:cubicBezTo>
                <a:cubicBezTo>
                  <a:pt x="148546" y="473832"/>
                  <a:pt x="120324" y="342246"/>
                  <a:pt x="91043" y="256168"/>
                </a:cubicBezTo>
                <a:cubicBezTo>
                  <a:pt x="61762" y="170090"/>
                  <a:pt x="1437" y="-3476"/>
                  <a:pt x="26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BD7D2BA9-04A0-4168-BE50-1DA8BA0092DA}"/>
              </a:ext>
            </a:extLst>
          </p:cNvPr>
          <p:cNvSpPr/>
          <p:nvPr/>
        </p:nvSpPr>
        <p:spPr>
          <a:xfrm>
            <a:off x="2717490" y="6408410"/>
            <a:ext cx="656452" cy="490222"/>
          </a:xfrm>
          <a:custGeom>
            <a:avLst/>
            <a:gdLst>
              <a:gd name="connsiteX0" fmla="*/ 310 w 656452"/>
              <a:gd name="connsiteY0" fmla="*/ 857 h 490222"/>
              <a:gd name="connsiteX1" fmla="*/ 125193 w 656452"/>
              <a:gd name="connsiteY1" fmla="*/ 193473 h 490222"/>
              <a:gd name="connsiteX2" fmla="*/ 231027 w 656452"/>
              <a:gd name="connsiteY2" fmla="*/ 305657 h 490222"/>
              <a:gd name="connsiteX3" fmla="*/ 639543 w 656452"/>
              <a:gd name="connsiteY3" fmla="*/ 483457 h 490222"/>
              <a:gd name="connsiteX4" fmla="*/ 584510 w 656452"/>
              <a:gd name="connsiteY4" fmla="*/ 455940 h 490222"/>
              <a:gd name="connsiteX5" fmla="*/ 163293 w 656452"/>
              <a:gd name="connsiteY5" fmla="*/ 276023 h 490222"/>
              <a:gd name="connsiteX6" fmla="*/ 310 w 656452"/>
              <a:gd name="connsiteY6" fmla="*/ 857 h 49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452" h="490222">
                <a:moveTo>
                  <a:pt x="310" y="857"/>
                </a:moveTo>
                <a:cubicBezTo>
                  <a:pt x="-6040" y="-12901"/>
                  <a:pt x="86740" y="142673"/>
                  <a:pt x="125193" y="193473"/>
                </a:cubicBezTo>
                <a:cubicBezTo>
                  <a:pt x="163646" y="244273"/>
                  <a:pt x="145302" y="257326"/>
                  <a:pt x="231027" y="305657"/>
                </a:cubicBezTo>
                <a:cubicBezTo>
                  <a:pt x="316752" y="353988"/>
                  <a:pt x="639543" y="483457"/>
                  <a:pt x="639543" y="483457"/>
                </a:cubicBezTo>
                <a:cubicBezTo>
                  <a:pt x="698457" y="508504"/>
                  <a:pt x="584510" y="455940"/>
                  <a:pt x="584510" y="455940"/>
                </a:cubicBezTo>
                <a:cubicBezTo>
                  <a:pt x="505135" y="421368"/>
                  <a:pt x="259601" y="347990"/>
                  <a:pt x="163293" y="276023"/>
                </a:cubicBezTo>
                <a:cubicBezTo>
                  <a:pt x="66985" y="204056"/>
                  <a:pt x="6660" y="14615"/>
                  <a:pt x="310" y="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01CBFCF9-7582-47FE-8FFE-01D2465C0FC6}"/>
              </a:ext>
            </a:extLst>
          </p:cNvPr>
          <p:cNvSpPr/>
          <p:nvPr/>
        </p:nvSpPr>
        <p:spPr>
          <a:xfrm>
            <a:off x="2715615" y="6415613"/>
            <a:ext cx="631940" cy="499386"/>
          </a:xfrm>
          <a:custGeom>
            <a:avLst/>
            <a:gdLst>
              <a:gd name="connsiteX0" fmla="*/ 68 w 631940"/>
              <a:gd name="connsiteY0" fmla="*/ 4 h 499386"/>
              <a:gd name="connsiteX1" fmla="*/ 118602 w 631940"/>
              <a:gd name="connsiteY1" fmla="*/ 247654 h 499386"/>
              <a:gd name="connsiteX2" fmla="*/ 336618 w 631940"/>
              <a:gd name="connsiteY2" fmla="*/ 376770 h 499386"/>
              <a:gd name="connsiteX3" fmla="*/ 622368 w 631940"/>
              <a:gd name="connsiteY3" fmla="*/ 495304 h 499386"/>
              <a:gd name="connsiteX4" fmla="*/ 569452 w 631940"/>
              <a:gd name="connsiteY4" fmla="*/ 474137 h 499386"/>
              <a:gd name="connsiteX5" fmla="*/ 256185 w 631940"/>
              <a:gd name="connsiteY5" fmla="*/ 357720 h 499386"/>
              <a:gd name="connsiteX6" fmla="*/ 103785 w 631940"/>
              <a:gd name="connsiteY6" fmla="*/ 254004 h 499386"/>
              <a:gd name="connsiteX7" fmla="*/ 68 w 631940"/>
              <a:gd name="connsiteY7" fmla="*/ 4 h 49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940" h="499386">
                <a:moveTo>
                  <a:pt x="68" y="4"/>
                </a:moveTo>
                <a:cubicBezTo>
                  <a:pt x="2538" y="-1054"/>
                  <a:pt x="62510" y="184860"/>
                  <a:pt x="118602" y="247654"/>
                </a:cubicBezTo>
                <a:cubicBezTo>
                  <a:pt x="174694" y="310448"/>
                  <a:pt x="252657" y="335495"/>
                  <a:pt x="336618" y="376770"/>
                </a:cubicBezTo>
                <a:cubicBezTo>
                  <a:pt x="420579" y="418045"/>
                  <a:pt x="583562" y="479076"/>
                  <a:pt x="622368" y="495304"/>
                </a:cubicBezTo>
                <a:cubicBezTo>
                  <a:pt x="661174" y="511532"/>
                  <a:pt x="569452" y="474137"/>
                  <a:pt x="569452" y="474137"/>
                </a:cubicBezTo>
                <a:cubicBezTo>
                  <a:pt x="508422" y="451206"/>
                  <a:pt x="333796" y="394409"/>
                  <a:pt x="256185" y="357720"/>
                </a:cubicBezTo>
                <a:cubicBezTo>
                  <a:pt x="178574" y="321031"/>
                  <a:pt x="144707" y="309037"/>
                  <a:pt x="103785" y="254004"/>
                </a:cubicBezTo>
                <a:cubicBezTo>
                  <a:pt x="62863" y="198971"/>
                  <a:pt x="-2402" y="1062"/>
                  <a:pt x="6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62C3ED4D-1454-43D0-BF6A-93D04BD375CB}"/>
              </a:ext>
            </a:extLst>
          </p:cNvPr>
          <p:cNvSpPr/>
          <p:nvPr/>
        </p:nvSpPr>
        <p:spPr>
          <a:xfrm>
            <a:off x="3369931" y="6753187"/>
            <a:ext cx="616013" cy="140506"/>
          </a:xfrm>
          <a:custGeom>
            <a:avLst/>
            <a:gdLst>
              <a:gd name="connsiteX0" fmla="*/ 332 w 616013"/>
              <a:gd name="connsiteY0" fmla="*/ 139738 h 140506"/>
              <a:gd name="connsiteX1" fmla="*/ 289257 w 616013"/>
              <a:gd name="connsiteY1" fmla="*/ 122276 h 140506"/>
              <a:gd name="connsiteX2" fmla="*/ 605169 w 616013"/>
              <a:gd name="connsiteY2" fmla="*/ 3213 h 140506"/>
              <a:gd name="connsiteX3" fmla="*/ 528969 w 616013"/>
              <a:gd name="connsiteY3" fmla="*/ 39726 h 140506"/>
              <a:gd name="connsiteX4" fmla="*/ 392444 w 616013"/>
              <a:gd name="connsiteY4" fmla="*/ 101638 h 140506"/>
              <a:gd name="connsiteX5" fmla="*/ 346407 w 616013"/>
              <a:gd name="connsiteY5" fmla="*/ 119101 h 140506"/>
              <a:gd name="connsiteX6" fmla="*/ 332 w 616013"/>
              <a:gd name="connsiteY6" fmla="*/ 139738 h 14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013" h="140506">
                <a:moveTo>
                  <a:pt x="332" y="139738"/>
                </a:moveTo>
                <a:cubicBezTo>
                  <a:pt x="-9193" y="140267"/>
                  <a:pt x="188451" y="145030"/>
                  <a:pt x="289257" y="122276"/>
                </a:cubicBezTo>
                <a:cubicBezTo>
                  <a:pt x="390063" y="99522"/>
                  <a:pt x="565217" y="16971"/>
                  <a:pt x="605169" y="3213"/>
                </a:cubicBezTo>
                <a:cubicBezTo>
                  <a:pt x="645121" y="-10545"/>
                  <a:pt x="564423" y="23322"/>
                  <a:pt x="528969" y="39726"/>
                </a:cubicBezTo>
                <a:lnTo>
                  <a:pt x="392444" y="101638"/>
                </a:lnTo>
                <a:cubicBezTo>
                  <a:pt x="362017" y="114867"/>
                  <a:pt x="407790" y="111428"/>
                  <a:pt x="346407" y="119101"/>
                </a:cubicBezTo>
                <a:cubicBezTo>
                  <a:pt x="285024" y="126774"/>
                  <a:pt x="9857" y="139209"/>
                  <a:pt x="332" y="139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0C1806AB-100F-4D8C-B552-E8502146FD4C}"/>
              </a:ext>
            </a:extLst>
          </p:cNvPr>
          <p:cNvSpPr/>
          <p:nvPr/>
        </p:nvSpPr>
        <p:spPr>
          <a:xfrm>
            <a:off x="3309038" y="6564130"/>
            <a:ext cx="937737" cy="347582"/>
          </a:xfrm>
          <a:custGeom>
            <a:avLst/>
            <a:gdLst>
              <a:gd name="connsiteX0" fmla="*/ 18362 w 937737"/>
              <a:gd name="connsiteY0" fmla="*/ 341495 h 347582"/>
              <a:gd name="connsiteX1" fmla="*/ 69162 w 937737"/>
              <a:gd name="connsiteY1" fmla="*/ 343083 h 347582"/>
              <a:gd name="connsiteX2" fmla="*/ 359675 w 937737"/>
              <a:gd name="connsiteY2" fmla="*/ 341495 h 347582"/>
              <a:gd name="connsiteX3" fmla="*/ 580337 w 937737"/>
              <a:gd name="connsiteY3" fmla="*/ 266883 h 347582"/>
              <a:gd name="connsiteX4" fmla="*/ 842275 w 937737"/>
              <a:gd name="connsiteY4" fmla="*/ 98608 h 347582"/>
              <a:gd name="connsiteX5" fmla="*/ 937525 w 937737"/>
              <a:gd name="connsiteY5" fmla="*/ 183 h 347582"/>
              <a:gd name="connsiteX6" fmla="*/ 864500 w 937737"/>
              <a:gd name="connsiteY6" fmla="*/ 76383 h 347582"/>
              <a:gd name="connsiteX7" fmla="*/ 750200 w 937737"/>
              <a:gd name="connsiteY7" fmla="*/ 158933 h 347582"/>
              <a:gd name="connsiteX8" fmla="*/ 548587 w 937737"/>
              <a:gd name="connsiteY8" fmla="*/ 274820 h 347582"/>
              <a:gd name="connsiteX9" fmla="*/ 437462 w 937737"/>
              <a:gd name="connsiteY9" fmla="*/ 301808 h 347582"/>
              <a:gd name="connsiteX10" fmla="*/ 18362 w 937737"/>
              <a:gd name="connsiteY10" fmla="*/ 341495 h 3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7737" h="347582">
                <a:moveTo>
                  <a:pt x="18362" y="341495"/>
                </a:moveTo>
                <a:cubicBezTo>
                  <a:pt x="-43021" y="348374"/>
                  <a:pt x="69162" y="343083"/>
                  <a:pt x="69162" y="343083"/>
                </a:cubicBezTo>
                <a:cubicBezTo>
                  <a:pt x="126047" y="343083"/>
                  <a:pt x="274479" y="354195"/>
                  <a:pt x="359675" y="341495"/>
                </a:cubicBezTo>
                <a:cubicBezTo>
                  <a:pt x="444871" y="328795"/>
                  <a:pt x="499904" y="307364"/>
                  <a:pt x="580337" y="266883"/>
                </a:cubicBezTo>
                <a:cubicBezTo>
                  <a:pt x="660770" y="226402"/>
                  <a:pt x="782744" y="143058"/>
                  <a:pt x="842275" y="98608"/>
                </a:cubicBezTo>
                <a:cubicBezTo>
                  <a:pt x="901806" y="54158"/>
                  <a:pt x="933821" y="3887"/>
                  <a:pt x="937525" y="183"/>
                </a:cubicBezTo>
                <a:cubicBezTo>
                  <a:pt x="941229" y="-3521"/>
                  <a:pt x="895721" y="49925"/>
                  <a:pt x="864500" y="76383"/>
                </a:cubicBezTo>
                <a:cubicBezTo>
                  <a:pt x="833279" y="102841"/>
                  <a:pt x="802852" y="125860"/>
                  <a:pt x="750200" y="158933"/>
                </a:cubicBezTo>
                <a:cubicBezTo>
                  <a:pt x="697548" y="192006"/>
                  <a:pt x="600710" y="251008"/>
                  <a:pt x="548587" y="274820"/>
                </a:cubicBezTo>
                <a:cubicBezTo>
                  <a:pt x="496464" y="298632"/>
                  <a:pt x="522922" y="288579"/>
                  <a:pt x="437462" y="301808"/>
                </a:cubicBezTo>
                <a:cubicBezTo>
                  <a:pt x="352002" y="315037"/>
                  <a:pt x="79745" y="334616"/>
                  <a:pt x="18362" y="341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E410D90E-C30A-40B3-A8A0-71015759AADA}"/>
              </a:ext>
            </a:extLst>
          </p:cNvPr>
          <p:cNvSpPr/>
          <p:nvPr/>
        </p:nvSpPr>
        <p:spPr>
          <a:xfrm>
            <a:off x="3955965" y="6564238"/>
            <a:ext cx="273222" cy="201829"/>
          </a:xfrm>
          <a:custGeom>
            <a:avLst/>
            <a:gdLst>
              <a:gd name="connsiteX0" fmla="*/ 273135 w 273222"/>
              <a:gd name="connsiteY0" fmla="*/ 75 h 201829"/>
              <a:gd name="connsiteX1" fmla="*/ 128673 w 273222"/>
              <a:gd name="connsiteY1" fmla="*/ 128662 h 201829"/>
              <a:gd name="connsiteX2" fmla="*/ 85 w 273222"/>
              <a:gd name="connsiteY2" fmla="*/ 201687 h 201829"/>
              <a:gd name="connsiteX3" fmla="*/ 147723 w 273222"/>
              <a:gd name="connsiteY3" fmla="*/ 111200 h 201829"/>
              <a:gd name="connsiteX4" fmla="*/ 273135 w 273222"/>
              <a:gd name="connsiteY4" fmla="*/ 75 h 20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22" h="201829">
                <a:moveTo>
                  <a:pt x="273135" y="75"/>
                </a:moveTo>
                <a:cubicBezTo>
                  <a:pt x="269960" y="2985"/>
                  <a:pt x="174181" y="95060"/>
                  <a:pt x="128673" y="128662"/>
                </a:cubicBezTo>
                <a:cubicBezTo>
                  <a:pt x="83165" y="162264"/>
                  <a:pt x="-3090" y="204597"/>
                  <a:pt x="85" y="201687"/>
                </a:cubicBezTo>
                <a:cubicBezTo>
                  <a:pt x="3260" y="198777"/>
                  <a:pt x="103008" y="143479"/>
                  <a:pt x="147723" y="111200"/>
                </a:cubicBezTo>
                <a:cubicBezTo>
                  <a:pt x="192438" y="78921"/>
                  <a:pt x="276310" y="-2835"/>
                  <a:pt x="273135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D677BB46-6646-4F8E-8634-8CD8230C1946}"/>
              </a:ext>
            </a:extLst>
          </p:cNvPr>
          <p:cNvSpPr/>
          <p:nvPr/>
        </p:nvSpPr>
        <p:spPr>
          <a:xfrm>
            <a:off x="4247750" y="5387389"/>
            <a:ext cx="502071" cy="483245"/>
          </a:xfrm>
          <a:custGeom>
            <a:avLst/>
            <a:gdLst>
              <a:gd name="connsiteX0" fmla="*/ 400 w 502071"/>
              <a:gd name="connsiteY0" fmla="*/ 3761 h 483245"/>
              <a:gd name="connsiteX1" fmla="*/ 267100 w 502071"/>
              <a:gd name="connsiteY1" fmla="*/ 67261 h 483245"/>
              <a:gd name="connsiteX2" fmla="*/ 362350 w 502071"/>
              <a:gd name="connsiteY2" fmla="*/ 219661 h 483245"/>
              <a:gd name="connsiteX3" fmla="*/ 406800 w 502071"/>
              <a:gd name="connsiteY3" fmla="*/ 159336 h 483245"/>
              <a:gd name="connsiteX4" fmla="*/ 368700 w 502071"/>
              <a:gd name="connsiteY4" fmla="*/ 267286 h 483245"/>
              <a:gd name="connsiteX5" fmla="*/ 463950 w 502071"/>
              <a:gd name="connsiteY5" fmla="*/ 232361 h 483245"/>
              <a:gd name="connsiteX6" fmla="*/ 416325 w 502071"/>
              <a:gd name="connsiteY6" fmla="*/ 403811 h 483245"/>
              <a:gd name="connsiteX7" fmla="*/ 451250 w 502071"/>
              <a:gd name="connsiteY7" fmla="*/ 457786 h 483245"/>
              <a:gd name="connsiteX8" fmla="*/ 502050 w 502071"/>
              <a:gd name="connsiteY8" fmla="*/ 483186 h 483245"/>
              <a:gd name="connsiteX9" fmla="*/ 444900 w 502071"/>
              <a:gd name="connsiteY9" fmla="*/ 460961 h 483245"/>
              <a:gd name="connsiteX10" fmla="*/ 406800 w 502071"/>
              <a:gd name="connsiteY10" fmla="*/ 362536 h 483245"/>
              <a:gd name="connsiteX11" fmla="*/ 416325 w 502071"/>
              <a:gd name="connsiteY11" fmla="*/ 292686 h 483245"/>
              <a:gd name="connsiteX12" fmla="*/ 346475 w 502071"/>
              <a:gd name="connsiteY12" fmla="*/ 229186 h 483245"/>
              <a:gd name="connsiteX13" fmla="*/ 311550 w 502071"/>
              <a:gd name="connsiteY13" fmla="*/ 159336 h 483245"/>
              <a:gd name="connsiteX14" fmla="*/ 219475 w 502071"/>
              <a:gd name="connsiteY14" fmla="*/ 586 h 483245"/>
              <a:gd name="connsiteX15" fmla="*/ 206775 w 502071"/>
              <a:gd name="connsiteY15" fmla="*/ 102186 h 483245"/>
              <a:gd name="connsiteX16" fmla="*/ 400 w 502071"/>
              <a:gd name="connsiteY16" fmla="*/ 3761 h 48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2071" h="483245">
                <a:moveTo>
                  <a:pt x="400" y="3761"/>
                </a:moveTo>
                <a:cubicBezTo>
                  <a:pt x="10454" y="-2060"/>
                  <a:pt x="206775" y="31278"/>
                  <a:pt x="267100" y="67261"/>
                </a:cubicBezTo>
                <a:cubicBezTo>
                  <a:pt x="327425" y="103244"/>
                  <a:pt x="339067" y="204315"/>
                  <a:pt x="362350" y="219661"/>
                </a:cubicBezTo>
                <a:cubicBezTo>
                  <a:pt x="385633" y="235007"/>
                  <a:pt x="405742" y="151399"/>
                  <a:pt x="406800" y="159336"/>
                </a:cubicBezTo>
                <a:cubicBezTo>
                  <a:pt x="407858" y="167273"/>
                  <a:pt x="359175" y="255115"/>
                  <a:pt x="368700" y="267286"/>
                </a:cubicBezTo>
                <a:cubicBezTo>
                  <a:pt x="378225" y="279457"/>
                  <a:pt x="456013" y="209607"/>
                  <a:pt x="463950" y="232361"/>
                </a:cubicBezTo>
                <a:cubicBezTo>
                  <a:pt x="471888" y="255115"/>
                  <a:pt x="418442" y="366240"/>
                  <a:pt x="416325" y="403811"/>
                </a:cubicBezTo>
                <a:cubicBezTo>
                  <a:pt x="414208" y="441382"/>
                  <a:pt x="436963" y="444557"/>
                  <a:pt x="451250" y="457786"/>
                </a:cubicBezTo>
                <a:cubicBezTo>
                  <a:pt x="465538" y="471015"/>
                  <a:pt x="503108" y="482657"/>
                  <a:pt x="502050" y="483186"/>
                </a:cubicBezTo>
                <a:cubicBezTo>
                  <a:pt x="500992" y="483715"/>
                  <a:pt x="460775" y="481069"/>
                  <a:pt x="444900" y="460961"/>
                </a:cubicBezTo>
                <a:cubicBezTo>
                  <a:pt x="429025" y="440853"/>
                  <a:pt x="411562" y="390582"/>
                  <a:pt x="406800" y="362536"/>
                </a:cubicBezTo>
                <a:cubicBezTo>
                  <a:pt x="402038" y="334490"/>
                  <a:pt x="426379" y="314911"/>
                  <a:pt x="416325" y="292686"/>
                </a:cubicBezTo>
                <a:cubicBezTo>
                  <a:pt x="406271" y="270461"/>
                  <a:pt x="363937" y="251411"/>
                  <a:pt x="346475" y="229186"/>
                </a:cubicBezTo>
                <a:cubicBezTo>
                  <a:pt x="329013" y="206961"/>
                  <a:pt x="332717" y="197436"/>
                  <a:pt x="311550" y="159336"/>
                </a:cubicBezTo>
                <a:cubicBezTo>
                  <a:pt x="290383" y="121236"/>
                  <a:pt x="236938" y="10111"/>
                  <a:pt x="219475" y="586"/>
                </a:cubicBezTo>
                <a:cubicBezTo>
                  <a:pt x="202013" y="-8939"/>
                  <a:pt x="241171" y="100599"/>
                  <a:pt x="206775" y="102186"/>
                </a:cubicBezTo>
                <a:cubicBezTo>
                  <a:pt x="172379" y="103774"/>
                  <a:pt x="-9654" y="9582"/>
                  <a:pt x="400" y="3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1943B7ED-4653-4FC8-A4DD-5780E0E98126}"/>
              </a:ext>
            </a:extLst>
          </p:cNvPr>
          <p:cNvSpPr/>
          <p:nvPr/>
        </p:nvSpPr>
        <p:spPr>
          <a:xfrm>
            <a:off x="3883412" y="5229774"/>
            <a:ext cx="406578" cy="152401"/>
          </a:xfrm>
          <a:custGeom>
            <a:avLst/>
            <a:gdLst>
              <a:gd name="connsiteX0" fmla="*/ 671 w 406578"/>
              <a:gd name="connsiteY0" fmla="*/ 509 h 152401"/>
              <a:gd name="connsiteX1" fmla="*/ 123438 w 406578"/>
              <a:gd name="connsiteY1" fmla="*/ 34376 h 152401"/>
              <a:gd name="connsiteX2" fmla="*/ 184821 w 406578"/>
              <a:gd name="connsiteY2" fmla="*/ 38609 h 152401"/>
              <a:gd name="connsiteX3" fmla="*/ 269488 w 406578"/>
              <a:gd name="connsiteY3" fmla="*/ 106343 h 152401"/>
              <a:gd name="connsiteX4" fmla="*/ 404955 w 406578"/>
              <a:gd name="connsiteY4" fmla="*/ 150793 h 152401"/>
              <a:gd name="connsiteX5" fmla="*/ 339338 w 406578"/>
              <a:gd name="connsiteY5" fmla="*/ 140209 h 152401"/>
              <a:gd name="connsiteX6" fmla="*/ 265255 w 406578"/>
              <a:gd name="connsiteY6" fmla="*/ 116926 h 152401"/>
              <a:gd name="connsiteX7" fmla="*/ 182705 w 406578"/>
              <a:gd name="connsiteY7" fmla="*/ 64009 h 152401"/>
              <a:gd name="connsiteX8" fmla="*/ 671 w 406578"/>
              <a:gd name="connsiteY8" fmla="*/ 509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578" h="152401">
                <a:moveTo>
                  <a:pt x="671" y="509"/>
                </a:moveTo>
                <a:cubicBezTo>
                  <a:pt x="-9207" y="-4430"/>
                  <a:pt x="92746" y="28026"/>
                  <a:pt x="123438" y="34376"/>
                </a:cubicBezTo>
                <a:cubicBezTo>
                  <a:pt x="154130" y="40726"/>
                  <a:pt x="160479" y="26615"/>
                  <a:pt x="184821" y="38609"/>
                </a:cubicBezTo>
                <a:cubicBezTo>
                  <a:pt x="209163" y="50603"/>
                  <a:pt x="232799" y="87646"/>
                  <a:pt x="269488" y="106343"/>
                </a:cubicBezTo>
                <a:cubicBezTo>
                  <a:pt x="306177" y="125040"/>
                  <a:pt x="393313" y="145149"/>
                  <a:pt x="404955" y="150793"/>
                </a:cubicBezTo>
                <a:cubicBezTo>
                  <a:pt x="416597" y="156437"/>
                  <a:pt x="362621" y="145853"/>
                  <a:pt x="339338" y="140209"/>
                </a:cubicBezTo>
                <a:cubicBezTo>
                  <a:pt x="316055" y="134565"/>
                  <a:pt x="291360" y="129626"/>
                  <a:pt x="265255" y="116926"/>
                </a:cubicBezTo>
                <a:cubicBezTo>
                  <a:pt x="239150" y="104226"/>
                  <a:pt x="221863" y="79531"/>
                  <a:pt x="182705" y="64009"/>
                </a:cubicBezTo>
                <a:cubicBezTo>
                  <a:pt x="143547" y="48487"/>
                  <a:pt x="10549" y="5448"/>
                  <a:pt x="671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31932ACA-DFA2-418D-8C0C-EB9A636C9144}"/>
              </a:ext>
            </a:extLst>
          </p:cNvPr>
          <p:cNvSpPr/>
          <p:nvPr/>
        </p:nvSpPr>
        <p:spPr>
          <a:xfrm>
            <a:off x="3630083" y="5147089"/>
            <a:ext cx="287545" cy="100642"/>
          </a:xfrm>
          <a:custGeom>
            <a:avLst/>
            <a:gdLst>
              <a:gd name="connsiteX0" fmla="*/ 0 w 287545"/>
              <a:gd name="connsiteY0" fmla="*/ 30278 h 100642"/>
              <a:gd name="connsiteX1" fmla="*/ 137584 w 287545"/>
              <a:gd name="connsiteY1" fmla="*/ 19694 h 100642"/>
              <a:gd name="connsiteX2" fmla="*/ 154517 w 287545"/>
              <a:gd name="connsiteY2" fmla="*/ 2761 h 100642"/>
              <a:gd name="connsiteX3" fmla="*/ 220134 w 287545"/>
              <a:gd name="connsiteY3" fmla="*/ 83194 h 100642"/>
              <a:gd name="connsiteX4" fmla="*/ 277284 w 287545"/>
              <a:gd name="connsiteY4" fmla="*/ 55678 h 100642"/>
              <a:gd name="connsiteX5" fmla="*/ 281517 w 287545"/>
              <a:gd name="connsiteY5" fmla="*/ 100128 h 100642"/>
              <a:gd name="connsiteX6" fmla="*/ 213784 w 287545"/>
              <a:gd name="connsiteY6" fmla="*/ 81078 h 100642"/>
              <a:gd name="connsiteX7" fmla="*/ 0 w 287545"/>
              <a:gd name="connsiteY7" fmla="*/ 30278 h 10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545" h="100642">
                <a:moveTo>
                  <a:pt x="0" y="30278"/>
                </a:moveTo>
                <a:cubicBezTo>
                  <a:pt x="55915" y="27279"/>
                  <a:pt x="111831" y="24280"/>
                  <a:pt x="137584" y="19694"/>
                </a:cubicBezTo>
                <a:cubicBezTo>
                  <a:pt x="163337" y="15108"/>
                  <a:pt x="140759" y="-7822"/>
                  <a:pt x="154517" y="2761"/>
                </a:cubicBezTo>
                <a:cubicBezTo>
                  <a:pt x="168275" y="13344"/>
                  <a:pt x="199673" y="74375"/>
                  <a:pt x="220134" y="83194"/>
                </a:cubicBezTo>
                <a:cubicBezTo>
                  <a:pt x="240595" y="92013"/>
                  <a:pt x="267053" y="52856"/>
                  <a:pt x="277284" y="55678"/>
                </a:cubicBezTo>
                <a:cubicBezTo>
                  <a:pt x="287515" y="58500"/>
                  <a:pt x="292100" y="95895"/>
                  <a:pt x="281517" y="100128"/>
                </a:cubicBezTo>
                <a:cubicBezTo>
                  <a:pt x="270934" y="104361"/>
                  <a:pt x="213784" y="81078"/>
                  <a:pt x="213784" y="81078"/>
                </a:cubicBezTo>
                <a:lnTo>
                  <a:pt x="0" y="302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16447F8A-A6A5-4A2D-A676-155DABC7937E}"/>
              </a:ext>
            </a:extLst>
          </p:cNvPr>
          <p:cNvSpPr/>
          <p:nvPr/>
        </p:nvSpPr>
        <p:spPr>
          <a:xfrm>
            <a:off x="4643272" y="6131815"/>
            <a:ext cx="172270" cy="737990"/>
          </a:xfrm>
          <a:custGeom>
            <a:avLst/>
            <a:gdLst>
              <a:gd name="connsiteX0" fmla="*/ 172145 w 172270"/>
              <a:gd name="connsiteY0" fmla="*/ 168 h 737990"/>
              <a:gd name="connsiteX1" fmla="*/ 55728 w 172270"/>
              <a:gd name="connsiteY1" fmla="*/ 173735 h 737990"/>
              <a:gd name="connsiteX2" fmla="*/ 2811 w 172270"/>
              <a:gd name="connsiteY2" fmla="*/ 529335 h 737990"/>
              <a:gd name="connsiteX3" fmla="*/ 7045 w 172270"/>
              <a:gd name="connsiteY3" fmla="*/ 734652 h 737990"/>
              <a:gd name="connsiteX4" fmla="*/ 4928 w 172270"/>
              <a:gd name="connsiteY4" fmla="*/ 622468 h 737990"/>
              <a:gd name="connsiteX5" fmla="*/ 76895 w 172270"/>
              <a:gd name="connsiteY5" fmla="*/ 201252 h 737990"/>
              <a:gd name="connsiteX6" fmla="*/ 172145 w 172270"/>
              <a:gd name="connsiteY6" fmla="*/ 168 h 73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270" h="737990">
                <a:moveTo>
                  <a:pt x="172145" y="168"/>
                </a:moveTo>
                <a:cubicBezTo>
                  <a:pt x="168617" y="-4418"/>
                  <a:pt x="83950" y="85541"/>
                  <a:pt x="55728" y="173735"/>
                </a:cubicBezTo>
                <a:cubicBezTo>
                  <a:pt x="27506" y="261929"/>
                  <a:pt x="10925" y="435849"/>
                  <a:pt x="2811" y="529335"/>
                </a:cubicBezTo>
                <a:cubicBezTo>
                  <a:pt x="-5303" y="622821"/>
                  <a:pt x="6692" y="719130"/>
                  <a:pt x="7045" y="734652"/>
                </a:cubicBezTo>
                <a:cubicBezTo>
                  <a:pt x="7398" y="750174"/>
                  <a:pt x="-6714" y="711368"/>
                  <a:pt x="4928" y="622468"/>
                </a:cubicBezTo>
                <a:cubicBezTo>
                  <a:pt x="16570" y="533568"/>
                  <a:pt x="50084" y="303910"/>
                  <a:pt x="76895" y="201252"/>
                </a:cubicBezTo>
                <a:cubicBezTo>
                  <a:pt x="103706" y="98594"/>
                  <a:pt x="175673" y="4754"/>
                  <a:pt x="172145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AFFA2D03-7D32-4CDF-B437-4E5558E3E065}"/>
              </a:ext>
            </a:extLst>
          </p:cNvPr>
          <p:cNvSpPr/>
          <p:nvPr/>
        </p:nvSpPr>
        <p:spPr>
          <a:xfrm>
            <a:off x="4596656" y="7031469"/>
            <a:ext cx="63254" cy="405666"/>
          </a:xfrm>
          <a:custGeom>
            <a:avLst/>
            <a:gdLst>
              <a:gd name="connsiteX0" fmla="*/ 57894 w 63254"/>
              <a:gd name="connsiteY0" fmla="*/ 1156 h 405666"/>
              <a:gd name="connsiteX1" fmla="*/ 29319 w 63254"/>
              <a:gd name="connsiteY1" fmla="*/ 140856 h 405666"/>
              <a:gd name="connsiteX2" fmla="*/ 744 w 63254"/>
              <a:gd name="connsiteY2" fmla="*/ 245631 h 405666"/>
              <a:gd name="connsiteX3" fmla="*/ 61069 w 63254"/>
              <a:gd name="connsiteY3" fmla="*/ 398031 h 405666"/>
              <a:gd name="connsiteX4" fmla="*/ 48369 w 63254"/>
              <a:gd name="connsiteY4" fmla="*/ 366281 h 405666"/>
              <a:gd name="connsiteX5" fmla="*/ 32494 w 63254"/>
              <a:gd name="connsiteY5" fmla="*/ 223406 h 405666"/>
              <a:gd name="connsiteX6" fmla="*/ 57894 w 63254"/>
              <a:gd name="connsiteY6" fmla="*/ 1156 h 4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54" h="405666">
                <a:moveTo>
                  <a:pt x="57894" y="1156"/>
                </a:moveTo>
                <a:cubicBezTo>
                  <a:pt x="57365" y="-12602"/>
                  <a:pt x="38844" y="100110"/>
                  <a:pt x="29319" y="140856"/>
                </a:cubicBezTo>
                <a:cubicBezTo>
                  <a:pt x="19794" y="181602"/>
                  <a:pt x="-4548" y="202769"/>
                  <a:pt x="744" y="245631"/>
                </a:cubicBezTo>
                <a:cubicBezTo>
                  <a:pt x="6036" y="288493"/>
                  <a:pt x="53132" y="377923"/>
                  <a:pt x="61069" y="398031"/>
                </a:cubicBezTo>
                <a:cubicBezTo>
                  <a:pt x="69006" y="418139"/>
                  <a:pt x="53131" y="395385"/>
                  <a:pt x="48369" y="366281"/>
                </a:cubicBezTo>
                <a:cubicBezTo>
                  <a:pt x="43607" y="337177"/>
                  <a:pt x="28261" y="279498"/>
                  <a:pt x="32494" y="223406"/>
                </a:cubicBezTo>
                <a:cubicBezTo>
                  <a:pt x="36727" y="167314"/>
                  <a:pt x="58423" y="14914"/>
                  <a:pt x="57894" y="1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32414333-9A7A-47E0-840F-C60060EF17C8}"/>
              </a:ext>
            </a:extLst>
          </p:cNvPr>
          <p:cNvSpPr/>
          <p:nvPr/>
        </p:nvSpPr>
        <p:spPr>
          <a:xfrm>
            <a:off x="4421553" y="7118164"/>
            <a:ext cx="140959" cy="222629"/>
          </a:xfrm>
          <a:custGeom>
            <a:avLst/>
            <a:gdLst>
              <a:gd name="connsiteX0" fmla="*/ 140922 w 140959"/>
              <a:gd name="connsiteY0" fmla="*/ 186 h 222629"/>
              <a:gd name="connsiteX1" fmla="*/ 20272 w 140959"/>
              <a:gd name="connsiteY1" fmla="*/ 101786 h 222629"/>
              <a:gd name="connsiteX2" fmla="*/ 1222 w 140959"/>
              <a:gd name="connsiteY2" fmla="*/ 222436 h 222629"/>
              <a:gd name="connsiteX3" fmla="*/ 32972 w 140959"/>
              <a:gd name="connsiteY3" fmla="*/ 127186 h 222629"/>
              <a:gd name="connsiteX4" fmla="*/ 140922 w 140959"/>
              <a:gd name="connsiteY4" fmla="*/ 186 h 22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59" h="222629">
                <a:moveTo>
                  <a:pt x="140922" y="186"/>
                </a:moveTo>
                <a:cubicBezTo>
                  <a:pt x="138805" y="-4047"/>
                  <a:pt x="43555" y="64744"/>
                  <a:pt x="20272" y="101786"/>
                </a:cubicBezTo>
                <a:cubicBezTo>
                  <a:pt x="-3011" y="138828"/>
                  <a:pt x="-895" y="218203"/>
                  <a:pt x="1222" y="222436"/>
                </a:cubicBezTo>
                <a:cubicBezTo>
                  <a:pt x="3339" y="226669"/>
                  <a:pt x="10747" y="160523"/>
                  <a:pt x="32972" y="127186"/>
                </a:cubicBezTo>
                <a:cubicBezTo>
                  <a:pt x="55197" y="93849"/>
                  <a:pt x="143039" y="4419"/>
                  <a:pt x="140922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5674CD60-B3FE-4CAE-9E8F-DAE2698579AA}"/>
              </a:ext>
            </a:extLst>
          </p:cNvPr>
          <p:cNvSpPr/>
          <p:nvPr/>
        </p:nvSpPr>
        <p:spPr>
          <a:xfrm>
            <a:off x="4941161" y="6422705"/>
            <a:ext cx="189866" cy="664861"/>
          </a:xfrm>
          <a:custGeom>
            <a:avLst/>
            <a:gdLst>
              <a:gd name="connsiteX0" fmla="*/ 40414 w 189866"/>
              <a:gd name="connsiteY0" fmla="*/ 13020 h 664861"/>
              <a:gd name="connsiteX1" fmla="*/ 27714 w 189866"/>
              <a:gd name="connsiteY1" fmla="*/ 235270 h 664861"/>
              <a:gd name="connsiteX2" fmla="*/ 27714 w 189866"/>
              <a:gd name="connsiteY2" fmla="*/ 368620 h 664861"/>
              <a:gd name="connsiteX3" fmla="*/ 183289 w 189866"/>
              <a:gd name="connsiteY3" fmla="*/ 654370 h 664861"/>
              <a:gd name="connsiteX4" fmla="*/ 145189 w 189866"/>
              <a:gd name="connsiteY4" fmla="*/ 587695 h 664861"/>
              <a:gd name="connsiteX5" fmla="*/ 2314 w 189866"/>
              <a:gd name="connsiteY5" fmla="*/ 441645 h 664861"/>
              <a:gd name="connsiteX6" fmla="*/ 56289 w 189866"/>
              <a:gd name="connsiteY6" fmla="*/ 66995 h 664861"/>
              <a:gd name="connsiteX7" fmla="*/ 40414 w 189866"/>
              <a:gd name="connsiteY7" fmla="*/ 13020 h 66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866" h="664861">
                <a:moveTo>
                  <a:pt x="40414" y="13020"/>
                </a:moveTo>
                <a:cubicBezTo>
                  <a:pt x="35652" y="41066"/>
                  <a:pt x="29831" y="176003"/>
                  <a:pt x="27714" y="235270"/>
                </a:cubicBezTo>
                <a:cubicBezTo>
                  <a:pt x="25597" y="294537"/>
                  <a:pt x="1785" y="298770"/>
                  <a:pt x="27714" y="368620"/>
                </a:cubicBezTo>
                <a:cubicBezTo>
                  <a:pt x="53643" y="438470"/>
                  <a:pt x="163710" y="617858"/>
                  <a:pt x="183289" y="654370"/>
                </a:cubicBezTo>
                <a:cubicBezTo>
                  <a:pt x="202868" y="690883"/>
                  <a:pt x="175351" y="623149"/>
                  <a:pt x="145189" y="587695"/>
                </a:cubicBezTo>
                <a:cubicBezTo>
                  <a:pt x="115027" y="552241"/>
                  <a:pt x="17131" y="528428"/>
                  <a:pt x="2314" y="441645"/>
                </a:cubicBezTo>
                <a:cubicBezTo>
                  <a:pt x="-12503" y="354862"/>
                  <a:pt x="48352" y="132082"/>
                  <a:pt x="56289" y="66995"/>
                </a:cubicBezTo>
                <a:cubicBezTo>
                  <a:pt x="64226" y="1908"/>
                  <a:pt x="45176" y="-15026"/>
                  <a:pt x="40414" y="13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54144CF0-7A1E-4B1E-8751-A67A8C0C4289}"/>
              </a:ext>
            </a:extLst>
          </p:cNvPr>
          <p:cNvSpPr/>
          <p:nvPr/>
        </p:nvSpPr>
        <p:spPr>
          <a:xfrm>
            <a:off x="4968721" y="7174887"/>
            <a:ext cx="231327" cy="337171"/>
          </a:xfrm>
          <a:custGeom>
            <a:avLst/>
            <a:gdLst>
              <a:gd name="connsiteX0" fmla="*/ 168429 w 231327"/>
              <a:gd name="connsiteY0" fmla="*/ 613 h 337171"/>
              <a:gd name="connsiteX1" fmla="*/ 225579 w 231327"/>
              <a:gd name="connsiteY1" fmla="*/ 200638 h 337171"/>
              <a:gd name="connsiteX2" fmla="*/ 154 w 231327"/>
              <a:gd name="connsiteY2" fmla="*/ 337163 h 337171"/>
              <a:gd name="connsiteX3" fmla="*/ 190654 w 231327"/>
              <a:gd name="connsiteY3" fmla="*/ 206988 h 337171"/>
              <a:gd name="connsiteX4" fmla="*/ 216054 w 231327"/>
              <a:gd name="connsiteY4" fmla="*/ 140313 h 337171"/>
              <a:gd name="connsiteX5" fmla="*/ 168429 w 231327"/>
              <a:gd name="connsiteY5" fmla="*/ 613 h 33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327" h="337171">
                <a:moveTo>
                  <a:pt x="168429" y="613"/>
                </a:moveTo>
                <a:cubicBezTo>
                  <a:pt x="170016" y="10667"/>
                  <a:pt x="253625" y="144547"/>
                  <a:pt x="225579" y="200638"/>
                </a:cubicBezTo>
                <a:cubicBezTo>
                  <a:pt x="197533" y="256729"/>
                  <a:pt x="5975" y="336105"/>
                  <a:pt x="154" y="337163"/>
                </a:cubicBezTo>
                <a:cubicBezTo>
                  <a:pt x="-5667" y="338221"/>
                  <a:pt x="154671" y="239796"/>
                  <a:pt x="190654" y="206988"/>
                </a:cubicBezTo>
                <a:cubicBezTo>
                  <a:pt x="226637" y="174180"/>
                  <a:pt x="218171" y="173650"/>
                  <a:pt x="216054" y="140313"/>
                </a:cubicBezTo>
                <a:cubicBezTo>
                  <a:pt x="213937" y="106976"/>
                  <a:pt x="166842" y="-9441"/>
                  <a:pt x="168429" y="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68BF8786-9F85-4941-9AEC-EAE3CEB20352}"/>
              </a:ext>
            </a:extLst>
          </p:cNvPr>
          <p:cNvSpPr/>
          <p:nvPr/>
        </p:nvSpPr>
        <p:spPr>
          <a:xfrm>
            <a:off x="4705327" y="7445019"/>
            <a:ext cx="292337" cy="138339"/>
          </a:xfrm>
          <a:custGeom>
            <a:avLst/>
            <a:gdLst>
              <a:gd name="connsiteX0" fmla="*/ 23 w 292337"/>
              <a:gd name="connsiteY0" fmla="*/ 356 h 138339"/>
              <a:gd name="connsiteX1" fmla="*/ 107973 w 292337"/>
              <a:gd name="connsiteY1" fmla="*/ 127356 h 138339"/>
              <a:gd name="connsiteX2" fmla="*/ 190523 w 292337"/>
              <a:gd name="connsiteY2" fmla="*/ 127356 h 138339"/>
              <a:gd name="connsiteX3" fmla="*/ 292123 w 292337"/>
              <a:gd name="connsiteY3" fmla="*/ 89256 h 138339"/>
              <a:gd name="connsiteX4" fmla="*/ 161948 w 292337"/>
              <a:gd name="connsiteY4" fmla="*/ 101956 h 138339"/>
              <a:gd name="connsiteX5" fmla="*/ 117498 w 292337"/>
              <a:gd name="connsiteY5" fmla="*/ 89256 h 138339"/>
              <a:gd name="connsiteX6" fmla="*/ 23 w 292337"/>
              <a:gd name="connsiteY6" fmla="*/ 356 h 13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337" h="138339">
                <a:moveTo>
                  <a:pt x="23" y="356"/>
                </a:moveTo>
                <a:cubicBezTo>
                  <a:pt x="-1565" y="6706"/>
                  <a:pt x="76223" y="106189"/>
                  <a:pt x="107973" y="127356"/>
                </a:cubicBezTo>
                <a:cubicBezTo>
                  <a:pt x="139723" y="148523"/>
                  <a:pt x="159831" y="133706"/>
                  <a:pt x="190523" y="127356"/>
                </a:cubicBezTo>
                <a:cubicBezTo>
                  <a:pt x="221215" y="121006"/>
                  <a:pt x="296885" y="93489"/>
                  <a:pt x="292123" y="89256"/>
                </a:cubicBezTo>
                <a:cubicBezTo>
                  <a:pt x="287361" y="85023"/>
                  <a:pt x="191052" y="101956"/>
                  <a:pt x="161948" y="101956"/>
                </a:cubicBezTo>
                <a:cubicBezTo>
                  <a:pt x="132844" y="101956"/>
                  <a:pt x="141310" y="104073"/>
                  <a:pt x="117498" y="89256"/>
                </a:cubicBezTo>
                <a:cubicBezTo>
                  <a:pt x="93686" y="74439"/>
                  <a:pt x="1611" y="-5994"/>
                  <a:pt x="23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1A632070-097D-493D-8017-6CB6E562CA23}"/>
              </a:ext>
            </a:extLst>
          </p:cNvPr>
          <p:cNvSpPr/>
          <p:nvPr/>
        </p:nvSpPr>
        <p:spPr>
          <a:xfrm>
            <a:off x="5283174" y="7134748"/>
            <a:ext cx="107980" cy="381192"/>
          </a:xfrm>
          <a:custGeom>
            <a:avLst/>
            <a:gdLst>
              <a:gd name="connsiteX0" fmla="*/ 3201 w 107980"/>
              <a:gd name="connsiteY0" fmla="*/ 2652 h 381192"/>
              <a:gd name="connsiteX1" fmla="*/ 44476 w 107980"/>
              <a:gd name="connsiteY1" fmla="*/ 151877 h 381192"/>
              <a:gd name="connsiteX2" fmla="*/ 107976 w 107980"/>
              <a:gd name="connsiteY2" fmla="*/ 326502 h 381192"/>
              <a:gd name="connsiteX3" fmla="*/ 47651 w 107980"/>
              <a:gd name="connsiteY3" fmla="*/ 326502 h 381192"/>
              <a:gd name="connsiteX4" fmla="*/ 26 w 107980"/>
              <a:gd name="connsiteY4" fmla="*/ 380477 h 381192"/>
              <a:gd name="connsiteX5" fmla="*/ 54001 w 107980"/>
              <a:gd name="connsiteY5" fmla="*/ 282052 h 381192"/>
              <a:gd name="connsiteX6" fmla="*/ 3201 w 107980"/>
              <a:gd name="connsiteY6" fmla="*/ 2652 h 38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80" h="381192">
                <a:moveTo>
                  <a:pt x="3201" y="2652"/>
                </a:moveTo>
                <a:cubicBezTo>
                  <a:pt x="1614" y="-19044"/>
                  <a:pt x="27014" y="97902"/>
                  <a:pt x="44476" y="151877"/>
                </a:cubicBezTo>
                <a:cubicBezTo>
                  <a:pt x="61938" y="205852"/>
                  <a:pt x="107447" y="297398"/>
                  <a:pt x="107976" y="326502"/>
                </a:cubicBezTo>
                <a:cubicBezTo>
                  <a:pt x="108505" y="355606"/>
                  <a:pt x="65643" y="317506"/>
                  <a:pt x="47651" y="326502"/>
                </a:cubicBezTo>
                <a:cubicBezTo>
                  <a:pt x="29659" y="335498"/>
                  <a:pt x="-1032" y="387885"/>
                  <a:pt x="26" y="380477"/>
                </a:cubicBezTo>
                <a:cubicBezTo>
                  <a:pt x="1084" y="373069"/>
                  <a:pt x="52943" y="337085"/>
                  <a:pt x="54001" y="282052"/>
                </a:cubicBezTo>
                <a:cubicBezTo>
                  <a:pt x="55059" y="227019"/>
                  <a:pt x="4788" y="24348"/>
                  <a:pt x="3201" y="2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52BA3B39-9F97-4DA4-A2DE-E74B01F58F70}"/>
              </a:ext>
            </a:extLst>
          </p:cNvPr>
          <p:cNvSpPr/>
          <p:nvPr/>
        </p:nvSpPr>
        <p:spPr>
          <a:xfrm>
            <a:off x="5027034" y="7475184"/>
            <a:ext cx="291136" cy="184107"/>
          </a:xfrm>
          <a:custGeom>
            <a:avLst/>
            <a:gdLst>
              <a:gd name="connsiteX0" fmla="*/ 291091 w 291136"/>
              <a:gd name="connsiteY0" fmla="*/ 9879 h 184107"/>
              <a:gd name="connsiteX1" fmla="*/ 191079 w 291136"/>
              <a:gd name="connsiteY1" fmla="*/ 5116 h 184107"/>
              <a:gd name="connsiteX2" fmla="*/ 114879 w 291136"/>
              <a:gd name="connsiteY2" fmla="*/ 78141 h 184107"/>
              <a:gd name="connsiteX3" fmla="*/ 579 w 291136"/>
              <a:gd name="connsiteY3" fmla="*/ 182916 h 184107"/>
              <a:gd name="connsiteX4" fmla="*/ 75191 w 291136"/>
              <a:gd name="connsiteY4" fmla="*/ 128941 h 184107"/>
              <a:gd name="connsiteX5" fmla="*/ 178379 w 291136"/>
              <a:gd name="connsiteY5" fmla="*/ 40041 h 184107"/>
              <a:gd name="connsiteX6" fmla="*/ 291091 w 291136"/>
              <a:gd name="connsiteY6" fmla="*/ 9879 h 1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136" h="184107">
                <a:moveTo>
                  <a:pt x="291091" y="9879"/>
                </a:moveTo>
                <a:cubicBezTo>
                  <a:pt x="293208" y="4058"/>
                  <a:pt x="220448" y="-6261"/>
                  <a:pt x="191079" y="5116"/>
                </a:cubicBezTo>
                <a:cubicBezTo>
                  <a:pt x="161710" y="16493"/>
                  <a:pt x="146629" y="48508"/>
                  <a:pt x="114879" y="78141"/>
                </a:cubicBezTo>
                <a:cubicBezTo>
                  <a:pt x="83129" y="107774"/>
                  <a:pt x="7194" y="174449"/>
                  <a:pt x="579" y="182916"/>
                </a:cubicBezTo>
                <a:cubicBezTo>
                  <a:pt x="-6036" y="191383"/>
                  <a:pt x="45558" y="152753"/>
                  <a:pt x="75191" y="128941"/>
                </a:cubicBezTo>
                <a:cubicBezTo>
                  <a:pt x="104824" y="105129"/>
                  <a:pt x="145306" y="59355"/>
                  <a:pt x="178379" y="40041"/>
                </a:cubicBezTo>
                <a:cubicBezTo>
                  <a:pt x="211452" y="20727"/>
                  <a:pt x="288974" y="15700"/>
                  <a:pt x="291091" y="9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AC21018C-F45D-4831-8BC7-C4A8322515BF}"/>
              </a:ext>
            </a:extLst>
          </p:cNvPr>
          <p:cNvSpPr/>
          <p:nvPr/>
        </p:nvSpPr>
        <p:spPr>
          <a:xfrm>
            <a:off x="5359727" y="7119205"/>
            <a:ext cx="52891" cy="386407"/>
          </a:xfrm>
          <a:custGeom>
            <a:avLst/>
            <a:gdLst>
              <a:gd name="connsiteX0" fmla="*/ 1790 w 52891"/>
              <a:gd name="connsiteY0" fmla="*/ 1262 h 386407"/>
              <a:gd name="connsiteX1" fmla="*/ 6023 w 52891"/>
              <a:gd name="connsiteY1" fmla="*/ 117678 h 386407"/>
              <a:gd name="connsiteX2" fmla="*/ 50473 w 52891"/>
              <a:gd name="connsiteY2" fmla="*/ 198112 h 386407"/>
              <a:gd name="connsiteX3" fmla="*/ 46240 w 52891"/>
              <a:gd name="connsiteY3" fmla="*/ 384378 h 386407"/>
              <a:gd name="connsiteX4" fmla="*/ 39890 w 52891"/>
              <a:gd name="connsiteY4" fmla="*/ 291245 h 386407"/>
              <a:gd name="connsiteX5" fmla="*/ 3906 w 52891"/>
              <a:gd name="connsiteY5" fmla="*/ 198112 h 386407"/>
              <a:gd name="connsiteX6" fmla="*/ 1790 w 52891"/>
              <a:gd name="connsiteY6" fmla="*/ 1262 h 38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91" h="386407">
                <a:moveTo>
                  <a:pt x="1790" y="1262"/>
                </a:moveTo>
                <a:cubicBezTo>
                  <a:pt x="2143" y="-12144"/>
                  <a:pt x="-2091" y="84870"/>
                  <a:pt x="6023" y="117678"/>
                </a:cubicBezTo>
                <a:cubicBezTo>
                  <a:pt x="14137" y="150486"/>
                  <a:pt x="43770" y="153662"/>
                  <a:pt x="50473" y="198112"/>
                </a:cubicBezTo>
                <a:cubicBezTo>
                  <a:pt x="57176" y="242562"/>
                  <a:pt x="48004" y="368856"/>
                  <a:pt x="46240" y="384378"/>
                </a:cubicBezTo>
                <a:cubicBezTo>
                  <a:pt x="44476" y="399900"/>
                  <a:pt x="46946" y="322289"/>
                  <a:pt x="39890" y="291245"/>
                </a:cubicBezTo>
                <a:cubicBezTo>
                  <a:pt x="32834" y="260201"/>
                  <a:pt x="10962" y="243973"/>
                  <a:pt x="3906" y="198112"/>
                </a:cubicBezTo>
                <a:cubicBezTo>
                  <a:pt x="-3150" y="152251"/>
                  <a:pt x="1437" y="14668"/>
                  <a:pt x="1790" y="1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153505BE-6400-477B-AF41-A6E36B129599}"/>
              </a:ext>
            </a:extLst>
          </p:cNvPr>
          <p:cNvSpPr/>
          <p:nvPr/>
        </p:nvSpPr>
        <p:spPr>
          <a:xfrm>
            <a:off x="4895745" y="7761817"/>
            <a:ext cx="57552" cy="302684"/>
          </a:xfrm>
          <a:custGeom>
            <a:avLst/>
            <a:gdLst>
              <a:gd name="connsiteX0" fmla="*/ 23388 w 57552"/>
              <a:gd name="connsiteY0" fmla="*/ 0 h 302684"/>
              <a:gd name="connsiteX1" fmla="*/ 57255 w 57552"/>
              <a:gd name="connsiteY1" fmla="*/ 196850 h 302684"/>
              <a:gd name="connsiteX2" fmla="*/ 105 w 57552"/>
              <a:gd name="connsiteY2" fmla="*/ 302683 h 302684"/>
              <a:gd name="connsiteX3" fmla="*/ 42438 w 57552"/>
              <a:gd name="connsiteY3" fmla="*/ 194733 h 302684"/>
              <a:gd name="connsiteX4" fmla="*/ 23388 w 57552"/>
              <a:gd name="connsiteY4" fmla="*/ 0 h 30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52" h="302684">
                <a:moveTo>
                  <a:pt x="23388" y="0"/>
                </a:moveTo>
                <a:cubicBezTo>
                  <a:pt x="25857" y="353"/>
                  <a:pt x="61136" y="146403"/>
                  <a:pt x="57255" y="196850"/>
                </a:cubicBezTo>
                <a:cubicBezTo>
                  <a:pt x="53374" y="247297"/>
                  <a:pt x="2574" y="303036"/>
                  <a:pt x="105" y="302683"/>
                </a:cubicBezTo>
                <a:cubicBezTo>
                  <a:pt x="-2364" y="302330"/>
                  <a:pt x="39263" y="240947"/>
                  <a:pt x="42438" y="194733"/>
                </a:cubicBezTo>
                <a:cubicBezTo>
                  <a:pt x="45613" y="148519"/>
                  <a:pt x="20919" y="-353"/>
                  <a:pt x="233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96A7FEF7-B84D-41C6-AFED-7324F50A16D5}"/>
              </a:ext>
            </a:extLst>
          </p:cNvPr>
          <p:cNvSpPr/>
          <p:nvPr/>
        </p:nvSpPr>
        <p:spPr>
          <a:xfrm>
            <a:off x="4749737" y="7858919"/>
            <a:ext cx="88815" cy="190234"/>
          </a:xfrm>
          <a:custGeom>
            <a:avLst/>
            <a:gdLst>
              <a:gd name="connsiteX0" fmla="*/ 12763 w 88815"/>
              <a:gd name="connsiteY0" fmla="*/ 264 h 190234"/>
              <a:gd name="connsiteX1" fmla="*/ 33930 w 88815"/>
              <a:gd name="connsiteY1" fmla="*/ 74348 h 190234"/>
              <a:gd name="connsiteX2" fmla="*/ 86846 w 88815"/>
              <a:gd name="connsiteY2" fmla="*/ 184414 h 190234"/>
              <a:gd name="connsiteX3" fmla="*/ 78380 w 88815"/>
              <a:gd name="connsiteY3" fmla="*/ 175948 h 190234"/>
              <a:gd name="connsiteX4" fmla="*/ 4296 w 88815"/>
              <a:gd name="connsiteY4" fmla="*/ 99748 h 190234"/>
              <a:gd name="connsiteX5" fmla="*/ 12763 w 88815"/>
              <a:gd name="connsiteY5" fmla="*/ 264 h 19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815" h="190234">
                <a:moveTo>
                  <a:pt x="12763" y="264"/>
                </a:moveTo>
                <a:cubicBezTo>
                  <a:pt x="17702" y="-3969"/>
                  <a:pt x="21583" y="43656"/>
                  <a:pt x="33930" y="74348"/>
                </a:cubicBezTo>
                <a:cubicBezTo>
                  <a:pt x="46277" y="105040"/>
                  <a:pt x="86846" y="184414"/>
                  <a:pt x="86846" y="184414"/>
                </a:cubicBezTo>
                <a:cubicBezTo>
                  <a:pt x="94254" y="201347"/>
                  <a:pt x="78380" y="175948"/>
                  <a:pt x="78380" y="175948"/>
                </a:cubicBezTo>
                <a:cubicBezTo>
                  <a:pt x="64622" y="161837"/>
                  <a:pt x="15938" y="126912"/>
                  <a:pt x="4296" y="99748"/>
                </a:cubicBezTo>
                <a:cubicBezTo>
                  <a:pt x="-7346" y="72584"/>
                  <a:pt x="7824" y="4497"/>
                  <a:pt x="12763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206D937E-2A87-4495-B454-4106207278B6}"/>
              </a:ext>
            </a:extLst>
          </p:cNvPr>
          <p:cNvSpPr/>
          <p:nvPr/>
        </p:nvSpPr>
        <p:spPr>
          <a:xfrm>
            <a:off x="4505419" y="8099744"/>
            <a:ext cx="347818" cy="68479"/>
          </a:xfrm>
          <a:custGeom>
            <a:avLst/>
            <a:gdLst>
              <a:gd name="connsiteX0" fmla="*/ 964 w 347818"/>
              <a:gd name="connsiteY0" fmla="*/ 11323 h 68479"/>
              <a:gd name="connsiteX1" fmla="*/ 168181 w 347818"/>
              <a:gd name="connsiteY1" fmla="*/ 2856 h 68479"/>
              <a:gd name="connsiteX2" fmla="*/ 345981 w 347818"/>
              <a:gd name="connsiteY2" fmla="*/ 68473 h 68479"/>
              <a:gd name="connsiteX3" fmla="*/ 246498 w 347818"/>
              <a:gd name="connsiteY3" fmla="*/ 7089 h 68479"/>
              <a:gd name="connsiteX4" fmla="*/ 964 w 347818"/>
              <a:gd name="connsiteY4" fmla="*/ 11323 h 6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818" h="68479">
                <a:moveTo>
                  <a:pt x="964" y="11323"/>
                </a:moveTo>
                <a:cubicBezTo>
                  <a:pt x="-12089" y="10618"/>
                  <a:pt x="110678" y="-6669"/>
                  <a:pt x="168181" y="2856"/>
                </a:cubicBezTo>
                <a:cubicBezTo>
                  <a:pt x="225684" y="12381"/>
                  <a:pt x="332928" y="67768"/>
                  <a:pt x="345981" y="68473"/>
                </a:cubicBezTo>
                <a:cubicBezTo>
                  <a:pt x="359034" y="69178"/>
                  <a:pt x="300120" y="15556"/>
                  <a:pt x="246498" y="7089"/>
                </a:cubicBezTo>
                <a:cubicBezTo>
                  <a:pt x="192876" y="-1378"/>
                  <a:pt x="14017" y="12028"/>
                  <a:pt x="964" y="1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20315FE8-B87C-45AA-94E7-D415A1E355AC}"/>
              </a:ext>
            </a:extLst>
          </p:cNvPr>
          <p:cNvSpPr/>
          <p:nvPr/>
        </p:nvSpPr>
        <p:spPr>
          <a:xfrm>
            <a:off x="4830517" y="8094534"/>
            <a:ext cx="863775" cy="169878"/>
          </a:xfrm>
          <a:custGeom>
            <a:avLst/>
            <a:gdLst>
              <a:gd name="connsiteX0" fmla="*/ 6066 w 863775"/>
              <a:gd name="connsiteY0" fmla="*/ 80033 h 169878"/>
              <a:gd name="connsiteX1" fmla="*/ 92850 w 863775"/>
              <a:gd name="connsiteY1" fmla="*/ 1716 h 169878"/>
              <a:gd name="connsiteX2" fmla="*/ 323566 w 863775"/>
              <a:gd name="connsiteY2" fmla="*/ 29233 h 169878"/>
              <a:gd name="connsiteX3" fmla="*/ 492900 w 863775"/>
              <a:gd name="connsiteY3" fmla="*/ 67333 h 169878"/>
              <a:gd name="connsiteX4" fmla="*/ 689750 w 863775"/>
              <a:gd name="connsiteY4" fmla="*/ 46166 h 169878"/>
              <a:gd name="connsiteX5" fmla="*/ 729966 w 863775"/>
              <a:gd name="connsiteY5" fmla="*/ 22883 h 169878"/>
              <a:gd name="connsiteX6" fmla="*/ 691866 w 863775"/>
              <a:gd name="connsiteY6" fmla="*/ 37699 h 169878"/>
              <a:gd name="connsiteX7" fmla="*/ 683400 w 863775"/>
              <a:gd name="connsiteY7" fmla="*/ 58866 h 169878"/>
              <a:gd name="connsiteX8" fmla="*/ 797700 w 863775"/>
              <a:gd name="connsiteY8" fmla="*/ 69449 h 169878"/>
              <a:gd name="connsiteX9" fmla="*/ 740550 w 863775"/>
              <a:gd name="connsiteY9" fmla="*/ 101199 h 169878"/>
              <a:gd name="connsiteX10" fmla="*/ 863316 w 863775"/>
              <a:gd name="connsiteY10" fmla="*/ 166816 h 169878"/>
              <a:gd name="connsiteX11" fmla="*/ 778650 w 863775"/>
              <a:gd name="connsiteY11" fmla="*/ 149883 h 169878"/>
              <a:gd name="connsiteX12" fmla="*/ 683400 w 863775"/>
              <a:gd name="connsiteY12" fmla="*/ 69449 h 169878"/>
              <a:gd name="connsiteX13" fmla="*/ 412466 w 863775"/>
              <a:gd name="connsiteY13" fmla="*/ 63099 h 169878"/>
              <a:gd name="connsiteX14" fmla="*/ 245250 w 863775"/>
              <a:gd name="connsiteY14" fmla="*/ 16533 h 169878"/>
              <a:gd name="connsiteX15" fmla="*/ 6066 w 863775"/>
              <a:gd name="connsiteY15" fmla="*/ 80033 h 16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3775" h="169878">
                <a:moveTo>
                  <a:pt x="6066" y="80033"/>
                </a:moveTo>
                <a:cubicBezTo>
                  <a:pt x="-19334" y="77564"/>
                  <a:pt x="39933" y="10183"/>
                  <a:pt x="92850" y="1716"/>
                </a:cubicBezTo>
                <a:cubicBezTo>
                  <a:pt x="145767" y="-6751"/>
                  <a:pt x="256891" y="18297"/>
                  <a:pt x="323566" y="29233"/>
                </a:cubicBezTo>
                <a:cubicBezTo>
                  <a:pt x="390241" y="40169"/>
                  <a:pt x="431869" y="64511"/>
                  <a:pt x="492900" y="67333"/>
                </a:cubicBezTo>
                <a:cubicBezTo>
                  <a:pt x="553931" y="70155"/>
                  <a:pt x="650239" y="53574"/>
                  <a:pt x="689750" y="46166"/>
                </a:cubicBezTo>
                <a:cubicBezTo>
                  <a:pt x="729261" y="38758"/>
                  <a:pt x="729613" y="24294"/>
                  <a:pt x="729966" y="22883"/>
                </a:cubicBezTo>
                <a:cubicBezTo>
                  <a:pt x="730319" y="21472"/>
                  <a:pt x="699627" y="31702"/>
                  <a:pt x="691866" y="37699"/>
                </a:cubicBezTo>
                <a:cubicBezTo>
                  <a:pt x="684105" y="43696"/>
                  <a:pt x="665761" y="53574"/>
                  <a:pt x="683400" y="58866"/>
                </a:cubicBezTo>
                <a:cubicBezTo>
                  <a:pt x="701039" y="64158"/>
                  <a:pt x="788175" y="62394"/>
                  <a:pt x="797700" y="69449"/>
                </a:cubicBezTo>
                <a:cubicBezTo>
                  <a:pt x="807225" y="76504"/>
                  <a:pt x="729614" y="84971"/>
                  <a:pt x="740550" y="101199"/>
                </a:cubicBezTo>
                <a:cubicBezTo>
                  <a:pt x="751486" y="117427"/>
                  <a:pt x="856966" y="158702"/>
                  <a:pt x="863316" y="166816"/>
                </a:cubicBezTo>
                <a:cubicBezTo>
                  <a:pt x="869666" y="174930"/>
                  <a:pt x="808636" y="166111"/>
                  <a:pt x="778650" y="149883"/>
                </a:cubicBezTo>
                <a:cubicBezTo>
                  <a:pt x="748664" y="133655"/>
                  <a:pt x="744431" y="83913"/>
                  <a:pt x="683400" y="69449"/>
                </a:cubicBezTo>
                <a:cubicBezTo>
                  <a:pt x="622369" y="54985"/>
                  <a:pt x="485491" y="71918"/>
                  <a:pt x="412466" y="63099"/>
                </a:cubicBezTo>
                <a:cubicBezTo>
                  <a:pt x="339441" y="54280"/>
                  <a:pt x="313689" y="15827"/>
                  <a:pt x="245250" y="16533"/>
                </a:cubicBezTo>
                <a:cubicBezTo>
                  <a:pt x="176811" y="17239"/>
                  <a:pt x="31466" y="82502"/>
                  <a:pt x="6066" y="80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5004A086-053D-49EE-8781-CE5AD5EBF381}"/>
              </a:ext>
            </a:extLst>
          </p:cNvPr>
          <p:cNvSpPr/>
          <p:nvPr/>
        </p:nvSpPr>
        <p:spPr>
          <a:xfrm>
            <a:off x="4538471" y="8271777"/>
            <a:ext cx="802638" cy="102728"/>
          </a:xfrm>
          <a:custGeom>
            <a:avLst/>
            <a:gdLst>
              <a:gd name="connsiteX0" fmla="*/ 1779 w 802638"/>
              <a:gd name="connsiteY0" fmla="*/ 36140 h 102728"/>
              <a:gd name="connsiteX1" fmla="*/ 185929 w 802638"/>
              <a:gd name="connsiteY1" fmla="*/ 80590 h 102728"/>
              <a:gd name="connsiteX2" fmla="*/ 224029 w 802638"/>
              <a:gd name="connsiteY2" fmla="*/ 63656 h 102728"/>
              <a:gd name="connsiteX3" fmla="*/ 321396 w 802638"/>
              <a:gd name="connsiteY3" fmla="*/ 97523 h 102728"/>
              <a:gd name="connsiteX4" fmla="*/ 395479 w 802638"/>
              <a:gd name="connsiteY4" fmla="*/ 59423 h 102728"/>
              <a:gd name="connsiteX5" fmla="*/ 454746 w 802638"/>
              <a:gd name="connsiteY5" fmla="*/ 74240 h 102728"/>
              <a:gd name="connsiteX6" fmla="*/ 486496 w 802638"/>
              <a:gd name="connsiteY6" fmla="*/ 40373 h 102728"/>
              <a:gd name="connsiteX7" fmla="*/ 579629 w 802638"/>
              <a:gd name="connsiteY7" fmla="*/ 44606 h 102728"/>
              <a:gd name="connsiteX8" fmla="*/ 611379 w 802638"/>
              <a:gd name="connsiteY8" fmla="*/ 31906 h 102728"/>
              <a:gd name="connsiteX9" fmla="*/ 657946 w 802638"/>
              <a:gd name="connsiteY9" fmla="*/ 34023 h 102728"/>
              <a:gd name="connsiteX10" fmla="*/ 710862 w 802638"/>
              <a:gd name="connsiteY10" fmla="*/ 2273 h 102728"/>
              <a:gd name="connsiteX11" fmla="*/ 761662 w 802638"/>
              <a:gd name="connsiteY11" fmla="*/ 4390 h 102728"/>
              <a:gd name="connsiteX12" fmla="*/ 801879 w 802638"/>
              <a:gd name="connsiteY12" fmla="*/ 19206 h 102728"/>
              <a:gd name="connsiteX13" fmla="*/ 725679 w 802638"/>
              <a:gd name="connsiteY13" fmla="*/ 21323 h 102728"/>
              <a:gd name="connsiteX14" fmla="*/ 484379 w 802638"/>
              <a:gd name="connsiteY14" fmla="*/ 78473 h 102728"/>
              <a:gd name="connsiteX15" fmla="*/ 310812 w 802638"/>
              <a:gd name="connsiteY15" fmla="*/ 101756 h 102728"/>
              <a:gd name="connsiteX16" fmla="*/ 1779 w 802638"/>
              <a:gd name="connsiteY16" fmla="*/ 36140 h 10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2638" h="102728">
                <a:moveTo>
                  <a:pt x="1779" y="36140"/>
                </a:moveTo>
                <a:cubicBezTo>
                  <a:pt x="-19035" y="32612"/>
                  <a:pt x="148887" y="76004"/>
                  <a:pt x="185929" y="80590"/>
                </a:cubicBezTo>
                <a:cubicBezTo>
                  <a:pt x="222971" y="85176"/>
                  <a:pt x="201451" y="60834"/>
                  <a:pt x="224029" y="63656"/>
                </a:cubicBezTo>
                <a:cubicBezTo>
                  <a:pt x="246607" y="66478"/>
                  <a:pt x="292821" y="98229"/>
                  <a:pt x="321396" y="97523"/>
                </a:cubicBezTo>
                <a:cubicBezTo>
                  <a:pt x="349971" y="96818"/>
                  <a:pt x="373254" y="63304"/>
                  <a:pt x="395479" y="59423"/>
                </a:cubicBezTo>
                <a:cubicBezTo>
                  <a:pt x="417704" y="55543"/>
                  <a:pt x="439576" y="77415"/>
                  <a:pt x="454746" y="74240"/>
                </a:cubicBezTo>
                <a:cubicBezTo>
                  <a:pt x="469916" y="71065"/>
                  <a:pt x="465682" y="45312"/>
                  <a:pt x="486496" y="40373"/>
                </a:cubicBezTo>
                <a:cubicBezTo>
                  <a:pt x="507310" y="35434"/>
                  <a:pt x="558815" y="46017"/>
                  <a:pt x="579629" y="44606"/>
                </a:cubicBezTo>
                <a:cubicBezTo>
                  <a:pt x="600443" y="43195"/>
                  <a:pt x="598326" y="33670"/>
                  <a:pt x="611379" y="31906"/>
                </a:cubicBezTo>
                <a:cubicBezTo>
                  <a:pt x="624432" y="30142"/>
                  <a:pt x="641366" y="38962"/>
                  <a:pt x="657946" y="34023"/>
                </a:cubicBezTo>
                <a:cubicBezTo>
                  <a:pt x="674526" y="29084"/>
                  <a:pt x="693576" y="7212"/>
                  <a:pt x="710862" y="2273"/>
                </a:cubicBezTo>
                <a:cubicBezTo>
                  <a:pt x="728148" y="-2666"/>
                  <a:pt x="746493" y="1568"/>
                  <a:pt x="761662" y="4390"/>
                </a:cubicBezTo>
                <a:cubicBezTo>
                  <a:pt x="776831" y="7212"/>
                  <a:pt x="807876" y="16384"/>
                  <a:pt x="801879" y="19206"/>
                </a:cubicBezTo>
                <a:cubicBezTo>
                  <a:pt x="795882" y="22028"/>
                  <a:pt x="778596" y="11445"/>
                  <a:pt x="725679" y="21323"/>
                </a:cubicBezTo>
                <a:cubicBezTo>
                  <a:pt x="672762" y="31201"/>
                  <a:pt x="553523" y="65068"/>
                  <a:pt x="484379" y="78473"/>
                </a:cubicBezTo>
                <a:cubicBezTo>
                  <a:pt x="415235" y="91878"/>
                  <a:pt x="387365" y="106695"/>
                  <a:pt x="310812" y="101756"/>
                </a:cubicBezTo>
                <a:cubicBezTo>
                  <a:pt x="234259" y="96817"/>
                  <a:pt x="22593" y="39668"/>
                  <a:pt x="1779" y="36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2276A17C-CA94-4EF8-A82C-5DF19FFFD967}"/>
              </a:ext>
            </a:extLst>
          </p:cNvPr>
          <p:cNvSpPr/>
          <p:nvPr/>
        </p:nvSpPr>
        <p:spPr>
          <a:xfrm>
            <a:off x="4615706" y="8398860"/>
            <a:ext cx="545012" cy="98782"/>
          </a:xfrm>
          <a:custGeom>
            <a:avLst/>
            <a:gdLst>
              <a:gd name="connsiteX0" fmla="*/ 744 w 545012"/>
              <a:gd name="connsiteY0" fmla="*/ 73 h 98782"/>
              <a:gd name="connsiteX1" fmla="*/ 159494 w 545012"/>
              <a:gd name="connsiteY1" fmla="*/ 42407 h 98782"/>
              <a:gd name="connsiteX2" fmla="*/ 297077 w 545012"/>
              <a:gd name="connsiteY2" fmla="*/ 80507 h 98782"/>
              <a:gd name="connsiteX3" fmla="*/ 326711 w 545012"/>
              <a:gd name="connsiteY3" fmla="*/ 97440 h 98782"/>
              <a:gd name="connsiteX4" fmla="*/ 362694 w 545012"/>
              <a:gd name="connsiteY4" fmla="*/ 46640 h 98782"/>
              <a:gd name="connsiteX5" fmla="*/ 474877 w 545012"/>
              <a:gd name="connsiteY5" fmla="*/ 52990 h 98782"/>
              <a:gd name="connsiteX6" fmla="*/ 544727 w 545012"/>
              <a:gd name="connsiteY6" fmla="*/ 10657 h 98782"/>
              <a:gd name="connsiteX7" fmla="*/ 449477 w 545012"/>
              <a:gd name="connsiteY7" fmla="*/ 63573 h 98782"/>
              <a:gd name="connsiteX8" fmla="*/ 239927 w 545012"/>
              <a:gd name="connsiteY8" fmla="*/ 55107 h 98782"/>
              <a:gd name="connsiteX9" fmla="*/ 744 w 545012"/>
              <a:gd name="connsiteY9" fmla="*/ 73 h 9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12" h="98782">
                <a:moveTo>
                  <a:pt x="744" y="73"/>
                </a:moveTo>
                <a:cubicBezTo>
                  <a:pt x="-12662" y="-2044"/>
                  <a:pt x="159494" y="42407"/>
                  <a:pt x="159494" y="42407"/>
                </a:cubicBezTo>
                <a:cubicBezTo>
                  <a:pt x="208883" y="55813"/>
                  <a:pt x="269208" y="71335"/>
                  <a:pt x="297077" y="80507"/>
                </a:cubicBezTo>
                <a:cubicBezTo>
                  <a:pt x="324947" y="89679"/>
                  <a:pt x="315775" y="103084"/>
                  <a:pt x="326711" y="97440"/>
                </a:cubicBezTo>
                <a:cubicBezTo>
                  <a:pt x="337647" y="91796"/>
                  <a:pt x="338000" y="54048"/>
                  <a:pt x="362694" y="46640"/>
                </a:cubicBezTo>
                <a:cubicBezTo>
                  <a:pt x="387388" y="39232"/>
                  <a:pt x="444538" y="58987"/>
                  <a:pt x="474877" y="52990"/>
                </a:cubicBezTo>
                <a:cubicBezTo>
                  <a:pt x="505216" y="46993"/>
                  <a:pt x="548960" y="8893"/>
                  <a:pt x="544727" y="10657"/>
                </a:cubicBezTo>
                <a:cubicBezTo>
                  <a:pt x="540494" y="12421"/>
                  <a:pt x="500277" y="56165"/>
                  <a:pt x="449477" y="63573"/>
                </a:cubicBezTo>
                <a:cubicBezTo>
                  <a:pt x="398677" y="70981"/>
                  <a:pt x="311541" y="65690"/>
                  <a:pt x="239927" y="55107"/>
                </a:cubicBezTo>
                <a:cubicBezTo>
                  <a:pt x="168313" y="44524"/>
                  <a:pt x="14150" y="2190"/>
                  <a:pt x="74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DF4C7761-601C-4A57-B370-56048C0ACC7F}"/>
              </a:ext>
            </a:extLst>
          </p:cNvPr>
          <p:cNvSpPr/>
          <p:nvPr/>
        </p:nvSpPr>
        <p:spPr>
          <a:xfrm>
            <a:off x="5194112" y="8225976"/>
            <a:ext cx="341121" cy="187778"/>
          </a:xfrm>
          <a:custGeom>
            <a:avLst/>
            <a:gdLst>
              <a:gd name="connsiteX0" fmla="*/ 340971 w 341121"/>
              <a:gd name="connsiteY0" fmla="*/ 1507 h 187778"/>
              <a:gd name="connsiteX1" fmla="*/ 118721 w 341121"/>
              <a:gd name="connsiteY1" fmla="*/ 100991 h 187778"/>
              <a:gd name="connsiteX2" fmla="*/ 188 w 341121"/>
              <a:gd name="connsiteY2" fmla="*/ 187774 h 187778"/>
              <a:gd name="connsiteX3" fmla="*/ 89088 w 341121"/>
              <a:gd name="connsiteY3" fmla="*/ 105224 h 187778"/>
              <a:gd name="connsiteX4" fmla="*/ 152588 w 341121"/>
              <a:gd name="connsiteY4" fmla="*/ 45957 h 187778"/>
              <a:gd name="connsiteX5" fmla="*/ 340971 w 341121"/>
              <a:gd name="connsiteY5" fmla="*/ 1507 h 18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21" h="187778">
                <a:moveTo>
                  <a:pt x="340971" y="1507"/>
                </a:moveTo>
                <a:cubicBezTo>
                  <a:pt x="335327" y="10679"/>
                  <a:pt x="175518" y="69947"/>
                  <a:pt x="118721" y="100991"/>
                </a:cubicBezTo>
                <a:cubicBezTo>
                  <a:pt x="61924" y="132035"/>
                  <a:pt x="5127" y="187069"/>
                  <a:pt x="188" y="187774"/>
                </a:cubicBezTo>
                <a:cubicBezTo>
                  <a:pt x="-4751" y="188479"/>
                  <a:pt x="89088" y="105224"/>
                  <a:pt x="89088" y="105224"/>
                </a:cubicBezTo>
                <a:cubicBezTo>
                  <a:pt x="114488" y="81588"/>
                  <a:pt x="113430" y="64654"/>
                  <a:pt x="152588" y="45957"/>
                </a:cubicBezTo>
                <a:cubicBezTo>
                  <a:pt x="191746" y="27260"/>
                  <a:pt x="346615" y="-7665"/>
                  <a:pt x="340971" y="1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2D9986AE-8D7E-469E-A821-22BBF5C5DCD2}"/>
              </a:ext>
            </a:extLst>
          </p:cNvPr>
          <p:cNvSpPr/>
          <p:nvPr/>
        </p:nvSpPr>
        <p:spPr>
          <a:xfrm>
            <a:off x="5266776" y="8280322"/>
            <a:ext cx="254079" cy="223197"/>
          </a:xfrm>
          <a:custGeom>
            <a:avLst/>
            <a:gdLst>
              <a:gd name="connsiteX0" fmla="*/ 253491 w 254079"/>
              <a:gd name="connsiteY0" fmla="*/ 78 h 223197"/>
              <a:gd name="connsiteX1" fmla="*/ 120141 w 254079"/>
              <a:gd name="connsiteY1" fmla="*/ 91095 h 223197"/>
              <a:gd name="connsiteX2" fmla="*/ 1607 w 254079"/>
              <a:gd name="connsiteY2" fmla="*/ 222328 h 223197"/>
              <a:gd name="connsiteX3" fmla="*/ 52407 w 254079"/>
              <a:gd name="connsiteY3" fmla="*/ 146128 h 223197"/>
              <a:gd name="connsiteX4" fmla="*/ 65107 w 254079"/>
              <a:gd name="connsiteY4" fmla="*/ 105911 h 223197"/>
              <a:gd name="connsiteX5" fmla="*/ 253491 w 254079"/>
              <a:gd name="connsiteY5" fmla="*/ 78 h 22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79" h="223197">
                <a:moveTo>
                  <a:pt x="253491" y="78"/>
                </a:moveTo>
                <a:cubicBezTo>
                  <a:pt x="262663" y="-2391"/>
                  <a:pt x="162122" y="54053"/>
                  <a:pt x="120141" y="91095"/>
                </a:cubicBezTo>
                <a:cubicBezTo>
                  <a:pt x="78160" y="128137"/>
                  <a:pt x="12896" y="213156"/>
                  <a:pt x="1607" y="222328"/>
                </a:cubicBezTo>
                <a:cubicBezTo>
                  <a:pt x="-9682" y="231500"/>
                  <a:pt x="41824" y="165531"/>
                  <a:pt x="52407" y="146128"/>
                </a:cubicBezTo>
                <a:cubicBezTo>
                  <a:pt x="62990" y="126725"/>
                  <a:pt x="30182" y="130606"/>
                  <a:pt x="65107" y="105911"/>
                </a:cubicBezTo>
                <a:cubicBezTo>
                  <a:pt x="100032" y="81216"/>
                  <a:pt x="244319" y="2547"/>
                  <a:pt x="253491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7AF426A7-587D-4632-882B-4792397C961F}"/>
              </a:ext>
            </a:extLst>
          </p:cNvPr>
          <p:cNvSpPr/>
          <p:nvPr/>
        </p:nvSpPr>
        <p:spPr>
          <a:xfrm>
            <a:off x="4931828" y="8435480"/>
            <a:ext cx="324857" cy="132252"/>
          </a:xfrm>
          <a:custGeom>
            <a:avLst/>
            <a:gdLst>
              <a:gd name="connsiteX0" fmla="*/ 323855 w 324857"/>
              <a:gd name="connsiteY0" fmla="*/ 1553 h 132252"/>
              <a:gd name="connsiteX1" fmla="*/ 196855 w 324857"/>
              <a:gd name="connsiteY1" fmla="*/ 124320 h 132252"/>
              <a:gd name="connsiteX2" fmla="*/ 5 w 324857"/>
              <a:gd name="connsiteY2" fmla="*/ 120087 h 132252"/>
              <a:gd name="connsiteX3" fmla="*/ 190505 w 324857"/>
              <a:gd name="connsiteY3" fmla="*/ 120087 h 132252"/>
              <a:gd name="connsiteX4" fmla="*/ 254005 w 324857"/>
              <a:gd name="connsiteY4" fmla="*/ 58703 h 132252"/>
              <a:gd name="connsiteX5" fmla="*/ 323855 w 324857"/>
              <a:gd name="connsiteY5" fmla="*/ 1553 h 13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857" h="132252">
                <a:moveTo>
                  <a:pt x="323855" y="1553"/>
                </a:moveTo>
                <a:cubicBezTo>
                  <a:pt x="314330" y="12489"/>
                  <a:pt x="250830" y="104564"/>
                  <a:pt x="196855" y="124320"/>
                </a:cubicBezTo>
                <a:cubicBezTo>
                  <a:pt x="142880" y="144076"/>
                  <a:pt x="1063" y="120792"/>
                  <a:pt x="5" y="120087"/>
                </a:cubicBezTo>
                <a:cubicBezTo>
                  <a:pt x="-1053" y="119382"/>
                  <a:pt x="148172" y="130318"/>
                  <a:pt x="190505" y="120087"/>
                </a:cubicBezTo>
                <a:cubicBezTo>
                  <a:pt x="232838" y="109856"/>
                  <a:pt x="235661" y="77047"/>
                  <a:pt x="254005" y="58703"/>
                </a:cubicBezTo>
                <a:cubicBezTo>
                  <a:pt x="272349" y="40359"/>
                  <a:pt x="333380" y="-9383"/>
                  <a:pt x="323855" y="1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03DF89CC-96A3-408B-8B4A-73FB0FBF0BA4}"/>
              </a:ext>
            </a:extLst>
          </p:cNvPr>
          <p:cNvSpPr/>
          <p:nvPr/>
        </p:nvSpPr>
        <p:spPr>
          <a:xfrm>
            <a:off x="6462864" y="6907457"/>
            <a:ext cx="398927" cy="1090729"/>
          </a:xfrm>
          <a:custGeom>
            <a:avLst/>
            <a:gdLst>
              <a:gd name="connsiteX0" fmla="*/ 395136 w 398927"/>
              <a:gd name="connsiteY0" fmla="*/ 9810 h 1090729"/>
              <a:gd name="connsiteX1" fmla="*/ 293536 w 398927"/>
              <a:gd name="connsiteY1" fmla="*/ 229943 h 1090729"/>
              <a:gd name="connsiteX2" fmla="*/ 153836 w 398927"/>
              <a:gd name="connsiteY2" fmla="*/ 771810 h 1090729"/>
              <a:gd name="connsiteX3" fmla="*/ 1436 w 398927"/>
              <a:gd name="connsiteY3" fmla="*/ 1089310 h 1090729"/>
              <a:gd name="connsiteX4" fmla="*/ 81869 w 398927"/>
              <a:gd name="connsiteY4" fmla="*/ 873410 h 1090729"/>
              <a:gd name="connsiteX5" fmla="*/ 158069 w 398927"/>
              <a:gd name="connsiteY5" fmla="*/ 522043 h 1090729"/>
              <a:gd name="connsiteX6" fmla="*/ 395136 w 398927"/>
              <a:gd name="connsiteY6" fmla="*/ 9810 h 109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927" h="1090729">
                <a:moveTo>
                  <a:pt x="395136" y="9810"/>
                </a:moveTo>
                <a:cubicBezTo>
                  <a:pt x="417714" y="-38873"/>
                  <a:pt x="333753" y="102943"/>
                  <a:pt x="293536" y="229943"/>
                </a:cubicBezTo>
                <a:cubicBezTo>
                  <a:pt x="253319" y="356943"/>
                  <a:pt x="202519" y="628582"/>
                  <a:pt x="153836" y="771810"/>
                </a:cubicBezTo>
                <a:cubicBezTo>
                  <a:pt x="105153" y="915038"/>
                  <a:pt x="13430" y="1072377"/>
                  <a:pt x="1436" y="1089310"/>
                </a:cubicBezTo>
                <a:cubicBezTo>
                  <a:pt x="-10559" y="1106243"/>
                  <a:pt x="55763" y="967955"/>
                  <a:pt x="81869" y="873410"/>
                </a:cubicBezTo>
                <a:cubicBezTo>
                  <a:pt x="107974" y="778866"/>
                  <a:pt x="109386" y="658921"/>
                  <a:pt x="158069" y="522043"/>
                </a:cubicBezTo>
                <a:cubicBezTo>
                  <a:pt x="206752" y="385165"/>
                  <a:pt x="372558" y="58493"/>
                  <a:pt x="395136" y="9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B3B73061-DBC3-4AE5-BB4A-E00009FE59B5}"/>
              </a:ext>
            </a:extLst>
          </p:cNvPr>
          <p:cNvSpPr/>
          <p:nvPr/>
        </p:nvSpPr>
        <p:spPr>
          <a:xfrm>
            <a:off x="6297499" y="8036255"/>
            <a:ext cx="147335" cy="163763"/>
          </a:xfrm>
          <a:custGeom>
            <a:avLst/>
            <a:gdLst>
              <a:gd name="connsiteX0" fmla="*/ 145634 w 147335"/>
              <a:gd name="connsiteY0" fmla="*/ 11312 h 163763"/>
              <a:gd name="connsiteX1" fmla="*/ 1701 w 147335"/>
              <a:gd name="connsiteY1" fmla="*/ 163712 h 163763"/>
              <a:gd name="connsiteX2" fmla="*/ 73668 w 147335"/>
              <a:gd name="connsiteY2" fmla="*/ 28245 h 163763"/>
              <a:gd name="connsiteX3" fmla="*/ 145634 w 147335"/>
              <a:gd name="connsiteY3" fmla="*/ 11312 h 16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35" h="163763">
                <a:moveTo>
                  <a:pt x="145634" y="11312"/>
                </a:moveTo>
                <a:cubicBezTo>
                  <a:pt x="133639" y="33890"/>
                  <a:pt x="13695" y="160890"/>
                  <a:pt x="1701" y="163712"/>
                </a:cubicBezTo>
                <a:cubicBezTo>
                  <a:pt x="-10293" y="166534"/>
                  <a:pt x="44035" y="53645"/>
                  <a:pt x="73668" y="28245"/>
                </a:cubicBezTo>
                <a:cubicBezTo>
                  <a:pt x="103301" y="2845"/>
                  <a:pt x="157629" y="-11266"/>
                  <a:pt x="145634" y="11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7DED8BCD-0406-4B52-9193-B36580A6DCEC}"/>
              </a:ext>
            </a:extLst>
          </p:cNvPr>
          <p:cNvSpPr/>
          <p:nvPr/>
        </p:nvSpPr>
        <p:spPr>
          <a:xfrm>
            <a:off x="5849791" y="8271933"/>
            <a:ext cx="462109" cy="491209"/>
          </a:xfrm>
          <a:custGeom>
            <a:avLst/>
            <a:gdLst>
              <a:gd name="connsiteX0" fmla="*/ 462109 w 462109"/>
              <a:gd name="connsiteY0" fmla="*/ 0 h 491209"/>
              <a:gd name="connsiteX1" fmla="*/ 335109 w 462109"/>
              <a:gd name="connsiteY1" fmla="*/ 198967 h 491209"/>
              <a:gd name="connsiteX2" fmla="*/ 676 w 462109"/>
              <a:gd name="connsiteY2" fmla="*/ 491067 h 491209"/>
              <a:gd name="connsiteX3" fmla="*/ 241976 w 462109"/>
              <a:gd name="connsiteY3" fmla="*/ 241300 h 491209"/>
              <a:gd name="connsiteX4" fmla="*/ 462109 w 462109"/>
              <a:gd name="connsiteY4" fmla="*/ 0 h 49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109" h="491209">
                <a:moveTo>
                  <a:pt x="462109" y="0"/>
                </a:moveTo>
                <a:cubicBezTo>
                  <a:pt x="437061" y="58561"/>
                  <a:pt x="412014" y="117123"/>
                  <a:pt x="335109" y="198967"/>
                </a:cubicBezTo>
                <a:cubicBezTo>
                  <a:pt x="258204" y="280811"/>
                  <a:pt x="16198" y="484012"/>
                  <a:pt x="676" y="491067"/>
                </a:cubicBezTo>
                <a:cubicBezTo>
                  <a:pt x="-14846" y="498122"/>
                  <a:pt x="241976" y="241300"/>
                  <a:pt x="241976" y="241300"/>
                </a:cubicBezTo>
                <a:lnTo>
                  <a:pt x="46210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D91EA542-6C84-4DD5-BECB-5E697F64F7EF}"/>
              </a:ext>
            </a:extLst>
          </p:cNvPr>
          <p:cNvSpPr/>
          <p:nvPr/>
        </p:nvSpPr>
        <p:spPr>
          <a:xfrm>
            <a:off x="4982263" y="8881295"/>
            <a:ext cx="797937" cy="395535"/>
          </a:xfrm>
          <a:custGeom>
            <a:avLst/>
            <a:gdLst>
              <a:gd name="connsiteX0" fmla="*/ 796237 w 797937"/>
              <a:gd name="connsiteY0" fmla="*/ 238 h 395535"/>
              <a:gd name="connsiteX1" fmla="*/ 563404 w 797937"/>
              <a:gd name="connsiteY1" fmla="*/ 233072 h 395535"/>
              <a:gd name="connsiteX2" fmla="*/ 364437 w 797937"/>
              <a:gd name="connsiteY2" fmla="*/ 338905 h 395535"/>
              <a:gd name="connsiteX3" fmla="*/ 370 w 797937"/>
              <a:gd name="connsiteY3" fmla="*/ 393938 h 395535"/>
              <a:gd name="connsiteX4" fmla="*/ 436404 w 797937"/>
              <a:gd name="connsiteY4" fmla="*/ 279638 h 395535"/>
              <a:gd name="connsiteX5" fmla="*/ 796237 w 797937"/>
              <a:gd name="connsiteY5" fmla="*/ 238 h 3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937" h="395535">
                <a:moveTo>
                  <a:pt x="796237" y="238"/>
                </a:moveTo>
                <a:cubicBezTo>
                  <a:pt x="817404" y="-7523"/>
                  <a:pt x="635371" y="176628"/>
                  <a:pt x="563404" y="233072"/>
                </a:cubicBezTo>
                <a:cubicBezTo>
                  <a:pt x="491437" y="289517"/>
                  <a:pt x="458276" y="312094"/>
                  <a:pt x="364437" y="338905"/>
                </a:cubicBezTo>
                <a:cubicBezTo>
                  <a:pt x="270598" y="365716"/>
                  <a:pt x="-11624" y="403816"/>
                  <a:pt x="370" y="393938"/>
                </a:cubicBezTo>
                <a:cubicBezTo>
                  <a:pt x="12364" y="384060"/>
                  <a:pt x="301643" y="342432"/>
                  <a:pt x="436404" y="279638"/>
                </a:cubicBezTo>
                <a:cubicBezTo>
                  <a:pt x="571165" y="216844"/>
                  <a:pt x="775070" y="7999"/>
                  <a:pt x="796237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39E9F1E9-0FF9-4752-A80F-6B9A0B1F1BF7}"/>
              </a:ext>
            </a:extLst>
          </p:cNvPr>
          <p:cNvSpPr/>
          <p:nvPr/>
        </p:nvSpPr>
        <p:spPr>
          <a:xfrm>
            <a:off x="4434390" y="9406360"/>
            <a:ext cx="846904" cy="134350"/>
          </a:xfrm>
          <a:custGeom>
            <a:avLst/>
            <a:gdLst>
              <a:gd name="connsiteX0" fmla="*/ 25850 w 846904"/>
              <a:gd name="connsiteY0" fmla="*/ 1800 h 134350"/>
              <a:gd name="connsiteX1" fmla="*/ 335730 w 846904"/>
              <a:gd name="connsiteY1" fmla="*/ 78000 h 134350"/>
              <a:gd name="connsiteX2" fmla="*/ 838650 w 846904"/>
              <a:gd name="connsiteY2" fmla="*/ 11960 h 134350"/>
              <a:gd name="connsiteX3" fmla="*/ 635450 w 846904"/>
              <a:gd name="connsiteY3" fmla="*/ 67840 h 134350"/>
              <a:gd name="connsiteX4" fmla="*/ 462730 w 846904"/>
              <a:gd name="connsiteY4" fmla="*/ 133880 h 134350"/>
              <a:gd name="connsiteX5" fmla="*/ 66490 w 846904"/>
              <a:gd name="connsiteY5" fmla="*/ 32280 h 134350"/>
              <a:gd name="connsiteX6" fmla="*/ 25850 w 846904"/>
              <a:gd name="connsiteY6" fmla="*/ 1800 h 13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04" h="134350">
                <a:moveTo>
                  <a:pt x="25850" y="1800"/>
                </a:moveTo>
                <a:cubicBezTo>
                  <a:pt x="70723" y="9420"/>
                  <a:pt x="200263" y="76307"/>
                  <a:pt x="335730" y="78000"/>
                </a:cubicBezTo>
                <a:cubicBezTo>
                  <a:pt x="471197" y="79693"/>
                  <a:pt x="788697" y="13653"/>
                  <a:pt x="838650" y="11960"/>
                </a:cubicBezTo>
                <a:cubicBezTo>
                  <a:pt x="888603" y="10267"/>
                  <a:pt x="698103" y="47520"/>
                  <a:pt x="635450" y="67840"/>
                </a:cubicBezTo>
                <a:cubicBezTo>
                  <a:pt x="572797" y="88160"/>
                  <a:pt x="557557" y="139807"/>
                  <a:pt x="462730" y="133880"/>
                </a:cubicBezTo>
                <a:cubicBezTo>
                  <a:pt x="367903" y="127953"/>
                  <a:pt x="138457" y="52600"/>
                  <a:pt x="66490" y="32280"/>
                </a:cubicBezTo>
                <a:cubicBezTo>
                  <a:pt x="-5477" y="11960"/>
                  <a:pt x="-19023" y="-5820"/>
                  <a:pt x="25850" y="1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C1C99E40-615E-49DF-B674-D8437966F6A1}"/>
              </a:ext>
            </a:extLst>
          </p:cNvPr>
          <p:cNvSpPr/>
          <p:nvPr/>
        </p:nvSpPr>
        <p:spPr>
          <a:xfrm>
            <a:off x="3505165" y="8706433"/>
            <a:ext cx="453671" cy="449588"/>
          </a:xfrm>
          <a:custGeom>
            <a:avLst/>
            <a:gdLst>
              <a:gd name="connsiteX0" fmla="*/ 35 w 453671"/>
              <a:gd name="connsiteY0" fmla="*/ 687 h 449588"/>
              <a:gd name="connsiteX1" fmla="*/ 320075 w 453671"/>
              <a:gd name="connsiteY1" fmla="*/ 290247 h 449588"/>
              <a:gd name="connsiteX2" fmla="*/ 452155 w 453671"/>
              <a:gd name="connsiteY2" fmla="*/ 447727 h 449588"/>
              <a:gd name="connsiteX3" fmla="*/ 386115 w 453671"/>
              <a:gd name="connsiteY3" fmla="*/ 366447 h 449588"/>
              <a:gd name="connsiteX4" fmla="*/ 299755 w 453671"/>
              <a:gd name="connsiteY4" fmla="*/ 214047 h 449588"/>
              <a:gd name="connsiteX5" fmla="*/ 35 w 453671"/>
              <a:gd name="connsiteY5" fmla="*/ 687 h 44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671" h="449588">
                <a:moveTo>
                  <a:pt x="35" y="687"/>
                </a:moveTo>
                <a:cubicBezTo>
                  <a:pt x="3422" y="13387"/>
                  <a:pt x="244722" y="215740"/>
                  <a:pt x="320075" y="290247"/>
                </a:cubicBezTo>
                <a:cubicBezTo>
                  <a:pt x="395428" y="364754"/>
                  <a:pt x="441148" y="435027"/>
                  <a:pt x="452155" y="447727"/>
                </a:cubicBezTo>
                <a:cubicBezTo>
                  <a:pt x="463162" y="460427"/>
                  <a:pt x="411515" y="405394"/>
                  <a:pt x="386115" y="366447"/>
                </a:cubicBezTo>
                <a:cubicBezTo>
                  <a:pt x="360715" y="327500"/>
                  <a:pt x="364102" y="273314"/>
                  <a:pt x="299755" y="214047"/>
                </a:cubicBezTo>
                <a:cubicBezTo>
                  <a:pt x="235408" y="154780"/>
                  <a:pt x="-3352" y="-12013"/>
                  <a:pt x="35" y="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678C31EE-C304-4AD9-AA71-8C0AA8CDB19D}"/>
              </a:ext>
            </a:extLst>
          </p:cNvPr>
          <p:cNvSpPr/>
          <p:nvPr/>
        </p:nvSpPr>
        <p:spPr>
          <a:xfrm>
            <a:off x="3084683" y="8216926"/>
            <a:ext cx="542976" cy="510158"/>
          </a:xfrm>
          <a:custGeom>
            <a:avLst/>
            <a:gdLst>
              <a:gd name="connsiteX0" fmla="*/ 9037 w 542976"/>
              <a:gd name="connsiteY0" fmla="*/ 2514 h 510158"/>
              <a:gd name="connsiteX1" fmla="*/ 120797 w 542976"/>
              <a:gd name="connsiteY1" fmla="*/ 139674 h 510158"/>
              <a:gd name="connsiteX2" fmla="*/ 527197 w 542976"/>
              <a:gd name="connsiteY2" fmla="*/ 500354 h 510158"/>
              <a:gd name="connsiteX3" fmla="*/ 445917 w 542976"/>
              <a:gd name="connsiteY3" fmla="*/ 393674 h 510158"/>
              <a:gd name="connsiteX4" fmla="*/ 313837 w 542976"/>
              <a:gd name="connsiteY4" fmla="*/ 241274 h 510158"/>
              <a:gd name="connsiteX5" fmla="*/ 9037 w 542976"/>
              <a:gd name="connsiteY5" fmla="*/ 2514 h 51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976" h="510158">
                <a:moveTo>
                  <a:pt x="9037" y="2514"/>
                </a:moveTo>
                <a:cubicBezTo>
                  <a:pt x="-23136" y="-14419"/>
                  <a:pt x="34437" y="56701"/>
                  <a:pt x="120797" y="139674"/>
                </a:cubicBezTo>
                <a:cubicBezTo>
                  <a:pt x="207157" y="222647"/>
                  <a:pt x="473010" y="458021"/>
                  <a:pt x="527197" y="500354"/>
                </a:cubicBezTo>
                <a:cubicBezTo>
                  <a:pt x="581384" y="542687"/>
                  <a:pt x="481477" y="436854"/>
                  <a:pt x="445917" y="393674"/>
                </a:cubicBezTo>
                <a:cubicBezTo>
                  <a:pt x="410357" y="350494"/>
                  <a:pt x="382417" y="302234"/>
                  <a:pt x="313837" y="241274"/>
                </a:cubicBezTo>
                <a:cubicBezTo>
                  <a:pt x="245257" y="180314"/>
                  <a:pt x="41210" y="19447"/>
                  <a:pt x="9037" y="2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BD51DB31-F022-4DF6-ADC3-976394731D3E}"/>
              </a:ext>
            </a:extLst>
          </p:cNvPr>
          <p:cNvSpPr/>
          <p:nvPr/>
        </p:nvSpPr>
        <p:spPr>
          <a:xfrm>
            <a:off x="2940907" y="7959657"/>
            <a:ext cx="458292" cy="674034"/>
          </a:xfrm>
          <a:custGeom>
            <a:avLst/>
            <a:gdLst>
              <a:gd name="connsiteX0" fmla="*/ 2318 w 458292"/>
              <a:gd name="connsiteY0" fmla="*/ 68 h 674034"/>
              <a:gd name="connsiteX1" fmla="*/ 97568 w 458292"/>
              <a:gd name="connsiteY1" fmla="*/ 247718 h 674034"/>
              <a:gd name="connsiteX2" fmla="*/ 449993 w 458292"/>
              <a:gd name="connsiteY2" fmla="*/ 666818 h 674034"/>
              <a:gd name="connsiteX3" fmla="*/ 332518 w 458292"/>
              <a:gd name="connsiteY3" fmla="*/ 492193 h 674034"/>
              <a:gd name="connsiteX4" fmla="*/ 167418 w 458292"/>
              <a:gd name="connsiteY4" fmla="*/ 225493 h 674034"/>
              <a:gd name="connsiteX5" fmla="*/ 2318 w 458292"/>
              <a:gd name="connsiteY5" fmla="*/ 68 h 67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292" h="674034">
                <a:moveTo>
                  <a:pt x="2318" y="68"/>
                </a:moveTo>
                <a:cubicBezTo>
                  <a:pt x="-9324" y="3772"/>
                  <a:pt x="22956" y="136593"/>
                  <a:pt x="97568" y="247718"/>
                </a:cubicBezTo>
                <a:cubicBezTo>
                  <a:pt x="172180" y="358843"/>
                  <a:pt x="410835" y="626072"/>
                  <a:pt x="449993" y="666818"/>
                </a:cubicBezTo>
                <a:cubicBezTo>
                  <a:pt x="489151" y="707564"/>
                  <a:pt x="379614" y="565747"/>
                  <a:pt x="332518" y="492193"/>
                </a:cubicBezTo>
                <a:cubicBezTo>
                  <a:pt x="285422" y="418639"/>
                  <a:pt x="224039" y="306455"/>
                  <a:pt x="167418" y="225493"/>
                </a:cubicBezTo>
                <a:cubicBezTo>
                  <a:pt x="110797" y="144531"/>
                  <a:pt x="13960" y="-3636"/>
                  <a:pt x="2318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9179332E-8DFD-452A-86DD-C22D0DE21F5F}"/>
              </a:ext>
            </a:extLst>
          </p:cNvPr>
          <p:cNvSpPr/>
          <p:nvPr/>
        </p:nvSpPr>
        <p:spPr>
          <a:xfrm>
            <a:off x="2772710" y="7230519"/>
            <a:ext cx="327691" cy="823377"/>
          </a:xfrm>
          <a:custGeom>
            <a:avLst/>
            <a:gdLst>
              <a:gd name="connsiteX0" fmla="*/ 110190 w 327691"/>
              <a:gd name="connsiteY0" fmla="*/ 14 h 823377"/>
              <a:gd name="connsiteX1" fmla="*/ 67857 w 327691"/>
              <a:gd name="connsiteY1" fmla="*/ 220148 h 823377"/>
              <a:gd name="connsiteX2" fmla="*/ 313390 w 327691"/>
              <a:gd name="connsiteY2" fmla="*/ 800114 h 823377"/>
              <a:gd name="connsiteX3" fmla="*/ 266823 w 327691"/>
              <a:gd name="connsiteY3" fmla="*/ 660414 h 823377"/>
              <a:gd name="connsiteX4" fmla="*/ 4357 w 327691"/>
              <a:gd name="connsiteY4" fmla="*/ 211681 h 823377"/>
              <a:gd name="connsiteX5" fmla="*/ 110190 w 327691"/>
              <a:gd name="connsiteY5" fmla="*/ 14 h 8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691" h="823377">
                <a:moveTo>
                  <a:pt x="110190" y="14"/>
                </a:moveTo>
                <a:cubicBezTo>
                  <a:pt x="120773" y="1425"/>
                  <a:pt x="33990" y="86798"/>
                  <a:pt x="67857" y="220148"/>
                </a:cubicBezTo>
                <a:cubicBezTo>
                  <a:pt x="101724" y="353498"/>
                  <a:pt x="280229" y="726736"/>
                  <a:pt x="313390" y="800114"/>
                </a:cubicBezTo>
                <a:cubicBezTo>
                  <a:pt x="346551" y="873492"/>
                  <a:pt x="318329" y="758486"/>
                  <a:pt x="266823" y="660414"/>
                </a:cubicBezTo>
                <a:cubicBezTo>
                  <a:pt x="215318" y="562342"/>
                  <a:pt x="33285" y="321748"/>
                  <a:pt x="4357" y="211681"/>
                </a:cubicBezTo>
                <a:cubicBezTo>
                  <a:pt x="-24571" y="101614"/>
                  <a:pt x="99607" y="-1397"/>
                  <a:pt x="11019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B83C47D2-0067-46EB-A5F7-55CC7895D26C}"/>
              </a:ext>
            </a:extLst>
          </p:cNvPr>
          <p:cNvSpPr/>
          <p:nvPr/>
        </p:nvSpPr>
        <p:spPr>
          <a:xfrm>
            <a:off x="2575865" y="6603329"/>
            <a:ext cx="171347" cy="705797"/>
          </a:xfrm>
          <a:custGeom>
            <a:avLst/>
            <a:gdLst>
              <a:gd name="connsiteX0" fmla="*/ 9855 w 171347"/>
              <a:gd name="connsiteY0" fmla="*/ 5751 h 705797"/>
              <a:gd name="connsiteX1" fmla="*/ 167335 w 171347"/>
              <a:gd name="connsiteY1" fmla="*/ 681391 h 705797"/>
              <a:gd name="connsiteX2" fmla="*/ 116535 w 171347"/>
              <a:gd name="connsiteY2" fmla="*/ 539151 h 705797"/>
              <a:gd name="connsiteX3" fmla="*/ 30175 w 171347"/>
              <a:gd name="connsiteY3" fmla="*/ 366431 h 705797"/>
              <a:gd name="connsiteX4" fmla="*/ 9855 w 171347"/>
              <a:gd name="connsiteY4" fmla="*/ 5751 h 70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347" h="705797">
                <a:moveTo>
                  <a:pt x="9855" y="5751"/>
                </a:moveTo>
                <a:cubicBezTo>
                  <a:pt x="32715" y="58244"/>
                  <a:pt x="149555" y="592491"/>
                  <a:pt x="167335" y="681391"/>
                </a:cubicBezTo>
                <a:cubicBezTo>
                  <a:pt x="185115" y="770291"/>
                  <a:pt x="139395" y="591644"/>
                  <a:pt x="116535" y="539151"/>
                </a:cubicBezTo>
                <a:cubicBezTo>
                  <a:pt x="93675" y="486658"/>
                  <a:pt x="52188" y="457871"/>
                  <a:pt x="30175" y="366431"/>
                </a:cubicBezTo>
                <a:cubicBezTo>
                  <a:pt x="8162" y="274991"/>
                  <a:pt x="-13005" y="-46742"/>
                  <a:pt x="9855" y="5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2648691F-9550-4095-BE9E-B478095F4CCA}"/>
              </a:ext>
            </a:extLst>
          </p:cNvPr>
          <p:cNvSpPr/>
          <p:nvPr/>
        </p:nvSpPr>
        <p:spPr>
          <a:xfrm>
            <a:off x="7347887" y="5187701"/>
            <a:ext cx="178203" cy="708626"/>
          </a:xfrm>
          <a:custGeom>
            <a:avLst/>
            <a:gdLst>
              <a:gd name="connsiteX0" fmla="*/ 110188 w 178203"/>
              <a:gd name="connsiteY0" fmla="*/ 249 h 708626"/>
              <a:gd name="connsiteX1" fmla="*/ 151463 w 178203"/>
              <a:gd name="connsiteY1" fmla="*/ 165349 h 708626"/>
              <a:gd name="connsiteX2" fmla="*/ 107013 w 178203"/>
              <a:gd name="connsiteY2" fmla="*/ 330449 h 708626"/>
              <a:gd name="connsiteX3" fmla="*/ 2238 w 178203"/>
              <a:gd name="connsiteY3" fmla="*/ 698749 h 708626"/>
              <a:gd name="connsiteX4" fmla="*/ 46688 w 178203"/>
              <a:gd name="connsiteY4" fmla="*/ 568574 h 708626"/>
              <a:gd name="connsiteX5" fmla="*/ 176863 w 178203"/>
              <a:gd name="connsiteY5" fmla="*/ 203449 h 708626"/>
              <a:gd name="connsiteX6" fmla="*/ 110188 w 178203"/>
              <a:gd name="connsiteY6" fmla="*/ 249 h 70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03" h="708626">
                <a:moveTo>
                  <a:pt x="110188" y="249"/>
                </a:moveTo>
                <a:cubicBezTo>
                  <a:pt x="105955" y="-6101"/>
                  <a:pt x="151992" y="110316"/>
                  <a:pt x="151463" y="165349"/>
                </a:cubicBezTo>
                <a:cubicBezTo>
                  <a:pt x="150934" y="220382"/>
                  <a:pt x="131884" y="241549"/>
                  <a:pt x="107013" y="330449"/>
                </a:cubicBezTo>
                <a:cubicBezTo>
                  <a:pt x="82142" y="419349"/>
                  <a:pt x="12292" y="659062"/>
                  <a:pt x="2238" y="698749"/>
                </a:cubicBezTo>
                <a:cubicBezTo>
                  <a:pt x="-7816" y="738436"/>
                  <a:pt x="17584" y="651124"/>
                  <a:pt x="46688" y="568574"/>
                </a:cubicBezTo>
                <a:cubicBezTo>
                  <a:pt x="75792" y="486024"/>
                  <a:pt x="164692" y="296053"/>
                  <a:pt x="176863" y="203449"/>
                </a:cubicBezTo>
                <a:cubicBezTo>
                  <a:pt x="189034" y="110845"/>
                  <a:pt x="114421" y="6599"/>
                  <a:pt x="110188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9041012D-FD47-48F0-96BE-BCD24BC39EDD}"/>
              </a:ext>
            </a:extLst>
          </p:cNvPr>
          <p:cNvSpPr/>
          <p:nvPr/>
        </p:nvSpPr>
        <p:spPr>
          <a:xfrm>
            <a:off x="7270644" y="5347838"/>
            <a:ext cx="228502" cy="560201"/>
          </a:xfrm>
          <a:custGeom>
            <a:avLst/>
            <a:gdLst>
              <a:gd name="connsiteX0" fmla="*/ 106 w 228502"/>
              <a:gd name="connsiteY0" fmla="*/ 125862 h 560201"/>
              <a:gd name="connsiteX1" fmla="*/ 209656 w 228502"/>
              <a:gd name="connsiteY1" fmla="*/ 24262 h 560201"/>
              <a:gd name="connsiteX2" fmla="*/ 216006 w 228502"/>
              <a:gd name="connsiteY2" fmla="*/ 52837 h 560201"/>
              <a:gd name="connsiteX3" fmla="*/ 187431 w 228502"/>
              <a:gd name="connsiteY3" fmla="*/ 106812 h 560201"/>
              <a:gd name="connsiteX4" fmla="*/ 114406 w 228502"/>
              <a:gd name="connsiteY4" fmla="*/ 329062 h 560201"/>
              <a:gd name="connsiteX5" fmla="*/ 25506 w 228502"/>
              <a:gd name="connsiteY5" fmla="*/ 557662 h 560201"/>
              <a:gd name="connsiteX6" fmla="*/ 142981 w 228502"/>
              <a:gd name="connsiteY6" fmla="*/ 173487 h 560201"/>
              <a:gd name="connsiteX7" fmla="*/ 181081 w 228502"/>
              <a:gd name="connsiteY7" fmla="*/ 46487 h 560201"/>
              <a:gd name="connsiteX8" fmla="*/ 181081 w 228502"/>
              <a:gd name="connsiteY8" fmla="*/ 2037 h 560201"/>
              <a:gd name="connsiteX9" fmla="*/ 106 w 228502"/>
              <a:gd name="connsiteY9" fmla="*/ 125862 h 56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502" h="560201">
                <a:moveTo>
                  <a:pt x="106" y="125862"/>
                </a:moveTo>
                <a:cubicBezTo>
                  <a:pt x="4868" y="129566"/>
                  <a:pt x="173673" y="36433"/>
                  <a:pt x="209656" y="24262"/>
                </a:cubicBezTo>
                <a:cubicBezTo>
                  <a:pt x="245639" y="12091"/>
                  <a:pt x="219710" y="39079"/>
                  <a:pt x="216006" y="52837"/>
                </a:cubicBezTo>
                <a:cubicBezTo>
                  <a:pt x="212302" y="66595"/>
                  <a:pt x="204364" y="60775"/>
                  <a:pt x="187431" y="106812"/>
                </a:cubicBezTo>
                <a:cubicBezTo>
                  <a:pt x="170498" y="152849"/>
                  <a:pt x="141394" y="253920"/>
                  <a:pt x="114406" y="329062"/>
                </a:cubicBezTo>
                <a:cubicBezTo>
                  <a:pt x="87419" y="404204"/>
                  <a:pt x="20744" y="583591"/>
                  <a:pt x="25506" y="557662"/>
                </a:cubicBezTo>
                <a:cubicBezTo>
                  <a:pt x="30268" y="531733"/>
                  <a:pt x="142981" y="173487"/>
                  <a:pt x="142981" y="173487"/>
                </a:cubicBezTo>
                <a:cubicBezTo>
                  <a:pt x="168910" y="88291"/>
                  <a:pt x="174731" y="75062"/>
                  <a:pt x="181081" y="46487"/>
                </a:cubicBezTo>
                <a:cubicBezTo>
                  <a:pt x="187431" y="17912"/>
                  <a:pt x="210714" y="-7488"/>
                  <a:pt x="181081" y="2037"/>
                </a:cubicBezTo>
                <a:cubicBezTo>
                  <a:pt x="151448" y="11562"/>
                  <a:pt x="-4656" y="122158"/>
                  <a:pt x="106" y="125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12C111F6-FD9B-45F0-99D4-24510CD3BD12}"/>
              </a:ext>
            </a:extLst>
          </p:cNvPr>
          <p:cNvSpPr/>
          <p:nvPr/>
        </p:nvSpPr>
        <p:spPr>
          <a:xfrm>
            <a:off x="7222828" y="5695198"/>
            <a:ext cx="83007" cy="406020"/>
          </a:xfrm>
          <a:custGeom>
            <a:avLst/>
            <a:gdLst>
              <a:gd name="connsiteX0" fmla="*/ 297 w 83007"/>
              <a:gd name="connsiteY0" fmla="*/ 752 h 406020"/>
              <a:gd name="connsiteX1" fmla="*/ 54272 w 83007"/>
              <a:gd name="connsiteY1" fmla="*/ 137277 h 406020"/>
              <a:gd name="connsiteX2" fmla="*/ 28872 w 83007"/>
              <a:gd name="connsiteY2" fmla="*/ 403977 h 406020"/>
              <a:gd name="connsiteX3" fmla="*/ 32047 w 83007"/>
              <a:gd name="connsiteY3" fmla="*/ 251577 h 406020"/>
              <a:gd name="connsiteX4" fmla="*/ 82847 w 83007"/>
              <a:gd name="connsiteY4" fmla="*/ 89652 h 406020"/>
              <a:gd name="connsiteX5" fmla="*/ 297 w 83007"/>
              <a:gd name="connsiteY5" fmla="*/ 752 h 40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07" h="406020">
                <a:moveTo>
                  <a:pt x="297" y="752"/>
                </a:moveTo>
                <a:cubicBezTo>
                  <a:pt x="-4466" y="8690"/>
                  <a:pt x="49510" y="70073"/>
                  <a:pt x="54272" y="137277"/>
                </a:cubicBezTo>
                <a:cubicBezTo>
                  <a:pt x="59035" y="204481"/>
                  <a:pt x="32576" y="384927"/>
                  <a:pt x="28872" y="403977"/>
                </a:cubicBezTo>
                <a:cubicBezTo>
                  <a:pt x="25168" y="423027"/>
                  <a:pt x="23051" y="303964"/>
                  <a:pt x="32047" y="251577"/>
                </a:cubicBezTo>
                <a:cubicBezTo>
                  <a:pt x="41043" y="199190"/>
                  <a:pt x="86022" y="129869"/>
                  <a:pt x="82847" y="89652"/>
                </a:cubicBezTo>
                <a:cubicBezTo>
                  <a:pt x="79672" y="49435"/>
                  <a:pt x="5060" y="-7186"/>
                  <a:pt x="297" y="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B9FFEBDA-2F7A-4D58-BA5A-53EED79CE1FB}"/>
              </a:ext>
            </a:extLst>
          </p:cNvPr>
          <p:cNvSpPr/>
          <p:nvPr/>
        </p:nvSpPr>
        <p:spPr>
          <a:xfrm>
            <a:off x="7171878" y="6009892"/>
            <a:ext cx="153618" cy="570868"/>
          </a:xfrm>
          <a:custGeom>
            <a:avLst/>
            <a:gdLst>
              <a:gd name="connsiteX0" fmla="*/ 152847 w 153618"/>
              <a:gd name="connsiteY0" fmla="*/ 383 h 570868"/>
              <a:gd name="connsiteX1" fmla="*/ 136972 w 153618"/>
              <a:gd name="connsiteY1" fmla="*/ 228983 h 570868"/>
              <a:gd name="connsiteX2" fmla="*/ 79822 w 153618"/>
              <a:gd name="connsiteY2" fmla="*/ 406783 h 570868"/>
              <a:gd name="connsiteX3" fmla="*/ 447 w 153618"/>
              <a:gd name="connsiteY3" fmla="*/ 568708 h 570868"/>
              <a:gd name="connsiteX4" fmla="*/ 117922 w 153618"/>
              <a:gd name="connsiteY4" fmla="*/ 286133 h 570868"/>
              <a:gd name="connsiteX5" fmla="*/ 152847 w 153618"/>
              <a:gd name="connsiteY5" fmla="*/ 383 h 57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618" h="570868">
                <a:moveTo>
                  <a:pt x="152847" y="383"/>
                </a:moveTo>
                <a:cubicBezTo>
                  <a:pt x="156022" y="-9142"/>
                  <a:pt x="149143" y="161250"/>
                  <a:pt x="136972" y="228983"/>
                </a:cubicBezTo>
                <a:cubicBezTo>
                  <a:pt x="124801" y="296716"/>
                  <a:pt x="102576" y="350162"/>
                  <a:pt x="79822" y="406783"/>
                </a:cubicBezTo>
                <a:cubicBezTo>
                  <a:pt x="57068" y="463404"/>
                  <a:pt x="-5903" y="588816"/>
                  <a:pt x="447" y="568708"/>
                </a:cubicBezTo>
                <a:cubicBezTo>
                  <a:pt x="6797" y="548600"/>
                  <a:pt x="95168" y="377150"/>
                  <a:pt x="117922" y="286133"/>
                </a:cubicBezTo>
                <a:cubicBezTo>
                  <a:pt x="140676" y="195116"/>
                  <a:pt x="149672" y="9908"/>
                  <a:pt x="152847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74CDD060-E2D7-42F8-9983-0C2279CFFE49}"/>
              </a:ext>
            </a:extLst>
          </p:cNvPr>
          <p:cNvSpPr/>
          <p:nvPr/>
        </p:nvSpPr>
        <p:spPr>
          <a:xfrm>
            <a:off x="6891998" y="6473568"/>
            <a:ext cx="286954" cy="525175"/>
          </a:xfrm>
          <a:custGeom>
            <a:avLst/>
            <a:gdLst>
              <a:gd name="connsiteX0" fmla="*/ 239052 w 286954"/>
              <a:gd name="connsiteY0" fmla="*/ 257 h 525175"/>
              <a:gd name="connsiteX1" fmla="*/ 286677 w 286954"/>
              <a:gd name="connsiteY1" fmla="*/ 235207 h 525175"/>
              <a:gd name="connsiteX2" fmla="*/ 213652 w 286954"/>
              <a:gd name="connsiteY2" fmla="*/ 390782 h 525175"/>
              <a:gd name="connsiteX3" fmla="*/ 19977 w 286954"/>
              <a:gd name="connsiteY3" fmla="*/ 524132 h 525175"/>
              <a:gd name="connsiteX4" fmla="*/ 7277 w 286954"/>
              <a:gd name="connsiteY4" fmla="*/ 317757 h 525175"/>
              <a:gd name="connsiteX5" fmla="*/ 29502 w 286954"/>
              <a:gd name="connsiteY5" fmla="*/ 473332 h 525175"/>
              <a:gd name="connsiteX6" fmla="*/ 96177 w 286954"/>
              <a:gd name="connsiteY6" fmla="*/ 444757 h 525175"/>
              <a:gd name="connsiteX7" fmla="*/ 248577 w 286954"/>
              <a:gd name="connsiteY7" fmla="*/ 282832 h 525175"/>
              <a:gd name="connsiteX8" fmla="*/ 239052 w 286954"/>
              <a:gd name="connsiteY8" fmla="*/ 257 h 52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954" h="525175">
                <a:moveTo>
                  <a:pt x="239052" y="257"/>
                </a:moveTo>
                <a:cubicBezTo>
                  <a:pt x="245402" y="-7680"/>
                  <a:pt x="290910" y="170119"/>
                  <a:pt x="286677" y="235207"/>
                </a:cubicBezTo>
                <a:cubicBezTo>
                  <a:pt x="282444" y="300295"/>
                  <a:pt x="258102" y="342628"/>
                  <a:pt x="213652" y="390782"/>
                </a:cubicBezTo>
                <a:cubicBezTo>
                  <a:pt x="169202" y="438936"/>
                  <a:pt x="54373" y="536303"/>
                  <a:pt x="19977" y="524132"/>
                </a:cubicBezTo>
                <a:cubicBezTo>
                  <a:pt x="-14419" y="511961"/>
                  <a:pt x="5690" y="326224"/>
                  <a:pt x="7277" y="317757"/>
                </a:cubicBezTo>
                <a:cubicBezTo>
                  <a:pt x="8864" y="309290"/>
                  <a:pt x="14685" y="452165"/>
                  <a:pt x="29502" y="473332"/>
                </a:cubicBezTo>
                <a:cubicBezTo>
                  <a:pt x="44319" y="494499"/>
                  <a:pt x="59665" y="476507"/>
                  <a:pt x="96177" y="444757"/>
                </a:cubicBezTo>
                <a:cubicBezTo>
                  <a:pt x="132689" y="413007"/>
                  <a:pt x="226352" y="359561"/>
                  <a:pt x="248577" y="282832"/>
                </a:cubicBezTo>
                <a:cubicBezTo>
                  <a:pt x="270802" y="206103"/>
                  <a:pt x="232702" y="8194"/>
                  <a:pt x="239052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B6FA24E5-DA83-4F37-B6FD-0EAB29EB4043}"/>
              </a:ext>
            </a:extLst>
          </p:cNvPr>
          <p:cNvSpPr/>
          <p:nvPr/>
        </p:nvSpPr>
        <p:spPr>
          <a:xfrm>
            <a:off x="7124154" y="6175345"/>
            <a:ext cx="138103" cy="273610"/>
          </a:xfrm>
          <a:custGeom>
            <a:avLst/>
            <a:gdLst>
              <a:gd name="connsiteX0" fmla="*/ 127546 w 138103"/>
              <a:gd name="connsiteY0" fmla="*/ 30 h 273610"/>
              <a:gd name="connsiteX1" fmla="*/ 127546 w 138103"/>
              <a:gd name="connsiteY1" fmla="*/ 152430 h 273610"/>
              <a:gd name="connsiteX2" fmla="*/ 546 w 138103"/>
              <a:gd name="connsiteY2" fmla="*/ 273080 h 273610"/>
              <a:gd name="connsiteX3" fmla="*/ 79921 w 138103"/>
              <a:gd name="connsiteY3" fmla="*/ 104805 h 273610"/>
              <a:gd name="connsiteX4" fmla="*/ 38646 w 138103"/>
              <a:gd name="connsiteY4" fmla="*/ 225455 h 273610"/>
              <a:gd name="connsiteX5" fmla="*/ 98971 w 138103"/>
              <a:gd name="connsiteY5" fmla="*/ 165130 h 273610"/>
              <a:gd name="connsiteX6" fmla="*/ 127546 w 138103"/>
              <a:gd name="connsiteY6" fmla="*/ 30 h 27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103" h="273610">
                <a:moveTo>
                  <a:pt x="127546" y="30"/>
                </a:moveTo>
                <a:cubicBezTo>
                  <a:pt x="132308" y="-2087"/>
                  <a:pt x="148713" y="106922"/>
                  <a:pt x="127546" y="152430"/>
                </a:cubicBezTo>
                <a:cubicBezTo>
                  <a:pt x="106379" y="197938"/>
                  <a:pt x="8483" y="281017"/>
                  <a:pt x="546" y="273080"/>
                </a:cubicBezTo>
                <a:cubicBezTo>
                  <a:pt x="-7391" y="265143"/>
                  <a:pt x="73571" y="112742"/>
                  <a:pt x="79921" y="104805"/>
                </a:cubicBezTo>
                <a:cubicBezTo>
                  <a:pt x="86271" y="96868"/>
                  <a:pt x="35471" y="215401"/>
                  <a:pt x="38646" y="225455"/>
                </a:cubicBezTo>
                <a:cubicBezTo>
                  <a:pt x="41821" y="235509"/>
                  <a:pt x="85213" y="199526"/>
                  <a:pt x="98971" y="165130"/>
                </a:cubicBezTo>
                <a:cubicBezTo>
                  <a:pt x="112729" y="130734"/>
                  <a:pt x="122784" y="2147"/>
                  <a:pt x="127546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71DEE330-41C5-42FA-88FC-D8B4EADAE661}"/>
              </a:ext>
            </a:extLst>
          </p:cNvPr>
          <p:cNvSpPr/>
          <p:nvPr/>
        </p:nvSpPr>
        <p:spPr>
          <a:xfrm>
            <a:off x="6927694" y="6438270"/>
            <a:ext cx="142806" cy="359450"/>
          </a:xfrm>
          <a:custGeom>
            <a:avLst/>
            <a:gdLst>
              <a:gd name="connsiteX0" fmla="*/ 139856 w 142806"/>
              <a:gd name="connsiteY0" fmla="*/ 630 h 359450"/>
              <a:gd name="connsiteX1" fmla="*/ 130331 w 142806"/>
              <a:gd name="connsiteY1" fmla="*/ 187955 h 359450"/>
              <a:gd name="connsiteX2" fmla="*/ 57306 w 142806"/>
              <a:gd name="connsiteY2" fmla="*/ 359405 h 359450"/>
              <a:gd name="connsiteX3" fmla="*/ 120806 w 142806"/>
              <a:gd name="connsiteY3" fmla="*/ 172080 h 359450"/>
              <a:gd name="connsiteX4" fmla="*/ 156 w 142806"/>
              <a:gd name="connsiteY4" fmla="*/ 276855 h 359450"/>
              <a:gd name="connsiteX5" fmla="*/ 95406 w 142806"/>
              <a:gd name="connsiteY5" fmla="*/ 137155 h 359450"/>
              <a:gd name="connsiteX6" fmla="*/ 98581 w 142806"/>
              <a:gd name="connsiteY6" fmla="*/ 254630 h 359450"/>
              <a:gd name="connsiteX7" fmla="*/ 139856 w 142806"/>
              <a:gd name="connsiteY7" fmla="*/ 630 h 35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06" h="359450">
                <a:moveTo>
                  <a:pt x="139856" y="630"/>
                </a:moveTo>
                <a:cubicBezTo>
                  <a:pt x="145148" y="-10483"/>
                  <a:pt x="144089" y="128159"/>
                  <a:pt x="130331" y="187955"/>
                </a:cubicBezTo>
                <a:cubicBezTo>
                  <a:pt x="116573" y="247751"/>
                  <a:pt x="58893" y="362051"/>
                  <a:pt x="57306" y="359405"/>
                </a:cubicBezTo>
                <a:cubicBezTo>
                  <a:pt x="55718" y="356759"/>
                  <a:pt x="130331" y="185838"/>
                  <a:pt x="120806" y="172080"/>
                </a:cubicBezTo>
                <a:cubicBezTo>
                  <a:pt x="111281" y="158322"/>
                  <a:pt x="4389" y="282676"/>
                  <a:pt x="156" y="276855"/>
                </a:cubicBezTo>
                <a:cubicBezTo>
                  <a:pt x="-4077" y="271034"/>
                  <a:pt x="79002" y="140859"/>
                  <a:pt x="95406" y="137155"/>
                </a:cubicBezTo>
                <a:cubicBezTo>
                  <a:pt x="111810" y="133451"/>
                  <a:pt x="93819" y="276326"/>
                  <a:pt x="98581" y="254630"/>
                </a:cubicBezTo>
                <a:cubicBezTo>
                  <a:pt x="103343" y="232934"/>
                  <a:pt x="134564" y="11743"/>
                  <a:pt x="139856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E0458072-7F09-4F51-8B09-E3C922657171}"/>
              </a:ext>
            </a:extLst>
          </p:cNvPr>
          <p:cNvSpPr/>
          <p:nvPr/>
        </p:nvSpPr>
        <p:spPr>
          <a:xfrm>
            <a:off x="6939674" y="5958465"/>
            <a:ext cx="165524" cy="638823"/>
          </a:xfrm>
          <a:custGeom>
            <a:avLst/>
            <a:gdLst>
              <a:gd name="connsiteX0" fmla="*/ 146926 w 165524"/>
              <a:gd name="connsiteY0" fmla="*/ 1010 h 638823"/>
              <a:gd name="connsiteX1" fmla="*/ 134226 w 165524"/>
              <a:gd name="connsiteY1" fmla="*/ 178810 h 638823"/>
              <a:gd name="connsiteX2" fmla="*/ 159626 w 165524"/>
              <a:gd name="connsiteY2" fmla="*/ 242310 h 638823"/>
              <a:gd name="connsiteX3" fmla="*/ 4051 w 165524"/>
              <a:gd name="connsiteY3" fmla="*/ 632835 h 638823"/>
              <a:gd name="connsiteX4" fmla="*/ 48501 w 165524"/>
              <a:gd name="connsiteY4" fmla="*/ 464560 h 638823"/>
              <a:gd name="connsiteX5" fmla="*/ 80251 w 165524"/>
              <a:gd name="connsiteY5" fmla="*/ 267710 h 638823"/>
              <a:gd name="connsiteX6" fmla="*/ 146926 w 165524"/>
              <a:gd name="connsiteY6" fmla="*/ 1010 h 63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24" h="638823">
                <a:moveTo>
                  <a:pt x="146926" y="1010"/>
                </a:moveTo>
                <a:cubicBezTo>
                  <a:pt x="155922" y="-13807"/>
                  <a:pt x="132109" y="138593"/>
                  <a:pt x="134226" y="178810"/>
                </a:cubicBezTo>
                <a:cubicBezTo>
                  <a:pt x="136343" y="219027"/>
                  <a:pt x="181322" y="166639"/>
                  <a:pt x="159626" y="242310"/>
                </a:cubicBezTo>
                <a:cubicBezTo>
                  <a:pt x="137930" y="317981"/>
                  <a:pt x="22572" y="595793"/>
                  <a:pt x="4051" y="632835"/>
                </a:cubicBezTo>
                <a:cubicBezTo>
                  <a:pt x="-14470" y="669877"/>
                  <a:pt x="35801" y="525414"/>
                  <a:pt x="48501" y="464560"/>
                </a:cubicBezTo>
                <a:cubicBezTo>
                  <a:pt x="61201" y="403706"/>
                  <a:pt x="65434" y="338089"/>
                  <a:pt x="80251" y="267710"/>
                </a:cubicBezTo>
                <a:cubicBezTo>
                  <a:pt x="95068" y="197331"/>
                  <a:pt x="137930" y="15827"/>
                  <a:pt x="146926" y="1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45E29C51-8067-4BCA-9EFA-D615B7215674}"/>
              </a:ext>
            </a:extLst>
          </p:cNvPr>
          <p:cNvSpPr/>
          <p:nvPr/>
        </p:nvSpPr>
        <p:spPr>
          <a:xfrm>
            <a:off x="2103283" y="5126556"/>
            <a:ext cx="259287" cy="839460"/>
          </a:xfrm>
          <a:custGeom>
            <a:avLst/>
            <a:gdLst>
              <a:gd name="connsiteX0" fmla="*/ 59950 w 259287"/>
              <a:gd name="connsiteY0" fmla="*/ 11 h 839460"/>
              <a:gd name="connsiteX1" fmla="*/ 38784 w 259287"/>
              <a:gd name="connsiteY1" fmla="*/ 177811 h 839460"/>
              <a:gd name="connsiteX2" fmla="*/ 68417 w 259287"/>
              <a:gd name="connsiteY2" fmla="*/ 300577 h 839460"/>
              <a:gd name="connsiteX3" fmla="*/ 250450 w 259287"/>
              <a:gd name="connsiteY3" fmla="*/ 829744 h 839460"/>
              <a:gd name="connsiteX4" fmla="*/ 225050 w 259287"/>
              <a:gd name="connsiteY4" fmla="*/ 630777 h 839460"/>
              <a:gd name="connsiteX5" fmla="*/ 174250 w 259287"/>
              <a:gd name="connsiteY5" fmla="*/ 469911 h 839460"/>
              <a:gd name="connsiteX6" fmla="*/ 89584 w 259287"/>
              <a:gd name="connsiteY6" fmla="*/ 254011 h 839460"/>
              <a:gd name="connsiteX7" fmla="*/ 684 w 259287"/>
              <a:gd name="connsiteY7" fmla="*/ 186277 h 839460"/>
              <a:gd name="connsiteX8" fmla="*/ 59950 w 259287"/>
              <a:gd name="connsiteY8" fmla="*/ 11 h 83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287" h="839460">
                <a:moveTo>
                  <a:pt x="59950" y="11"/>
                </a:moveTo>
                <a:cubicBezTo>
                  <a:pt x="66300" y="-1400"/>
                  <a:pt x="37373" y="127717"/>
                  <a:pt x="38784" y="177811"/>
                </a:cubicBezTo>
                <a:cubicBezTo>
                  <a:pt x="40195" y="227905"/>
                  <a:pt x="33139" y="191922"/>
                  <a:pt x="68417" y="300577"/>
                </a:cubicBezTo>
                <a:cubicBezTo>
                  <a:pt x="103695" y="409232"/>
                  <a:pt x="224345" y="774711"/>
                  <a:pt x="250450" y="829744"/>
                </a:cubicBezTo>
                <a:cubicBezTo>
                  <a:pt x="276555" y="884777"/>
                  <a:pt x="237750" y="690749"/>
                  <a:pt x="225050" y="630777"/>
                </a:cubicBezTo>
                <a:cubicBezTo>
                  <a:pt x="212350" y="570805"/>
                  <a:pt x="196828" y="532705"/>
                  <a:pt x="174250" y="469911"/>
                </a:cubicBezTo>
                <a:cubicBezTo>
                  <a:pt x="151672" y="407117"/>
                  <a:pt x="118512" y="301283"/>
                  <a:pt x="89584" y="254011"/>
                </a:cubicBezTo>
                <a:cubicBezTo>
                  <a:pt x="60656" y="206739"/>
                  <a:pt x="8445" y="224377"/>
                  <a:pt x="684" y="186277"/>
                </a:cubicBezTo>
                <a:cubicBezTo>
                  <a:pt x="-7077" y="148177"/>
                  <a:pt x="53600" y="1422"/>
                  <a:pt x="59950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7874ADAE-107B-45A8-B3B6-79CC86E6D93C}"/>
              </a:ext>
            </a:extLst>
          </p:cNvPr>
          <p:cNvSpPr/>
          <p:nvPr/>
        </p:nvSpPr>
        <p:spPr>
          <a:xfrm>
            <a:off x="1865759" y="5083092"/>
            <a:ext cx="186305" cy="783782"/>
          </a:xfrm>
          <a:custGeom>
            <a:avLst/>
            <a:gdLst>
              <a:gd name="connsiteX0" fmla="*/ 86866 w 186305"/>
              <a:gd name="connsiteY0" fmla="*/ 83 h 783782"/>
              <a:gd name="connsiteX1" fmla="*/ 4316 w 186305"/>
              <a:gd name="connsiteY1" fmla="*/ 127083 h 783782"/>
              <a:gd name="connsiteX2" fmla="*/ 29716 w 186305"/>
              <a:gd name="connsiteY2" fmla="*/ 254083 h 783782"/>
              <a:gd name="connsiteX3" fmla="*/ 182116 w 186305"/>
              <a:gd name="connsiteY3" fmla="*/ 777958 h 783782"/>
              <a:gd name="connsiteX4" fmla="*/ 134491 w 186305"/>
              <a:gd name="connsiteY4" fmla="*/ 511258 h 783782"/>
              <a:gd name="connsiteX5" fmla="*/ 39241 w 186305"/>
              <a:gd name="connsiteY5" fmla="*/ 146133 h 783782"/>
              <a:gd name="connsiteX6" fmla="*/ 86866 w 186305"/>
              <a:gd name="connsiteY6" fmla="*/ 83 h 7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305" h="783782">
                <a:moveTo>
                  <a:pt x="86866" y="83"/>
                </a:moveTo>
                <a:cubicBezTo>
                  <a:pt x="81045" y="-3092"/>
                  <a:pt x="13841" y="84750"/>
                  <a:pt x="4316" y="127083"/>
                </a:cubicBezTo>
                <a:cubicBezTo>
                  <a:pt x="-5209" y="169416"/>
                  <a:pt x="83" y="145604"/>
                  <a:pt x="29716" y="254083"/>
                </a:cubicBezTo>
                <a:cubicBezTo>
                  <a:pt x="59349" y="362562"/>
                  <a:pt x="164654" y="735096"/>
                  <a:pt x="182116" y="777958"/>
                </a:cubicBezTo>
                <a:cubicBezTo>
                  <a:pt x="199578" y="820820"/>
                  <a:pt x="158303" y="616562"/>
                  <a:pt x="134491" y="511258"/>
                </a:cubicBezTo>
                <a:cubicBezTo>
                  <a:pt x="110679" y="405954"/>
                  <a:pt x="45062" y="225508"/>
                  <a:pt x="39241" y="146133"/>
                </a:cubicBezTo>
                <a:cubicBezTo>
                  <a:pt x="33420" y="66758"/>
                  <a:pt x="92687" y="3258"/>
                  <a:pt x="86866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76D6B734-AF23-4AF0-9D85-749968700E6C}"/>
              </a:ext>
            </a:extLst>
          </p:cNvPr>
          <p:cNvSpPr/>
          <p:nvPr/>
        </p:nvSpPr>
        <p:spPr>
          <a:xfrm>
            <a:off x="1972943" y="5133895"/>
            <a:ext cx="234215" cy="365723"/>
          </a:xfrm>
          <a:custGeom>
            <a:avLst/>
            <a:gdLst>
              <a:gd name="connsiteX0" fmla="*/ 5082 w 234215"/>
              <a:gd name="connsiteY0" fmla="*/ 80 h 365723"/>
              <a:gd name="connsiteX1" fmla="*/ 27307 w 234215"/>
              <a:gd name="connsiteY1" fmla="*/ 187405 h 365723"/>
              <a:gd name="connsiteX2" fmla="*/ 230507 w 234215"/>
              <a:gd name="connsiteY2" fmla="*/ 362030 h 365723"/>
              <a:gd name="connsiteX3" fmla="*/ 151132 w 234215"/>
              <a:gd name="connsiteY3" fmla="*/ 295355 h 365723"/>
              <a:gd name="connsiteX4" fmla="*/ 55882 w 234215"/>
              <a:gd name="connsiteY4" fmla="*/ 165180 h 365723"/>
              <a:gd name="connsiteX5" fmla="*/ 5082 w 234215"/>
              <a:gd name="connsiteY5" fmla="*/ 80 h 36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15" h="365723">
                <a:moveTo>
                  <a:pt x="5082" y="80"/>
                </a:moveTo>
                <a:cubicBezTo>
                  <a:pt x="320" y="3784"/>
                  <a:pt x="-10264" y="127080"/>
                  <a:pt x="27307" y="187405"/>
                </a:cubicBezTo>
                <a:cubicBezTo>
                  <a:pt x="64878" y="247730"/>
                  <a:pt x="209870" y="344038"/>
                  <a:pt x="230507" y="362030"/>
                </a:cubicBezTo>
                <a:cubicBezTo>
                  <a:pt x="251145" y="380022"/>
                  <a:pt x="180236" y="328163"/>
                  <a:pt x="151132" y="295355"/>
                </a:cubicBezTo>
                <a:cubicBezTo>
                  <a:pt x="122028" y="262547"/>
                  <a:pt x="77578" y="209630"/>
                  <a:pt x="55882" y="165180"/>
                </a:cubicBezTo>
                <a:cubicBezTo>
                  <a:pt x="34186" y="120730"/>
                  <a:pt x="9844" y="-3624"/>
                  <a:pt x="5082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1322D878-1301-4FB0-A938-7F3E939F65B2}"/>
              </a:ext>
            </a:extLst>
          </p:cNvPr>
          <p:cNvSpPr/>
          <p:nvPr/>
        </p:nvSpPr>
        <p:spPr>
          <a:xfrm>
            <a:off x="1942508" y="5338460"/>
            <a:ext cx="210338" cy="411493"/>
          </a:xfrm>
          <a:custGeom>
            <a:avLst/>
            <a:gdLst>
              <a:gd name="connsiteX0" fmla="*/ 210142 w 210338"/>
              <a:gd name="connsiteY0" fmla="*/ 198740 h 411493"/>
              <a:gd name="connsiteX1" fmla="*/ 38692 w 210338"/>
              <a:gd name="connsiteY1" fmla="*/ 5065 h 411493"/>
              <a:gd name="connsiteX2" fmla="*/ 38692 w 210338"/>
              <a:gd name="connsiteY2" fmla="*/ 87615 h 411493"/>
              <a:gd name="connsiteX3" fmla="*/ 118067 w 210338"/>
              <a:gd name="connsiteY3" fmla="*/ 411465 h 411493"/>
              <a:gd name="connsiteX4" fmla="*/ 592 w 210338"/>
              <a:gd name="connsiteY4" fmla="*/ 68565 h 411493"/>
              <a:gd name="connsiteX5" fmla="*/ 210142 w 210338"/>
              <a:gd name="connsiteY5" fmla="*/ 198740 h 41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38" h="411493">
                <a:moveTo>
                  <a:pt x="210142" y="198740"/>
                </a:moveTo>
                <a:cubicBezTo>
                  <a:pt x="216492" y="188157"/>
                  <a:pt x="67267" y="23586"/>
                  <a:pt x="38692" y="5065"/>
                </a:cubicBezTo>
                <a:cubicBezTo>
                  <a:pt x="10117" y="-13456"/>
                  <a:pt x="25463" y="19882"/>
                  <a:pt x="38692" y="87615"/>
                </a:cubicBezTo>
                <a:cubicBezTo>
                  <a:pt x="51921" y="155348"/>
                  <a:pt x="124417" y="414640"/>
                  <a:pt x="118067" y="411465"/>
                </a:cubicBezTo>
                <a:cubicBezTo>
                  <a:pt x="111717" y="408290"/>
                  <a:pt x="-9462" y="107194"/>
                  <a:pt x="592" y="68565"/>
                </a:cubicBezTo>
                <a:cubicBezTo>
                  <a:pt x="10646" y="29936"/>
                  <a:pt x="203792" y="209323"/>
                  <a:pt x="210142" y="198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5F08EEAD-DED5-4CE6-BD54-BCCE783060A7}"/>
              </a:ext>
            </a:extLst>
          </p:cNvPr>
          <p:cNvSpPr/>
          <p:nvPr/>
        </p:nvSpPr>
        <p:spPr>
          <a:xfrm>
            <a:off x="2072643" y="5479838"/>
            <a:ext cx="74364" cy="394525"/>
          </a:xfrm>
          <a:custGeom>
            <a:avLst/>
            <a:gdLst>
              <a:gd name="connsiteX0" fmla="*/ 73657 w 74364"/>
              <a:gd name="connsiteY0" fmla="*/ 212 h 394525"/>
              <a:gd name="connsiteX1" fmla="*/ 38732 w 74364"/>
              <a:gd name="connsiteY1" fmla="*/ 174837 h 394525"/>
              <a:gd name="connsiteX2" fmla="*/ 19682 w 74364"/>
              <a:gd name="connsiteY2" fmla="*/ 390737 h 394525"/>
              <a:gd name="connsiteX3" fmla="*/ 13332 w 74364"/>
              <a:gd name="connsiteY3" fmla="*/ 305012 h 394525"/>
              <a:gd name="connsiteX4" fmla="*/ 3807 w 74364"/>
              <a:gd name="connsiteY4" fmla="*/ 209762 h 394525"/>
              <a:gd name="connsiteX5" fmla="*/ 73657 w 74364"/>
              <a:gd name="connsiteY5" fmla="*/ 212 h 39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64" h="394525">
                <a:moveTo>
                  <a:pt x="73657" y="212"/>
                </a:moveTo>
                <a:cubicBezTo>
                  <a:pt x="79478" y="-5609"/>
                  <a:pt x="47728" y="109750"/>
                  <a:pt x="38732" y="174837"/>
                </a:cubicBezTo>
                <a:cubicBezTo>
                  <a:pt x="29736" y="239924"/>
                  <a:pt x="23915" y="369041"/>
                  <a:pt x="19682" y="390737"/>
                </a:cubicBezTo>
                <a:cubicBezTo>
                  <a:pt x="15449" y="412433"/>
                  <a:pt x="15978" y="335174"/>
                  <a:pt x="13332" y="305012"/>
                </a:cubicBezTo>
                <a:cubicBezTo>
                  <a:pt x="10686" y="274850"/>
                  <a:pt x="-7835" y="258975"/>
                  <a:pt x="3807" y="209762"/>
                </a:cubicBezTo>
                <a:cubicBezTo>
                  <a:pt x="15449" y="160550"/>
                  <a:pt x="67836" y="6033"/>
                  <a:pt x="73657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4D53A554-6FFE-4B5A-B5F6-72134FE7A2EF}"/>
              </a:ext>
            </a:extLst>
          </p:cNvPr>
          <p:cNvSpPr/>
          <p:nvPr/>
        </p:nvSpPr>
        <p:spPr>
          <a:xfrm>
            <a:off x="2114292" y="5488024"/>
            <a:ext cx="86015" cy="839357"/>
          </a:xfrm>
          <a:custGeom>
            <a:avLst/>
            <a:gdLst>
              <a:gd name="connsiteX0" fmla="*/ 79633 w 86015"/>
              <a:gd name="connsiteY0" fmla="*/ 1551 h 839357"/>
              <a:gd name="connsiteX1" fmla="*/ 35183 w 86015"/>
              <a:gd name="connsiteY1" fmla="*/ 287301 h 839357"/>
              <a:gd name="connsiteX2" fmla="*/ 35183 w 86015"/>
              <a:gd name="connsiteY2" fmla="*/ 382551 h 839357"/>
              <a:gd name="connsiteX3" fmla="*/ 35183 w 86015"/>
              <a:gd name="connsiteY3" fmla="*/ 490501 h 839357"/>
              <a:gd name="connsiteX4" fmla="*/ 41533 w 86015"/>
              <a:gd name="connsiteY4" fmla="*/ 582576 h 839357"/>
              <a:gd name="connsiteX5" fmla="*/ 85983 w 86015"/>
              <a:gd name="connsiteY5" fmla="*/ 836576 h 839357"/>
              <a:gd name="connsiteX6" fmla="*/ 47883 w 86015"/>
              <a:gd name="connsiteY6" fmla="*/ 700051 h 839357"/>
              <a:gd name="connsiteX7" fmla="*/ 258 w 86015"/>
              <a:gd name="connsiteY7" fmla="*/ 427001 h 839357"/>
              <a:gd name="connsiteX8" fmla="*/ 79633 w 86015"/>
              <a:gd name="connsiteY8" fmla="*/ 1551 h 83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15" h="839357">
                <a:moveTo>
                  <a:pt x="79633" y="1551"/>
                </a:moveTo>
                <a:cubicBezTo>
                  <a:pt x="85454" y="-21732"/>
                  <a:pt x="42591" y="223801"/>
                  <a:pt x="35183" y="287301"/>
                </a:cubicBezTo>
                <a:cubicBezTo>
                  <a:pt x="27775" y="350801"/>
                  <a:pt x="35183" y="382551"/>
                  <a:pt x="35183" y="382551"/>
                </a:cubicBezTo>
                <a:cubicBezTo>
                  <a:pt x="35183" y="416418"/>
                  <a:pt x="34125" y="457164"/>
                  <a:pt x="35183" y="490501"/>
                </a:cubicBezTo>
                <a:cubicBezTo>
                  <a:pt x="36241" y="523838"/>
                  <a:pt x="33066" y="524897"/>
                  <a:pt x="41533" y="582576"/>
                </a:cubicBezTo>
                <a:cubicBezTo>
                  <a:pt x="50000" y="640255"/>
                  <a:pt x="84925" y="816997"/>
                  <a:pt x="85983" y="836576"/>
                </a:cubicBezTo>
                <a:cubicBezTo>
                  <a:pt x="87041" y="856155"/>
                  <a:pt x="62170" y="768313"/>
                  <a:pt x="47883" y="700051"/>
                </a:cubicBezTo>
                <a:cubicBezTo>
                  <a:pt x="33596" y="631789"/>
                  <a:pt x="-3446" y="541830"/>
                  <a:pt x="258" y="427001"/>
                </a:cubicBezTo>
                <a:cubicBezTo>
                  <a:pt x="3962" y="312172"/>
                  <a:pt x="73812" y="24834"/>
                  <a:pt x="79633" y="1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DC129A02-C92C-4743-B9FC-DA3A45BD91F5}"/>
              </a:ext>
            </a:extLst>
          </p:cNvPr>
          <p:cNvSpPr/>
          <p:nvPr/>
        </p:nvSpPr>
        <p:spPr>
          <a:xfrm>
            <a:off x="2049831" y="5857360"/>
            <a:ext cx="131712" cy="525790"/>
          </a:xfrm>
          <a:custGeom>
            <a:avLst/>
            <a:gdLst>
              <a:gd name="connsiteX0" fmla="*/ 4394 w 131712"/>
              <a:gd name="connsiteY0" fmla="*/ 6865 h 525790"/>
              <a:gd name="connsiteX1" fmla="*/ 131394 w 131712"/>
              <a:gd name="connsiteY1" fmla="*/ 521215 h 525790"/>
              <a:gd name="connsiteX2" fmla="*/ 39319 w 131712"/>
              <a:gd name="connsiteY2" fmla="*/ 244990 h 525790"/>
              <a:gd name="connsiteX3" fmla="*/ 4394 w 131712"/>
              <a:gd name="connsiteY3" fmla="*/ 6865 h 52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712" h="525790">
                <a:moveTo>
                  <a:pt x="4394" y="6865"/>
                </a:moveTo>
                <a:cubicBezTo>
                  <a:pt x="19740" y="52903"/>
                  <a:pt x="125573" y="481528"/>
                  <a:pt x="131394" y="521215"/>
                </a:cubicBezTo>
                <a:cubicBezTo>
                  <a:pt x="137215" y="560902"/>
                  <a:pt x="61544" y="331773"/>
                  <a:pt x="39319" y="244990"/>
                </a:cubicBezTo>
                <a:cubicBezTo>
                  <a:pt x="17094" y="158207"/>
                  <a:pt x="-10952" y="-39173"/>
                  <a:pt x="4394" y="6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94981594-AD7C-4ACA-A078-7DFE12B732C0}"/>
              </a:ext>
            </a:extLst>
          </p:cNvPr>
          <p:cNvSpPr/>
          <p:nvPr/>
        </p:nvSpPr>
        <p:spPr>
          <a:xfrm>
            <a:off x="2140631" y="5911773"/>
            <a:ext cx="140865" cy="163673"/>
          </a:xfrm>
          <a:custGeom>
            <a:avLst/>
            <a:gdLst>
              <a:gd name="connsiteX0" fmla="*/ 140607 w 140865"/>
              <a:gd name="connsiteY0" fmla="*/ 77 h 163673"/>
              <a:gd name="connsiteX1" fmla="*/ 59644 w 140865"/>
              <a:gd name="connsiteY1" fmla="*/ 77865 h 163673"/>
              <a:gd name="connsiteX2" fmla="*/ 907 w 140865"/>
              <a:gd name="connsiteY2" fmla="*/ 163590 h 163673"/>
              <a:gd name="connsiteX3" fmla="*/ 31069 w 140865"/>
              <a:gd name="connsiteY3" fmla="*/ 92152 h 163673"/>
              <a:gd name="connsiteX4" fmla="*/ 140607 w 140865"/>
              <a:gd name="connsiteY4" fmla="*/ 77 h 16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65" h="163673">
                <a:moveTo>
                  <a:pt x="140607" y="77"/>
                </a:moveTo>
                <a:cubicBezTo>
                  <a:pt x="145369" y="-2304"/>
                  <a:pt x="82927" y="50613"/>
                  <a:pt x="59644" y="77865"/>
                </a:cubicBezTo>
                <a:cubicBezTo>
                  <a:pt x="36361" y="105117"/>
                  <a:pt x="5669" y="161209"/>
                  <a:pt x="907" y="163590"/>
                </a:cubicBezTo>
                <a:cubicBezTo>
                  <a:pt x="-3855" y="165971"/>
                  <a:pt x="10696" y="116758"/>
                  <a:pt x="31069" y="92152"/>
                </a:cubicBezTo>
                <a:cubicBezTo>
                  <a:pt x="51442" y="67546"/>
                  <a:pt x="135845" y="2458"/>
                  <a:pt x="14060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DCED6D72-63B0-44D1-9E0F-96DA0E36F7D4}"/>
              </a:ext>
            </a:extLst>
          </p:cNvPr>
          <p:cNvSpPr/>
          <p:nvPr/>
        </p:nvSpPr>
        <p:spPr>
          <a:xfrm>
            <a:off x="2166628" y="5971891"/>
            <a:ext cx="151441" cy="212332"/>
          </a:xfrm>
          <a:custGeom>
            <a:avLst/>
            <a:gdLst>
              <a:gd name="connsiteX0" fmla="*/ 87622 w 151441"/>
              <a:gd name="connsiteY0" fmla="*/ 284 h 212332"/>
              <a:gd name="connsiteX1" fmla="*/ 22535 w 151441"/>
              <a:gd name="connsiteY1" fmla="*/ 86009 h 212332"/>
              <a:gd name="connsiteX2" fmla="*/ 9835 w 151441"/>
              <a:gd name="connsiteY2" fmla="*/ 125697 h 212332"/>
              <a:gd name="connsiteX3" fmla="*/ 49522 w 151441"/>
              <a:gd name="connsiteY3" fmla="*/ 176497 h 212332"/>
              <a:gd name="connsiteX4" fmla="*/ 147947 w 151441"/>
              <a:gd name="connsiteY4" fmla="*/ 112997 h 212332"/>
              <a:gd name="connsiteX5" fmla="*/ 128897 w 151441"/>
              <a:gd name="connsiteY5" fmla="*/ 143159 h 212332"/>
              <a:gd name="connsiteX6" fmla="*/ 124135 w 151441"/>
              <a:gd name="connsiteY6" fmla="*/ 200309 h 212332"/>
              <a:gd name="connsiteX7" fmla="*/ 35235 w 151441"/>
              <a:gd name="connsiteY7" fmla="*/ 205072 h 212332"/>
              <a:gd name="connsiteX8" fmla="*/ 1897 w 151441"/>
              <a:gd name="connsiteY8" fmla="*/ 117759 h 212332"/>
              <a:gd name="connsiteX9" fmla="*/ 87622 w 151441"/>
              <a:gd name="connsiteY9" fmla="*/ 284 h 21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441" h="212332">
                <a:moveTo>
                  <a:pt x="87622" y="284"/>
                </a:moveTo>
                <a:cubicBezTo>
                  <a:pt x="91062" y="-5008"/>
                  <a:pt x="35499" y="65107"/>
                  <a:pt x="22535" y="86009"/>
                </a:cubicBezTo>
                <a:cubicBezTo>
                  <a:pt x="9571" y="106911"/>
                  <a:pt x="5337" y="110616"/>
                  <a:pt x="9835" y="125697"/>
                </a:cubicBezTo>
                <a:cubicBezTo>
                  <a:pt x="14333" y="140778"/>
                  <a:pt x="26503" y="178614"/>
                  <a:pt x="49522" y="176497"/>
                </a:cubicBezTo>
                <a:cubicBezTo>
                  <a:pt x="72541" y="174380"/>
                  <a:pt x="134718" y="118553"/>
                  <a:pt x="147947" y="112997"/>
                </a:cubicBezTo>
                <a:cubicBezTo>
                  <a:pt x="161176" y="107441"/>
                  <a:pt x="132866" y="128607"/>
                  <a:pt x="128897" y="143159"/>
                </a:cubicBezTo>
                <a:cubicBezTo>
                  <a:pt x="124928" y="157711"/>
                  <a:pt x="139745" y="189990"/>
                  <a:pt x="124135" y="200309"/>
                </a:cubicBezTo>
                <a:cubicBezTo>
                  <a:pt x="108525" y="210628"/>
                  <a:pt x="55608" y="218830"/>
                  <a:pt x="35235" y="205072"/>
                </a:cubicBezTo>
                <a:cubicBezTo>
                  <a:pt x="14862" y="191314"/>
                  <a:pt x="-6570" y="148980"/>
                  <a:pt x="1897" y="117759"/>
                </a:cubicBezTo>
                <a:cubicBezTo>
                  <a:pt x="10364" y="86538"/>
                  <a:pt x="84182" y="5576"/>
                  <a:pt x="87622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D6E503EA-E7A5-4A67-B001-C546B4FA4700}"/>
              </a:ext>
            </a:extLst>
          </p:cNvPr>
          <p:cNvSpPr/>
          <p:nvPr/>
        </p:nvSpPr>
        <p:spPr>
          <a:xfrm>
            <a:off x="2177922" y="6160396"/>
            <a:ext cx="176745" cy="282528"/>
          </a:xfrm>
          <a:custGeom>
            <a:avLst/>
            <a:gdLst>
              <a:gd name="connsiteX0" fmla="*/ 176341 w 176745"/>
              <a:gd name="connsiteY0" fmla="*/ 692 h 282528"/>
              <a:gd name="connsiteX1" fmla="*/ 54103 w 176745"/>
              <a:gd name="connsiteY1" fmla="*/ 81654 h 282528"/>
              <a:gd name="connsiteX2" fmla="*/ 19178 w 176745"/>
              <a:gd name="connsiteY2" fmla="*/ 184842 h 282528"/>
              <a:gd name="connsiteX3" fmla="*/ 17591 w 176745"/>
              <a:gd name="connsiteY3" fmla="*/ 281679 h 282528"/>
              <a:gd name="connsiteX4" fmla="*/ 8066 w 176745"/>
              <a:gd name="connsiteY4" fmla="*/ 127692 h 282528"/>
              <a:gd name="connsiteX5" fmla="*/ 176341 w 176745"/>
              <a:gd name="connsiteY5" fmla="*/ 692 h 28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45" h="282528">
                <a:moveTo>
                  <a:pt x="176341" y="692"/>
                </a:moveTo>
                <a:cubicBezTo>
                  <a:pt x="184014" y="-6981"/>
                  <a:pt x="80297" y="50962"/>
                  <a:pt x="54103" y="81654"/>
                </a:cubicBezTo>
                <a:cubicBezTo>
                  <a:pt x="27909" y="112346"/>
                  <a:pt x="25263" y="151504"/>
                  <a:pt x="19178" y="184842"/>
                </a:cubicBezTo>
                <a:cubicBezTo>
                  <a:pt x="13093" y="218180"/>
                  <a:pt x="19443" y="291204"/>
                  <a:pt x="17591" y="281679"/>
                </a:cubicBezTo>
                <a:cubicBezTo>
                  <a:pt x="15739" y="272154"/>
                  <a:pt x="-13894" y="173730"/>
                  <a:pt x="8066" y="127692"/>
                </a:cubicBezTo>
                <a:cubicBezTo>
                  <a:pt x="30026" y="81654"/>
                  <a:pt x="168668" y="8365"/>
                  <a:pt x="176341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553DAD09-41CF-4668-AB14-54485B173170}"/>
              </a:ext>
            </a:extLst>
          </p:cNvPr>
          <p:cNvSpPr/>
          <p:nvPr/>
        </p:nvSpPr>
        <p:spPr>
          <a:xfrm>
            <a:off x="2228417" y="6189663"/>
            <a:ext cx="162433" cy="270090"/>
          </a:xfrm>
          <a:custGeom>
            <a:avLst/>
            <a:gdLst>
              <a:gd name="connsiteX0" fmla="*/ 162358 w 162433"/>
              <a:gd name="connsiteY0" fmla="*/ 0 h 270090"/>
              <a:gd name="connsiteX1" fmla="*/ 60758 w 162433"/>
              <a:gd name="connsiteY1" fmla="*/ 46037 h 270090"/>
              <a:gd name="connsiteX2" fmla="*/ 25833 w 162433"/>
              <a:gd name="connsiteY2" fmla="*/ 133350 h 270090"/>
              <a:gd name="connsiteX3" fmla="*/ 8371 w 162433"/>
              <a:gd name="connsiteY3" fmla="*/ 269875 h 270090"/>
              <a:gd name="connsiteX4" fmla="*/ 2021 w 162433"/>
              <a:gd name="connsiteY4" fmla="*/ 161925 h 270090"/>
              <a:gd name="connsiteX5" fmla="*/ 43296 w 162433"/>
              <a:gd name="connsiteY5" fmla="*/ 46037 h 270090"/>
              <a:gd name="connsiteX6" fmla="*/ 162358 w 162433"/>
              <a:gd name="connsiteY6" fmla="*/ 0 h 27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433" h="270090">
                <a:moveTo>
                  <a:pt x="162358" y="0"/>
                </a:moveTo>
                <a:cubicBezTo>
                  <a:pt x="165268" y="0"/>
                  <a:pt x="83512" y="23812"/>
                  <a:pt x="60758" y="46037"/>
                </a:cubicBezTo>
                <a:cubicBezTo>
                  <a:pt x="38004" y="68262"/>
                  <a:pt x="34564" y="96044"/>
                  <a:pt x="25833" y="133350"/>
                </a:cubicBezTo>
                <a:cubicBezTo>
                  <a:pt x="17102" y="170656"/>
                  <a:pt x="12340" y="265113"/>
                  <a:pt x="8371" y="269875"/>
                </a:cubicBezTo>
                <a:cubicBezTo>
                  <a:pt x="4402" y="274637"/>
                  <a:pt x="-3800" y="199231"/>
                  <a:pt x="2021" y="161925"/>
                </a:cubicBezTo>
                <a:cubicBezTo>
                  <a:pt x="7842" y="124619"/>
                  <a:pt x="18955" y="72231"/>
                  <a:pt x="43296" y="46037"/>
                </a:cubicBezTo>
                <a:cubicBezTo>
                  <a:pt x="67637" y="19843"/>
                  <a:pt x="159448" y="0"/>
                  <a:pt x="1623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93F04DE3-ED76-41CB-9164-958BE33A1591}"/>
              </a:ext>
            </a:extLst>
          </p:cNvPr>
          <p:cNvSpPr/>
          <p:nvPr/>
        </p:nvSpPr>
        <p:spPr>
          <a:xfrm>
            <a:off x="2290555" y="6236946"/>
            <a:ext cx="93877" cy="124461"/>
          </a:xfrm>
          <a:custGeom>
            <a:avLst/>
            <a:gdLst>
              <a:gd name="connsiteX0" fmla="*/ 208 w 93877"/>
              <a:gd name="connsiteY0" fmla="*/ 342 h 124461"/>
              <a:gd name="connsiteX1" fmla="*/ 68470 w 93877"/>
              <a:gd name="connsiteY1" fmla="*/ 17804 h 124461"/>
              <a:gd name="connsiteX2" fmla="*/ 65295 w 93877"/>
              <a:gd name="connsiteY2" fmla="*/ 70192 h 124461"/>
              <a:gd name="connsiteX3" fmla="*/ 27195 w 93877"/>
              <a:gd name="connsiteY3" fmla="*/ 90829 h 124461"/>
              <a:gd name="connsiteX4" fmla="*/ 20845 w 93877"/>
              <a:gd name="connsiteY4" fmla="*/ 122579 h 124461"/>
              <a:gd name="connsiteX5" fmla="*/ 93870 w 93877"/>
              <a:gd name="connsiteY5" fmla="*/ 30504 h 124461"/>
              <a:gd name="connsiteX6" fmla="*/ 208 w 93877"/>
              <a:gd name="connsiteY6" fmla="*/ 342 h 12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877" h="124461">
                <a:moveTo>
                  <a:pt x="208" y="342"/>
                </a:moveTo>
                <a:cubicBezTo>
                  <a:pt x="-4025" y="-1775"/>
                  <a:pt x="57622" y="6162"/>
                  <a:pt x="68470" y="17804"/>
                </a:cubicBezTo>
                <a:cubicBezTo>
                  <a:pt x="79318" y="29446"/>
                  <a:pt x="72174" y="58021"/>
                  <a:pt x="65295" y="70192"/>
                </a:cubicBezTo>
                <a:cubicBezTo>
                  <a:pt x="58416" y="82363"/>
                  <a:pt x="34603" y="82098"/>
                  <a:pt x="27195" y="90829"/>
                </a:cubicBezTo>
                <a:cubicBezTo>
                  <a:pt x="19787" y="99560"/>
                  <a:pt x="9733" y="132633"/>
                  <a:pt x="20845" y="122579"/>
                </a:cubicBezTo>
                <a:cubicBezTo>
                  <a:pt x="31957" y="112525"/>
                  <a:pt x="94664" y="51671"/>
                  <a:pt x="93870" y="30504"/>
                </a:cubicBezTo>
                <a:cubicBezTo>
                  <a:pt x="93076" y="9337"/>
                  <a:pt x="4441" y="2459"/>
                  <a:pt x="208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C057EA4E-8682-4E09-B22D-0095661225CF}"/>
              </a:ext>
            </a:extLst>
          </p:cNvPr>
          <p:cNvSpPr/>
          <p:nvPr/>
        </p:nvSpPr>
        <p:spPr>
          <a:xfrm>
            <a:off x="2284263" y="6253148"/>
            <a:ext cx="55985" cy="93692"/>
          </a:xfrm>
          <a:custGeom>
            <a:avLst/>
            <a:gdLst>
              <a:gd name="connsiteX0" fmla="*/ 4912 w 55985"/>
              <a:gd name="connsiteY0" fmla="*/ 15 h 93692"/>
              <a:gd name="connsiteX1" fmla="*/ 38250 w 55985"/>
              <a:gd name="connsiteY1" fmla="*/ 44465 h 93692"/>
              <a:gd name="connsiteX2" fmla="*/ 150 w 55985"/>
              <a:gd name="connsiteY2" fmla="*/ 93677 h 93692"/>
              <a:gd name="connsiteX3" fmla="*/ 55712 w 55985"/>
              <a:gd name="connsiteY3" fmla="*/ 49227 h 93692"/>
              <a:gd name="connsiteX4" fmla="*/ 4912 w 55985"/>
              <a:gd name="connsiteY4" fmla="*/ 15 h 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85" h="93692">
                <a:moveTo>
                  <a:pt x="4912" y="15"/>
                </a:moveTo>
                <a:cubicBezTo>
                  <a:pt x="2002" y="-779"/>
                  <a:pt x="39044" y="28855"/>
                  <a:pt x="38250" y="44465"/>
                </a:cubicBezTo>
                <a:cubicBezTo>
                  <a:pt x="37456" y="60075"/>
                  <a:pt x="-2760" y="92883"/>
                  <a:pt x="150" y="93677"/>
                </a:cubicBezTo>
                <a:cubicBezTo>
                  <a:pt x="3060" y="94471"/>
                  <a:pt x="51214" y="63779"/>
                  <a:pt x="55712" y="49227"/>
                </a:cubicBezTo>
                <a:cubicBezTo>
                  <a:pt x="60210" y="34675"/>
                  <a:pt x="7822" y="809"/>
                  <a:pt x="491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0ECCA83F-94F4-4BB7-94ED-760746FE0B3A}"/>
              </a:ext>
            </a:extLst>
          </p:cNvPr>
          <p:cNvSpPr/>
          <p:nvPr/>
        </p:nvSpPr>
        <p:spPr>
          <a:xfrm>
            <a:off x="2382009" y="5997556"/>
            <a:ext cx="77281" cy="196926"/>
          </a:xfrm>
          <a:custGeom>
            <a:avLst/>
            <a:gdLst>
              <a:gd name="connsiteX0" fmla="*/ 51629 w 77281"/>
              <a:gd name="connsiteY0" fmla="*/ 19 h 196926"/>
              <a:gd name="connsiteX1" fmla="*/ 19879 w 77281"/>
              <a:gd name="connsiteY1" fmla="*/ 63519 h 196926"/>
              <a:gd name="connsiteX2" fmla="*/ 35754 w 77281"/>
              <a:gd name="connsiteY2" fmla="*/ 133369 h 196926"/>
              <a:gd name="connsiteX3" fmla="*/ 77029 w 77281"/>
              <a:gd name="connsiteY3" fmla="*/ 196869 h 196926"/>
              <a:gd name="connsiteX4" fmla="*/ 51629 w 77281"/>
              <a:gd name="connsiteY4" fmla="*/ 122257 h 196926"/>
              <a:gd name="connsiteX5" fmla="*/ 21466 w 77281"/>
              <a:gd name="connsiteY5" fmla="*/ 117494 h 196926"/>
              <a:gd name="connsiteX6" fmla="*/ 829 w 77281"/>
              <a:gd name="connsiteY6" fmla="*/ 112732 h 196926"/>
              <a:gd name="connsiteX7" fmla="*/ 50041 w 77281"/>
              <a:gd name="connsiteY7" fmla="*/ 103207 h 196926"/>
              <a:gd name="connsiteX8" fmla="*/ 2416 w 77281"/>
              <a:gd name="connsiteY8" fmla="*/ 69869 h 196926"/>
              <a:gd name="connsiteX9" fmla="*/ 51629 w 77281"/>
              <a:gd name="connsiteY9" fmla="*/ 19 h 19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281" h="196926">
                <a:moveTo>
                  <a:pt x="51629" y="19"/>
                </a:moveTo>
                <a:cubicBezTo>
                  <a:pt x="54539" y="-1039"/>
                  <a:pt x="22525" y="41294"/>
                  <a:pt x="19879" y="63519"/>
                </a:cubicBezTo>
                <a:cubicBezTo>
                  <a:pt x="17233" y="85744"/>
                  <a:pt x="26229" y="111144"/>
                  <a:pt x="35754" y="133369"/>
                </a:cubicBezTo>
                <a:cubicBezTo>
                  <a:pt x="45279" y="155594"/>
                  <a:pt x="74383" y="198721"/>
                  <a:pt x="77029" y="196869"/>
                </a:cubicBezTo>
                <a:cubicBezTo>
                  <a:pt x="79675" y="195017"/>
                  <a:pt x="60889" y="135486"/>
                  <a:pt x="51629" y="122257"/>
                </a:cubicBezTo>
                <a:cubicBezTo>
                  <a:pt x="42369" y="109028"/>
                  <a:pt x="21466" y="117494"/>
                  <a:pt x="21466" y="117494"/>
                </a:cubicBezTo>
                <a:cubicBezTo>
                  <a:pt x="12999" y="115907"/>
                  <a:pt x="-3933" y="115113"/>
                  <a:pt x="829" y="112732"/>
                </a:cubicBezTo>
                <a:cubicBezTo>
                  <a:pt x="5591" y="110351"/>
                  <a:pt x="49777" y="110351"/>
                  <a:pt x="50041" y="103207"/>
                </a:cubicBezTo>
                <a:cubicBezTo>
                  <a:pt x="50305" y="96063"/>
                  <a:pt x="564" y="86009"/>
                  <a:pt x="2416" y="69869"/>
                </a:cubicBezTo>
                <a:cubicBezTo>
                  <a:pt x="4268" y="53729"/>
                  <a:pt x="48719" y="1077"/>
                  <a:pt x="5162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D198C250-69B2-4591-9916-8F8C77F35F41}"/>
              </a:ext>
            </a:extLst>
          </p:cNvPr>
          <p:cNvSpPr/>
          <p:nvPr/>
        </p:nvSpPr>
        <p:spPr>
          <a:xfrm>
            <a:off x="2206096" y="6511338"/>
            <a:ext cx="418311" cy="626386"/>
          </a:xfrm>
          <a:custGeom>
            <a:avLst/>
            <a:gdLst>
              <a:gd name="connsiteX0" fmla="*/ 3704 w 418311"/>
              <a:gd name="connsiteY0" fmla="*/ 6937 h 626386"/>
              <a:gd name="connsiteX1" fmla="*/ 5292 w 418311"/>
              <a:gd name="connsiteY1" fmla="*/ 94250 h 626386"/>
              <a:gd name="connsiteX2" fmla="*/ 16404 w 418311"/>
              <a:gd name="connsiteY2" fmla="*/ 143462 h 626386"/>
              <a:gd name="connsiteX3" fmla="*/ 65617 w 418311"/>
              <a:gd name="connsiteY3" fmla="*/ 287925 h 626386"/>
              <a:gd name="connsiteX4" fmla="*/ 214842 w 418311"/>
              <a:gd name="connsiteY4" fmla="*/ 478425 h 626386"/>
              <a:gd name="connsiteX5" fmla="*/ 414867 w 418311"/>
              <a:gd name="connsiteY5" fmla="*/ 624475 h 626386"/>
              <a:gd name="connsiteX6" fmla="*/ 346604 w 418311"/>
              <a:gd name="connsiteY6" fmla="*/ 565737 h 626386"/>
              <a:gd name="connsiteX7" fmla="*/ 54504 w 418311"/>
              <a:gd name="connsiteY7" fmla="*/ 295862 h 626386"/>
              <a:gd name="connsiteX8" fmla="*/ 3704 w 418311"/>
              <a:gd name="connsiteY8" fmla="*/ 6937 h 62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311" h="626386">
                <a:moveTo>
                  <a:pt x="3704" y="6937"/>
                </a:moveTo>
                <a:cubicBezTo>
                  <a:pt x="-4498" y="-26665"/>
                  <a:pt x="3175" y="71496"/>
                  <a:pt x="5292" y="94250"/>
                </a:cubicBezTo>
                <a:cubicBezTo>
                  <a:pt x="7409" y="117004"/>
                  <a:pt x="6350" y="111183"/>
                  <a:pt x="16404" y="143462"/>
                </a:cubicBezTo>
                <a:cubicBezTo>
                  <a:pt x="26458" y="175741"/>
                  <a:pt x="32544" y="232098"/>
                  <a:pt x="65617" y="287925"/>
                </a:cubicBezTo>
                <a:cubicBezTo>
                  <a:pt x="98690" y="343752"/>
                  <a:pt x="156634" y="422333"/>
                  <a:pt x="214842" y="478425"/>
                </a:cubicBezTo>
                <a:cubicBezTo>
                  <a:pt x="273050" y="534517"/>
                  <a:pt x="392907" y="609923"/>
                  <a:pt x="414867" y="624475"/>
                </a:cubicBezTo>
                <a:cubicBezTo>
                  <a:pt x="436827" y="639027"/>
                  <a:pt x="346604" y="565737"/>
                  <a:pt x="346604" y="565737"/>
                </a:cubicBezTo>
                <a:cubicBezTo>
                  <a:pt x="286544" y="510968"/>
                  <a:pt x="109537" y="391376"/>
                  <a:pt x="54504" y="295862"/>
                </a:cubicBezTo>
                <a:cubicBezTo>
                  <a:pt x="-529" y="200348"/>
                  <a:pt x="11906" y="40539"/>
                  <a:pt x="3704" y="6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B2831010-FC3F-4AFF-A36D-EBDA410C0542}"/>
              </a:ext>
            </a:extLst>
          </p:cNvPr>
          <p:cNvSpPr/>
          <p:nvPr/>
        </p:nvSpPr>
        <p:spPr>
          <a:xfrm>
            <a:off x="2250594" y="6493043"/>
            <a:ext cx="280827" cy="534768"/>
          </a:xfrm>
          <a:custGeom>
            <a:avLst/>
            <a:gdLst>
              <a:gd name="connsiteX0" fmla="*/ 11594 w 280827"/>
              <a:gd name="connsiteY0" fmla="*/ 4595 h 534768"/>
              <a:gd name="connsiteX1" fmla="*/ 481 w 280827"/>
              <a:gd name="connsiteY1" fmla="*/ 110957 h 534768"/>
              <a:gd name="connsiteX2" fmla="*/ 29056 w 280827"/>
              <a:gd name="connsiteY2" fmla="*/ 209382 h 534768"/>
              <a:gd name="connsiteX3" fmla="*/ 78269 w 280827"/>
              <a:gd name="connsiteY3" fmla="*/ 333207 h 534768"/>
              <a:gd name="connsiteX4" fmla="*/ 157644 w 280827"/>
              <a:gd name="connsiteY4" fmla="*/ 436395 h 534768"/>
              <a:gd name="connsiteX5" fmla="*/ 279881 w 280827"/>
              <a:gd name="connsiteY5" fmla="*/ 533232 h 534768"/>
              <a:gd name="connsiteX6" fmla="*/ 203681 w 280827"/>
              <a:gd name="connsiteY6" fmla="*/ 479257 h 534768"/>
              <a:gd name="connsiteX7" fmla="*/ 17944 w 280827"/>
              <a:gd name="connsiteY7" fmla="*/ 272882 h 534768"/>
              <a:gd name="connsiteX8" fmla="*/ 11594 w 280827"/>
              <a:gd name="connsiteY8" fmla="*/ 4595 h 53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827" h="534768">
                <a:moveTo>
                  <a:pt x="11594" y="4595"/>
                </a:moveTo>
                <a:cubicBezTo>
                  <a:pt x="8684" y="-22392"/>
                  <a:pt x="-2429" y="76826"/>
                  <a:pt x="481" y="110957"/>
                </a:cubicBezTo>
                <a:cubicBezTo>
                  <a:pt x="3391" y="145088"/>
                  <a:pt x="16091" y="172340"/>
                  <a:pt x="29056" y="209382"/>
                </a:cubicBezTo>
                <a:cubicBezTo>
                  <a:pt x="42021" y="246424"/>
                  <a:pt x="56838" y="295371"/>
                  <a:pt x="78269" y="333207"/>
                </a:cubicBezTo>
                <a:cubicBezTo>
                  <a:pt x="99700" y="371043"/>
                  <a:pt x="124042" y="403058"/>
                  <a:pt x="157644" y="436395"/>
                </a:cubicBezTo>
                <a:cubicBezTo>
                  <a:pt x="191246" y="469733"/>
                  <a:pt x="272208" y="526088"/>
                  <a:pt x="279881" y="533232"/>
                </a:cubicBezTo>
                <a:cubicBezTo>
                  <a:pt x="287554" y="540376"/>
                  <a:pt x="247337" y="522649"/>
                  <a:pt x="203681" y="479257"/>
                </a:cubicBezTo>
                <a:cubicBezTo>
                  <a:pt x="160025" y="435865"/>
                  <a:pt x="50223" y="350140"/>
                  <a:pt x="17944" y="272882"/>
                </a:cubicBezTo>
                <a:cubicBezTo>
                  <a:pt x="-14335" y="195624"/>
                  <a:pt x="14504" y="31582"/>
                  <a:pt x="11594" y="4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11917646-3202-4BB9-A88D-1BC32AF707F2}"/>
              </a:ext>
            </a:extLst>
          </p:cNvPr>
          <p:cNvSpPr/>
          <p:nvPr/>
        </p:nvSpPr>
        <p:spPr>
          <a:xfrm>
            <a:off x="2204885" y="6450008"/>
            <a:ext cx="243044" cy="275189"/>
          </a:xfrm>
          <a:custGeom>
            <a:avLst/>
            <a:gdLst>
              <a:gd name="connsiteX0" fmla="*/ 153 w 243044"/>
              <a:gd name="connsiteY0" fmla="*/ 5 h 275189"/>
              <a:gd name="connsiteX1" fmla="*/ 130328 w 243044"/>
              <a:gd name="connsiteY1" fmla="*/ 60330 h 275189"/>
              <a:gd name="connsiteX2" fmla="*/ 154140 w 243044"/>
              <a:gd name="connsiteY2" fmla="*/ 131767 h 275189"/>
              <a:gd name="connsiteX3" fmla="*/ 200178 w 243044"/>
              <a:gd name="connsiteY3" fmla="*/ 274642 h 275189"/>
              <a:gd name="connsiteX4" fmla="*/ 160490 w 243044"/>
              <a:gd name="connsiteY4" fmla="*/ 179392 h 275189"/>
              <a:gd name="connsiteX5" fmla="*/ 233515 w 243044"/>
              <a:gd name="connsiteY5" fmla="*/ 139705 h 275189"/>
              <a:gd name="connsiteX6" fmla="*/ 233515 w 243044"/>
              <a:gd name="connsiteY6" fmla="*/ 98430 h 275189"/>
              <a:gd name="connsiteX7" fmla="*/ 154140 w 243044"/>
              <a:gd name="connsiteY7" fmla="*/ 130180 h 275189"/>
              <a:gd name="connsiteX8" fmla="*/ 214465 w 243044"/>
              <a:gd name="connsiteY8" fmla="*/ 131767 h 275189"/>
              <a:gd name="connsiteX9" fmla="*/ 146203 w 243044"/>
              <a:gd name="connsiteY9" fmla="*/ 122242 h 275189"/>
              <a:gd name="connsiteX10" fmla="*/ 104928 w 243044"/>
              <a:gd name="connsiteY10" fmla="*/ 63505 h 275189"/>
              <a:gd name="connsiteX11" fmla="*/ 153 w 243044"/>
              <a:gd name="connsiteY11" fmla="*/ 5 h 27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044" h="275189">
                <a:moveTo>
                  <a:pt x="153" y="5"/>
                </a:moveTo>
                <a:cubicBezTo>
                  <a:pt x="4386" y="-524"/>
                  <a:pt x="104663" y="38370"/>
                  <a:pt x="130328" y="60330"/>
                </a:cubicBezTo>
                <a:cubicBezTo>
                  <a:pt x="155993" y="82290"/>
                  <a:pt x="142498" y="96048"/>
                  <a:pt x="154140" y="131767"/>
                </a:cubicBezTo>
                <a:cubicBezTo>
                  <a:pt x="165782" y="167486"/>
                  <a:pt x="199120" y="266705"/>
                  <a:pt x="200178" y="274642"/>
                </a:cubicBezTo>
                <a:cubicBezTo>
                  <a:pt x="201236" y="282579"/>
                  <a:pt x="154934" y="201882"/>
                  <a:pt x="160490" y="179392"/>
                </a:cubicBezTo>
                <a:cubicBezTo>
                  <a:pt x="166046" y="156903"/>
                  <a:pt x="221344" y="153199"/>
                  <a:pt x="233515" y="139705"/>
                </a:cubicBezTo>
                <a:cubicBezTo>
                  <a:pt x="245686" y="126211"/>
                  <a:pt x="246744" y="100017"/>
                  <a:pt x="233515" y="98430"/>
                </a:cubicBezTo>
                <a:cubicBezTo>
                  <a:pt x="220286" y="96843"/>
                  <a:pt x="157315" y="124624"/>
                  <a:pt x="154140" y="130180"/>
                </a:cubicBezTo>
                <a:cubicBezTo>
                  <a:pt x="150965" y="135736"/>
                  <a:pt x="215788" y="133090"/>
                  <a:pt x="214465" y="131767"/>
                </a:cubicBezTo>
                <a:cubicBezTo>
                  <a:pt x="213142" y="130444"/>
                  <a:pt x="164459" y="133619"/>
                  <a:pt x="146203" y="122242"/>
                </a:cubicBezTo>
                <a:cubicBezTo>
                  <a:pt x="127947" y="110865"/>
                  <a:pt x="129270" y="83349"/>
                  <a:pt x="104928" y="63505"/>
                </a:cubicBezTo>
                <a:cubicBezTo>
                  <a:pt x="80586" y="43661"/>
                  <a:pt x="-4080" y="534"/>
                  <a:pt x="15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187B0BA1-C510-47D6-B39F-D2989626BF38}"/>
              </a:ext>
            </a:extLst>
          </p:cNvPr>
          <p:cNvSpPr/>
          <p:nvPr/>
        </p:nvSpPr>
        <p:spPr>
          <a:xfrm>
            <a:off x="2273071" y="6503702"/>
            <a:ext cx="209934" cy="503058"/>
          </a:xfrm>
          <a:custGeom>
            <a:avLst/>
            <a:gdLst>
              <a:gd name="connsiteX0" fmla="*/ 229 w 209934"/>
              <a:gd name="connsiteY0" fmla="*/ 286 h 503058"/>
              <a:gd name="connsiteX1" fmla="*/ 36742 w 209934"/>
              <a:gd name="connsiteY1" fmla="*/ 106648 h 503058"/>
              <a:gd name="connsiteX2" fmla="*/ 22454 w 209934"/>
              <a:gd name="connsiteY2" fmla="*/ 119348 h 503058"/>
              <a:gd name="connsiteX3" fmla="*/ 63729 w 209934"/>
              <a:gd name="connsiteY3" fmla="*/ 216186 h 503058"/>
              <a:gd name="connsiteX4" fmla="*/ 206604 w 209934"/>
              <a:gd name="connsiteY4" fmla="*/ 495586 h 503058"/>
              <a:gd name="connsiteX5" fmla="*/ 155804 w 209934"/>
              <a:gd name="connsiteY5" fmla="*/ 398748 h 503058"/>
              <a:gd name="connsiteX6" fmla="*/ 57379 w 209934"/>
              <a:gd name="connsiteY6" fmla="*/ 143161 h 503058"/>
              <a:gd name="connsiteX7" fmla="*/ 229 w 209934"/>
              <a:gd name="connsiteY7" fmla="*/ 286 h 50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934" h="503058">
                <a:moveTo>
                  <a:pt x="229" y="286"/>
                </a:moveTo>
                <a:cubicBezTo>
                  <a:pt x="-3211" y="-5800"/>
                  <a:pt x="33038" y="86804"/>
                  <a:pt x="36742" y="106648"/>
                </a:cubicBezTo>
                <a:cubicBezTo>
                  <a:pt x="40446" y="126492"/>
                  <a:pt x="17956" y="101092"/>
                  <a:pt x="22454" y="119348"/>
                </a:cubicBezTo>
                <a:cubicBezTo>
                  <a:pt x="26952" y="137604"/>
                  <a:pt x="33037" y="153480"/>
                  <a:pt x="63729" y="216186"/>
                </a:cubicBezTo>
                <a:cubicBezTo>
                  <a:pt x="94421" y="278892"/>
                  <a:pt x="191258" y="465159"/>
                  <a:pt x="206604" y="495586"/>
                </a:cubicBezTo>
                <a:cubicBezTo>
                  <a:pt x="221950" y="526013"/>
                  <a:pt x="180675" y="457485"/>
                  <a:pt x="155804" y="398748"/>
                </a:cubicBezTo>
                <a:cubicBezTo>
                  <a:pt x="130933" y="340011"/>
                  <a:pt x="80927" y="206926"/>
                  <a:pt x="57379" y="143161"/>
                </a:cubicBezTo>
                <a:cubicBezTo>
                  <a:pt x="33831" y="79397"/>
                  <a:pt x="3669" y="6372"/>
                  <a:pt x="229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81FB458E-982C-4C51-8B71-149C2DA43066}"/>
              </a:ext>
            </a:extLst>
          </p:cNvPr>
          <p:cNvSpPr/>
          <p:nvPr/>
        </p:nvSpPr>
        <p:spPr>
          <a:xfrm>
            <a:off x="2386013" y="6710246"/>
            <a:ext cx="209102" cy="333122"/>
          </a:xfrm>
          <a:custGeom>
            <a:avLst/>
            <a:gdLst>
              <a:gd name="connsiteX0" fmla="*/ 74612 w 209102"/>
              <a:gd name="connsiteY0" fmla="*/ 117 h 333122"/>
              <a:gd name="connsiteX1" fmla="*/ 20637 w 209102"/>
              <a:gd name="connsiteY1" fmla="*/ 66792 h 333122"/>
              <a:gd name="connsiteX2" fmla="*/ 50800 w 209102"/>
              <a:gd name="connsiteY2" fmla="*/ 142992 h 333122"/>
              <a:gd name="connsiteX3" fmla="*/ 80962 w 209102"/>
              <a:gd name="connsiteY3" fmla="*/ 203317 h 333122"/>
              <a:gd name="connsiteX4" fmla="*/ 207962 w 209102"/>
              <a:gd name="connsiteY4" fmla="*/ 330317 h 333122"/>
              <a:gd name="connsiteX5" fmla="*/ 139700 w 209102"/>
              <a:gd name="connsiteY5" fmla="*/ 277929 h 333122"/>
              <a:gd name="connsiteX6" fmla="*/ 74612 w 209102"/>
              <a:gd name="connsiteY6" fmla="*/ 127117 h 333122"/>
              <a:gd name="connsiteX7" fmla="*/ 0 w 209102"/>
              <a:gd name="connsiteY7" fmla="*/ 52504 h 333122"/>
              <a:gd name="connsiteX8" fmla="*/ 74612 w 209102"/>
              <a:gd name="connsiteY8" fmla="*/ 117 h 33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102" h="333122">
                <a:moveTo>
                  <a:pt x="74612" y="117"/>
                </a:moveTo>
                <a:cubicBezTo>
                  <a:pt x="78052" y="2498"/>
                  <a:pt x="24606" y="42980"/>
                  <a:pt x="20637" y="66792"/>
                </a:cubicBezTo>
                <a:cubicBezTo>
                  <a:pt x="16668" y="90604"/>
                  <a:pt x="40746" y="120238"/>
                  <a:pt x="50800" y="142992"/>
                </a:cubicBezTo>
                <a:cubicBezTo>
                  <a:pt x="60854" y="165746"/>
                  <a:pt x="54768" y="172096"/>
                  <a:pt x="80962" y="203317"/>
                </a:cubicBezTo>
                <a:cubicBezTo>
                  <a:pt x="107156" y="234538"/>
                  <a:pt x="198172" y="317882"/>
                  <a:pt x="207962" y="330317"/>
                </a:cubicBezTo>
                <a:cubicBezTo>
                  <a:pt x="217752" y="342752"/>
                  <a:pt x="161925" y="311796"/>
                  <a:pt x="139700" y="277929"/>
                </a:cubicBezTo>
                <a:cubicBezTo>
                  <a:pt x="117475" y="244062"/>
                  <a:pt x="97895" y="164688"/>
                  <a:pt x="74612" y="127117"/>
                </a:cubicBezTo>
                <a:cubicBezTo>
                  <a:pt x="51329" y="89546"/>
                  <a:pt x="264" y="72877"/>
                  <a:pt x="0" y="52504"/>
                </a:cubicBezTo>
                <a:cubicBezTo>
                  <a:pt x="-265" y="32131"/>
                  <a:pt x="71172" y="-2264"/>
                  <a:pt x="74612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A37F08F7-34D0-4125-AD54-1E798A727B7F}"/>
              </a:ext>
            </a:extLst>
          </p:cNvPr>
          <p:cNvSpPr/>
          <p:nvPr/>
        </p:nvSpPr>
        <p:spPr>
          <a:xfrm>
            <a:off x="2490470" y="6488109"/>
            <a:ext cx="107046" cy="303440"/>
          </a:xfrm>
          <a:custGeom>
            <a:avLst/>
            <a:gdLst>
              <a:gd name="connsiteX0" fmla="*/ 106680 w 107046"/>
              <a:gd name="connsiteY0" fmla="*/ 4 h 303440"/>
              <a:gd name="connsiteX1" fmla="*/ 55880 w 107046"/>
              <a:gd name="connsiteY1" fmla="*/ 146054 h 303440"/>
              <a:gd name="connsiteX2" fmla="*/ 60643 w 107046"/>
              <a:gd name="connsiteY2" fmla="*/ 222254 h 303440"/>
              <a:gd name="connsiteX3" fmla="*/ 318 w 107046"/>
              <a:gd name="connsiteY3" fmla="*/ 303216 h 303440"/>
              <a:gd name="connsiteX4" fmla="*/ 90805 w 107046"/>
              <a:gd name="connsiteY4" fmla="*/ 242891 h 303440"/>
              <a:gd name="connsiteX5" fmla="*/ 25718 w 107046"/>
              <a:gd name="connsiteY5" fmla="*/ 141291 h 303440"/>
              <a:gd name="connsiteX6" fmla="*/ 106680 w 107046"/>
              <a:gd name="connsiteY6" fmla="*/ 4 h 30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046" h="303440">
                <a:moveTo>
                  <a:pt x="106680" y="4"/>
                </a:moveTo>
                <a:cubicBezTo>
                  <a:pt x="111707" y="798"/>
                  <a:pt x="63553" y="109012"/>
                  <a:pt x="55880" y="146054"/>
                </a:cubicBezTo>
                <a:cubicBezTo>
                  <a:pt x="48207" y="183096"/>
                  <a:pt x="69903" y="196060"/>
                  <a:pt x="60643" y="222254"/>
                </a:cubicBezTo>
                <a:cubicBezTo>
                  <a:pt x="51383" y="248448"/>
                  <a:pt x="-4709" y="299777"/>
                  <a:pt x="318" y="303216"/>
                </a:cubicBezTo>
                <a:cubicBezTo>
                  <a:pt x="5345" y="306655"/>
                  <a:pt x="86572" y="269879"/>
                  <a:pt x="90805" y="242891"/>
                </a:cubicBezTo>
                <a:cubicBezTo>
                  <a:pt x="95038" y="215904"/>
                  <a:pt x="21749" y="180449"/>
                  <a:pt x="25718" y="141291"/>
                </a:cubicBezTo>
                <a:cubicBezTo>
                  <a:pt x="29687" y="102133"/>
                  <a:pt x="101653" y="-790"/>
                  <a:pt x="10668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5FD0B491-EE34-408D-8325-7ACBDBDCCADF}"/>
              </a:ext>
            </a:extLst>
          </p:cNvPr>
          <p:cNvSpPr/>
          <p:nvPr/>
        </p:nvSpPr>
        <p:spPr>
          <a:xfrm>
            <a:off x="4478658" y="4919117"/>
            <a:ext cx="280000" cy="359931"/>
          </a:xfrm>
          <a:custGeom>
            <a:avLst/>
            <a:gdLst>
              <a:gd name="connsiteX0" fmla="*/ 279609 w 280000"/>
              <a:gd name="connsiteY0" fmla="*/ 16 h 359931"/>
              <a:gd name="connsiteX1" fmla="*/ 182242 w 280000"/>
              <a:gd name="connsiteY1" fmla="*/ 262483 h 359931"/>
              <a:gd name="connsiteX2" fmla="*/ 209 w 280000"/>
              <a:gd name="connsiteY2" fmla="*/ 359850 h 359931"/>
              <a:gd name="connsiteX3" fmla="*/ 148375 w 280000"/>
              <a:gd name="connsiteY3" fmla="*/ 249783 h 359931"/>
              <a:gd name="connsiteX4" fmla="*/ 279609 w 280000"/>
              <a:gd name="connsiteY4" fmla="*/ 16 h 35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00" h="359931">
                <a:moveTo>
                  <a:pt x="279609" y="16"/>
                </a:moveTo>
                <a:cubicBezTo>
                  <a:pt x="285253" y="2133"/>
                  <a:pt x="228809" y="202511"/>
                  <a:pt x="182242" y="262483"/>
                </a:cubicBezTo>
                <a:cubicBezTo>
                  <a:pt x="135675" y="322455"/>
                  <a:pt x="5853" y="361967"/>
                  <a:pt x="209" y="359850"/>
                </a:cubicBezTo>
                <a:cubicBezTo>
                  <a:pt x="-5435" y="357733"/>
                  <a:pt x="104631" y="304111"/>
                  <a:pt x="148375" y="249783"/>
                </a:cubicBezTo>
                <a:cubicBezTo>
                  <a:pt x="192119" y="195455"/>
                  <a:pt x="273965" y="-2101"/>
                  <a:pt x="27960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7ECD0348-2089-4CC9-A458-52AAD73118AB}"/>
              </a:ext>
            </a:extLst>
          </p:cNvPr>
          <p:cNvSpPr/>
          <p:nvPr/>
        </p:nvSpPr>
        <p:spPr>
          <a:xfrm>
            <a:off x="4990567" y="5088425"/>
            <a:ext cx="240753" cy="437669"/>
          </a:xfrm>
          <a:custGeom>
            <a:avLst/>
            <a:gdLst>
              <a:gd name="connsiteX0" fmla="*/ 533 w 240753"/>
              <a:gd name="connsiteY0" fmla="*/ 42 h 437669"/>
              <a:gd name="connsiteX1" fmla="*/ 169866 w 240753"/>
              <a:gd name="connsiteY1" fmla="*/ 207475 h 437669"/>
              <a:gd name="connsiteX2" fmla="*/ 55566 w 240753"/>
              <a:gd name="connsiteY2" fmla="*/ 436075 h 437669"/>
              <a:gd name="connsiteX3" fmla="*/ 148700 w 240753"/>
              <a:gd name="connsiteY3" fmla="*/ 304842 h 437669"/>
              <a:gd name="connsiteX4" fmla="*/ 237600 w 240753"/>
              <a:gd name="connsiteY4" fmla="*/ 224408 h 437669"/>
              <a:gd name="connsiteX5" fmla="*/ 533 w 240753"/>
              <a:gd name="connsiteY5" fmla="*/ 42 h 43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753" h="437669">
                <a:moveTo>
                  <a:pt x="533" y="42"/>
                </a:moveTo>
                <a:cubicBezTo>
                  <a:pt x="-10756" y="-2780"/>
                  <a:pt x="160694" y="134803"/>
                  <a:pt x="169866" y="207475"/>
                </a:cubicBezTo>
                <a:cubicBezTo>
                  <a:pt x="179038" y="280147"/>
                  <a:pt x="59094" y="419847"/>
                  <a:pt x="55566" y="436075"/>
                </a:cubicBezTo>
                <a:cubicBezTo>
                  <a:pt x="52038" y="452303"/>
                  <a:pt x="118361" y="340120"/>
                  <a:pt x="148700" y="304842"/>
                </a:cubicBezTo>
                <a:cubicBezTo>
                  <a:pt x="179039" y="269564"/>
                  <a:pt x="257356" y="273091"/>
                  <a:pt x="237600" y="224408"/>
                </a:cubicBezTo>
                <a:cubicBezTo>
                  <a:pt x="217844" y="175725"/>
                  <a:pt x="11822" y="2864"/>
                  <a:pt x="533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F7E8A219-8ECD-4DC9-9ED8-4973902D039E}"/>
              </a:ext>
            </a:extLst>
          </p:cNvPr>
          <p:cNvSpPr/>
          <p:nvPr/>
        </p:nvSpPr>
        <p:spPr>
          <a:xfrm>
            <a:off x="5370029" y="3513184"/>
            <a:ext cx="1247819" cy="1603858"/>
          </a:xfrm>
          <a:custGeom>
            <a:avLst/>
            <a:gdLst>
              <a:gd name="connsiteX0" fmla="*/ 6304 w 1247819"/>
              <a:gd name="connsiteY0" fmla="*/ 483 h 1603858"/>
              <a:gd name="connsiteX1" fmla="*/ 129071 w 1247819"/>
              <a:gd name="connsiteY1" fmla="*/ 402649 h 1603858"/>
              <a:gd name="connsiteX2" fmla="*/ 277238 w 1247819"/>
              <a:gd name="connsiteY2" fmla="*/ 707449 h 1603858"/>
              <a:gd name="connsiteX3" fmla="*/ 742904 w 1247819"/>
              <a:gd name="connsiteY3" fmla="*/ 889483 h 1603858"/>
              <a:gd name="connsiteX4" fmla="*/ 933404 w 1247819"/>
              <a:gd name="connsiteY4" fmla="*/ 978383 h 1603858"/>
              <a:gd name="connsiteX5" fmla="*/ 1233971 w 1247819"/>
              <a:gd name="connsiteY5" fmla="*/ 1587983 h 1603858"/>
              <a:gd name="connsiteX6" fmla="*/ 1178938 w 1247819"/>
              <a:gd name="connsiteY6" fmla="*/ 1384783 h 1603858"/>
              <a:gd name="connsiteX7" fmla="*/ 1013838 w 1247819"/>
              <a:gd name="connsiteY7" fmla="*/ 948749 h 1603858"/>
              <a:gd name="connsiteX8" fmla="*/ 590504 w 1247819"/>
              <a:gd name="connsiteY8" fmla="*/ 745549 h 1603858"/>
              <a:gd name="connsiteX9" fmla="*/ 332271 w 1247819"/>
              <a:gd name="connsiteY9" fmla="*/ 487316 h 1603858"/>
              <a:gd name="connsiteX10" fmla="*/ 6304 w 1247819"/>
              <a:gd name="connsiteY10" fmla="*/ 483 h 160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7819" h="1603858">
                <a:moveTo>
                  <a:pt x="6304" y="483"/>
                </a:moveTo>
                <a:cubicBezTo>
                  <a:pt x="-27563" y="-13628"/>
                  <a:pt x="83915" y="284821"/>
                  <a:pt x="129071" y="402649"/>
                </a:cubicBezTo>
                <a:cubicBezTo>
                  <a:pt x="174227" y="520477"/>
                  <a:pt x="174933" y="626310"/>
                  <a:pt x="277238" y="707449"/>
                </a:cubicBezTo>
                <a:cubicBezTo>
                  <a:pt x="379543" y="788588"/>
                  <a:pt x="633543" y="844327"/>
                  <a:pt x="742904" y="889483"/>
                </a:cubicBezTo>
                <a:cubicBezTo>
                  <a:pt x="852265" y="934639"/>
                  <a:pt x="851560" y="861966"/>
                  <a:pt x="933404" y="978383"/>
                </a:cubicBezTo>
                <a:cubicBezTo>
                  <a:pt x="1015248" y="1094800"/>
                  <a:pt x="1193049" y="1520250"/>
                  <a:pt x="1233971" y="1587983"/>
                </a:cubicBezTo>
                <a:cubicBezTo>
                  <a:pt x="1274893" y="1655716"/>
                  <a:pt x="1215627" y="1491322"/>
                  <a:pt x="1178938" y="1384783"/>
                </a:cubicBezTo>
                <a:cubicBezTo>
                  <a:pt x="1142249" y="1278244"/>
                  <a:pt x="1111910" y="1055288"/>
                  <a:pt x="1013838" y="948749"/>
                </a:cubicBezTo>
                <a:cubicBezTo>
                  <a:pt x="915766" y="842210"/>
                  <a:pt x="704098" y="822454"/>
                  <a:pt x="590504" y="745549"/>
                </a:cubicBezTo>
                <a:cubicBezTo>
                  <a:pt x="476910" y="668644"/>
                  <a:pt x="426110" y="607966"/>
                  <a:pt x="332271" y="487316"/>
                </a:cubicBezTo>
                <a:cubicBezTo>
                  <a:pt x="238432" y="366666"/>
                  <a:pt x="40171" y="14594"/>
                  <a:pt x="6304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DF105713-258A-420F-9F5F-E2774FCE793B}"/>
              </a:ext>
            </a:extLst>
          </p:cNvPr>
          <p:cNvSpPr/>
          <p:nvPr/>
        </p:nvSpPr>
        <p:spPr>
          <a:xfrm>
            <a:off x="6121018" y="3423933"/>
            <a:ext cx="510544" cy="1643810"/>
          </a:xfrm>
          <a:custGeom>
            <a:avLst/>
            <a:gdLst>
              <a:gd name="connsiteX0" fmla="*/ 382 w 510544"/>
              <a:gd name="connsiteY0" fmla="*/ 834 h 1643810"/>
              <a:gd name="connsiteX1" fmla="*/ 165482 w 510544"/>
              <a:gd name="connsiteY1" fmla="*/ 356434 h 1643810"/>
              <a:gd name="connsiteX2" fmla="*/ 182415 w 510544"/>
              <a:gd name="connsiteY2" fmla="*/ 716267 h 1643810"/>
              <a:gd name="connsiteX3" fmla="*/ 372915 w 510544"/>
              <a:gd name="connsiteY3" fmla="*/ 1033767 h 1643810"/>
              <a:gd name="connsiteX4" fmla="*/ 508382 w 510544"/>
              <a:gd name="connsiteY4" fmla="*/ 1622200 h 1643810"/>
              <a:gd name="connsiteX5" fmla="*/ 444882 w 510544"/>
              <a:gd name="connsiteY5" fmla="*/ 1465567 h 1643810"/>
              <a:gd name="connsiteX6" fmla="*/ 296715 w 510544"/>
              <a:gd name="connsiteY6" fmla="*/ 982967 h 1643810"/>
              <a:gd name="connsiteX7" fmla="*/ 110449 w 510544"/>
              <a:gd name="connsiteY7" fmla="*/ 572334 h 1643810"/>
              <a:gd name="connsiteX8" fmla="*/ 118915 w 510544"/>
              <a:gd name="connsiteY8" fmla="*/ 267534 h 1643810"/>
              <a:gd name="connsiteX9" fmla="*/ 382 w 510544"/>
              <a:gd name="connsiteY9" fmla="*/ 834 h 164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0544" h="1643810">
                <a:moveTo>
                  <a:pt x="382" y="834"/>
                </a:moveTo>
                <a:cubicBezTo>
                  <a:pt x="8143" y="15651"/>
                  <a:pt x="135143" y="237195"/>
                  <a:pt x="165482" y="356434"/>
                </a:cubicBezTo>
                <a:cubicBezTo>
                  <a:pt x="195821" y="475673"/>
                  <a:pt x="147843" y="603378"/>
                  <a:pt x="182415" y="716267"/>
                </a:cubicBezTo>
                <a:cubicBezTo>
                  <a:pt x="216987" y="829156"/>
                  <a:pt x="318587" y="882778"/>
                  <a:pt x="372915" y="1033767"/>
                </a:cubicBezTo>
                <a:cubicBezTo>
                  <a:pt x="427243" y="1184756"/>
                  <a:pt x="496388" y="1550233"/>
                  <a:pt x="508382" y="1622200"/>
                </a:cubicBezTo>
                <a:cubicBezTo>
                  <a:pt x="520376" y="1694167"/>
                  <a:pt x="480160" y="1572106"/>
                  <a:pt x="444882" y="1465567"/>
                </a:cubicBezTo>
                <a:cubicBezTo>
                  <a:pt x="409604" y="1359028"/>
                  <a:pt x="352454" y="1131839"/>
                  <a:pt x="296715" y="982967"/>
                </a:cubicBezTo>
                <a:cubicBezTo>
                  <a:pt x="240976" y="834095"/>
                  <a:pt x="140082" y="691573"/>
                  <a:pt x="110449" y="572334"/>
                </a:cubicBezTo>
                <a:cubicBezTo>
                  <a:pt x="80816" y="453095"/>
                  <a:pt x="132321" y="362784"/>
                  <a:pt x="118915" y="267534"/>
                </a:cubicBezTo>
                <a:cubicBezTo>
                  <a:pt x="105509" y="172284"/>
                  <a:pt x="-7379" y="-13983"/>
                  <a:pt x="382" y="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357CA87D-3F86-47EB-99F4-6A7948A3C1D2}"/>
              </a:ext>
            </a:extLst>
          </p:cNvPr>
          <p:cNvSpPr/>
          <p:nvPr/>
        </p:nvSpPr>
        <p:spPr>
          <a:xfrm>
            <a:off x="5579304" y="3386263"/>
            <a:ext cx="665726" cy="987545"/>
          </a:xfrm>
          <a:custGeom>
            <a:avLst/>
            <a:gdLst>
              <a:gd name="connsiteX0" fmla="*/ 229 w 665726"/>
              <a:gd name="connsiteY0" fmla="*/ 404 h 987545"/>
              <a:gd name="connsiteX1" fmla="*/ 152629 w 665726"/>
              <a:gd name="connsiteY1" fmla="*/ 423737 h 987545"/>
              <a:gd name="connsiteX2" fmla="*/ 190729 w 665726"/>
              <a:gd name="connsiteY2" fmla="*/ 635404 h 987545"/>
              <a:gd name="connsiteX3" fmla="*/ 652163 w 665726"/>
              <a:gd name="connsiteY3" fmla="*/ 978304 h 987545"/>
              <a:gd name="connsiteX4" fmla="*/ 520929 w 665726"/>
              <a:gd name="connsiteY4" fmla="*/ 868237 h 987545"/>
              <a:gd name="connsiteX5" fmla="*/ 292329 w 665726"/>
              <a:gd name="connsiteY5" fmla="*/ 639637 h 987545"/>
              <a:gd name="connsiteX6" fmla="*/ 190729 w 665726"/>
              <a:gd name="connsiteY6" fmla="*/ 351770 h 987545"/>
              <a:gd name="connsiteX7" fmla="*/ 229 w 665726"/>
              <a:gd name="connsiteY7" fmla="*/ 404 h 98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726" h="987545">
                <a:moveTo>
                  <a:pt x="229" y="404"/>
                </a:moveTo>
                <a:cubicBezTo>
                  <a:pt x="-6121" y="12399"/>
                  <a:pt x="120879" y="317904"/>
                  <a:pt x="152629" y="423737"/>
                </a:cubicBezTo>
                <a:cubicBezTo>
                  <a:pt x="184379" y="529570"/>
                  <a:pt x="107473" y="542976"/>
                  <a:pt x="190729" y="635404"/>
                </a:cubicBezTo>
                <a:cubicBezTo>
                  <a:pt x="273985" y="727832"/>
                  <a:pt x="597130" y="939498"/>
                  <a:pt x="652163" y="978304"/>
                </a:cubicBezTo>
                <a:cubicBezTo>
                  <a:pt x="707196" y="1017110"/>
                  <a:pt x="580901" y="924682"/>
                  <a:pt x="520929" y="868237"/>
                </a:cubicBezTo>
                <a:cubicBezTo>
                  <a:pt x="460957" y="811793"/>
                  <a:pt x="347362" y="725715"/>
                  <a:pt x="292329" y="639637"/>
                </a:cubicBezTo>
                <a:cubicBezTo>
                  <a:pt x="237296" y="553559"/>
                  <a:pt x="239412" y="456898"/>
                  <a:pt x="190729" y="351770"/>
                </a:cubicBezTo>
                <a:cubicBezTo>
                  <a:pt x="142046" y="246642"/>
                  <a:pt x="6579" y="-11591"/>
                  <a:pt x="229" y="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0DEEDC13-6941-4C8B-A9D3-ED3A1D2C6DF8}"/>
              </a:ext>
            </a:extLst>
          </p:cNvPr>
          <p:cNvSpPr/>
          <p:nvPr/>
        </p:nvSpPr>
        <p:spPr>
          <a:xfrm>
            <a:off x="5910727" y="3415790"/>
            <a:ext cx="382876" cy="906060"/>
          </a:xfrm>
          <a:custGeom>
            <a:avLst/>
            <a:gdLst>
              <a:gd name="connsiteX0" fmla="*/ 66740 w 382876"/>
              <a:gd name="connsiteY0" fmla="*/ 510 h 906060"/>
              <a:gd name="connsiteX1" fmla="*/ 58273 w 382876"/>
              <a:gd name="connsiteY1" fmla="*/ 339177 h 906060"/>
              <a:gd name="connsiteX2" fmla="*/ 375773 w 382876"/>
              <a:gd name="connsiteY2" fmla="*/ 893743 h 906060"/>
              <a:gd name="connsiteX3" fmla="*/ 257240 w 382876"/>
              <a:gd name="connsiteY3" fmla="*/ 699010 h 906060"/>
              <a:gd name="connsiteX4" fmla="*/ 7473 w 382876"/>
              <a:gd name="connsiteY4" fmla="*/ 411143 h 906060"/>
              <a:gd name="connsiteX5" fmla="*/ 66740 w 382876"/>
              <a:gd name="connsiteY5" fmla="*/ 510 h 90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876" h="906060">
                <a:moveTo>
                  <a:pt x="66740" y="510"/>
                </a:moveTo>
                <a:cubicBezTo>
                  <a:pt x="75207" y="-11484"/>
                  <a:pt x="6768" y="190305"/>
                  <a:pt x="58273" y="339177"/>
                </a:cubicBezTo>
                <a:cubicBezTo>
                  <a:pt x="109778" y="488049"/>
                  <a:pt x="342612" y="833771"/>
                  <a:pt x="375773" y="893743"/>
                </a:cubicBezTo>
                <a:cubicBezTo>
                  <a:pt x="408934" y="953715"/>
                  <a:pt x="318623" y="779443"/>
                  <a:pt x="257240" y="699010"/>
                </a:cubicBezTo>
                <a:cubicBezTo>
                  <a:pt x="195857" y="618577"/>
                  <a:pt x="39929" y="527560"/>
                  <a:pt x="7473" y="411143"/>
                </a:cubicBezTo>
                <a:cubicBezTo>
                  <a:pt x="-24983" y="294726"/>
                  <a:pt x="58273" y="12504"/>
                  <a:pt x="66740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CB26DA08-F378-4FB6-B059-75D47F35F7CC}"/>
              </a:ext>
            </a:extLst>
          </p:cNvPr>
          <p:cNvSpPr/>
          <p:nvPr/>
        </p:nvSpPr>
        <p:spPr>
          <a:xfrm>
            <a:off x="6010239" y="3348555"/>
            <a:ext cx="165568" cy="496005"/>
          </a:xfrm>
          <a:custGeom>
            <a:avLst/>
            <a:gdLst>
              <a:gd name="connsiteX0" fmla="*/ 1094 w 165568"/>
              <a:gd name="connsiteY0" fmla="*/ 12 h 496005"/>
              <a:gd name="connsiteX1" fmla="*/ 89994 w 165568"/>
              <a:gd name="connsiteY1" fmla="*/ 203212 h 496005"/>
              <a:gd name="connsiteX2" fmla="*/ 64594 w 165568"/>
              <a:gd name="connsiteY2" fmla="*/ 491078 h 496005"/>
              <a:gd name="connsiteX3" fmla="*/ 115394 w 165568"/>
              <a:gd name="connsiteY3" fmla="*/ 372545 h 496005"/>
              <a:gd name="connsiteX4" fmla="*/ 161961 w 165568"/>
              <a:gd name="connsiteY4" fmla="*/ 211678 h 496005"/>
              <a:gd name="connsiteX5" fmla="*/ 1094 w 165568"/>
              <a:gd name="connsiteY5" fmla="*/ 12 h 49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568" h="496005">
                <a:moveTo>
                  <a:pt x="1094" y="12"/>
                </a:moveTo>
                <a:cubicBezTo>
                  <a:pt x="-10900" y="-1399"/>
                  <a:pt x="79411" y="121368"/>
                  <a:pt x="89994" y="203212"/>
                </a:cubicBezTo>
                <a:cubicBezTo>
                  <a:pt x="100577" y="285056"/>
                  <a:pt x="60361" y="462856"/>
                  <a:pt x="64594" y="491078"/>
                </a:cubicBezTo>
                <a:cubicBezTo>
                  <a:pt x="68827" y="519300"/>
                  <a:pt x="99166" y="419112"/>
                  <a:pt x="115394" y="372545"/>
                </a:cubicBezTo>
                <a:cubicBezTo>
                  <a:pt x="131622" y="325978"/>
                  <a:pt x="178894" y="269533"/>
                  <a:pt x="161961" y="211678"/>
                </a:cubicBezTo>
                <a:cubicBezTo>
                  <a:pt x="145028" y="153823"/>
                  <a:pt x="13088" y="1423"/>
                  <a:pt x="109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D006D593-7CB4-4B35-98C5-77F13886F84C}"/>
              </a:ext>
            </a:extLst>
          </p:cNvPr>
          <p:cNvSpPr/>
          <p:nvPr/>
        </p:nvSpPr>
        <p:spPr>
          <a:xfrm>
            <a:off x="5757258" y="3382393"/>
            <a:ext cx="165565" cy="568187"/>
          </a:xfrm>
          <a:custGeom>
            <a:avLst/>
            <a:gdLst>
              <a:gd name="connsiteX0" fmla="*/ 139775 w 165565"/>
              <a:gd name="connsiteY0" fmla="*/ 40 h 568187"/>
              <a:gd name="connsiteX1" fmla="*/ 63575 w 165565"/>
              <a:gd name="connsiteY1" fmla="*/ 165140 h 568187"/>
              <a:gd name="connsiteX2" fmla="*/ 156709 w 165565"/>
              <a:gd name="connsiteY2" fmla="*/ 554607 h 568187"/>
              <a:gd name="connsiteX3" fmla="*/ 144009 w 165565"/>
              <a:gd name="connsiteY3" fmla="*/ 448774 h 568187"/>
              <a:gd name="connsiteX4" fmla="*/ 75 w 165565"/>
              <a:gd name="connsiteY4" fmla="*/ 152440 h 568187"/>
              <a:gd name="connsiteX5" fmla="*/ 139775 w 165565"/>
              <a:gd name="connsiteY5" fmla="*/ 40 h 5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565" h="568187">
                <a:moveTo>
                  <a:pt x="139775" y="40"/>
                </a:moveTo>
                <a:cubicBezTo>
                  <a:pt x="150358" y="2157"/>
                  <a:pt x="60753" y="72712"/>
                  <a:pt x="63575" y="165140"/>
                </a:cubicBezTo>
                <a:cubicBezTo>
                  <a:pt x="66397" y="257568"/>
                  <a:pt x="143303" y="507335"/>
                  <a:pt x="156709" y="554607"/>
                </a:cubicBezTo>
                <a:cubicBezTo>
                  <a:pt x="170115" y="601879"/>
                  <a:pt x="170115" y="515802"/>
                  <a:pt x="144009" y="448774"/>
                </a:cubicBezTo>
                <a:cubicBezTo>
                  <a:pt x="117903" y="381746"/>
                  <a:pt x="-3453" y="226523"/>
                  <a:pt x="75" y="152440"/>
                </a:cubicBezTo>
                <a:cubicBezTo>
                  <a:pt x="3603" y="78357"/>
                  <a:pt x="129192" y="-2077"/>
                  <a:pt x="13977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734A6A52-668A-45F1-BB29-8054E435E84A}"/>
              </a:ext>
            </a:extLst>
          </p:cNvPr>
          <p:cNvSpPr/>
          <p:nvPr/>
        </p:nvSpPr>
        <p:spPr>
          <a:xfrm>
            <a:off x="4916973" y="2905358"/>
            <a:ext cx="471281" cy="76957"/>
          </a:xfrm>
          <a:custGeom>
            <a:avLst/>
            <a:gdLst>
              <a:gd name="connsiteX0" fmla="*/ 44 w 471281"/>
              <a:gd name="connsiteY0" fmla="*/ 825 h 76957"/>
              <a:gd name="connsiteX1" fmla="*/ 207477 w 471281"/>
              <a:gd name="connsiteY1" fmla="*/ 26225 h 76957"/>
              <a:gd name="connsiteX2" fmla="*/ 463594 w 471281"/>
              <a:gd name="connsiteY2" fmla="*/ 72792 h 76957"/>
              <a:gd name="connsiteX3" fmla="*/ 385277 w 471281"/>
              <a:gd name="connsiteY3" fmla="*/ 72792 h 76957"/>
              <a:gd name="connsiteX4" fmla="*/ 190544 w 471281"/>
              <a:gd name="connsiteY4" fmla="*/ 55859 h 76957"/>
              <a:gd name="connsiteX5" fmla="*/ 44 w 471281"/>
              <a:gd name="connsiteY5" fmla="*/ 825 h 7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281" h="76957">
                <a:moveTo>
                  <a:pt x="44" y="825"/>
                </a:moveTo>
                <a:cubicBezTo>
                  <a:pt x="2866" y="-4114"/>
                  <a:pt x="130219" y="14231"/>
                  <a:pt x="207477" y="26225"/>
                </a:cubicBezTo>
                <a:cubicBezTo>
                  <a:pt x="284735" y="38220"/>
                  <a:pt x="433961" y="65031"/>
                  <a:pt x="463594" y="72792"/>
                </a:cubicBezTo>
                <a:cubicBezTo>
                  <a:pt x="493227" y="80553"/>
                  <a:pt x="430785" y="75614"/>
                  <a:pt x="385277" y="72792"/>
                </a:cubicBezTo>
                <a:cubicBezTo>
                  <a:pt x="339769" y="69970"/>
                  <a:pt x="252633" y="67853"/>
                  <a:pt x="190544" y="55859"/>
                </a:cubicBezTo>
                <a:cubicBezTo>
                  <a:pt x="128455" y="43865"/>
                  <a:pt x="-2778" y="5764"/>
                  <a:pt x="44" y="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1BF78A6F-588C-4FB4-9E1A-B796AF98254E}"/>
              </a:ext>
            </a:extLst>
          </p:cNvPr>
          <p:cNvSpPr/>
          <p:nvPr/>
        </p:nvSpPr>
        <p:spPr>
          <a:xfrm>
            <a:off x="4324323" y="2929558"/>
            <a:ext cx="630117" cy="52684"/>
          </a:xfrm>
          <a:custGeom>
            <a:avLst/>
            <a:gdLst>
              <a:gd name="connsiteX0" fmla="*/ 27 w 630117"/>
              <a:gd name="connsiteY0" fmla="*/ 46475 h 52684"/>
              <a:gd name="connsiteX1" fmla="*/ 184177 w 630117"/>
              <a:gd name="connsiteY1" fmla="*/ 8375 h 52684"/>
              <a:gd name="connsiteX2" fmla="*/ 615977 w 630117"/>
              <a:gd name="connsiteY2" fmla="*/ 8375 h 52684"/>
              <a:gd name="connsiteX3" fmla="*/ 495327 w 630117"/>
              <a:gd name="connsiteY3" fmla="*/ 2025 h 52684"/>
              <a:gd name="connsiteX4" fmla="*/ 194760 w 630117"/>
              <a:gd name="connsiteY4" fmla="*/ 48592 h 52684"/>
              <a:gd name="connsiteX5" fmla="*/ 27 w 630117"/>
              <a:gd name="connsiteY5" fmla="*/ 46475 h 5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117" h="52684">
                <a:moveTo>
                  <a:pt x="27" y="46475"/>
                </a:moveTo>
                <a:cubicBezTo>
                  <a:pt x="-1737" y="39772"/>
                  <a:pt x="81519" y="14725"/>
                  <a:pt x="184177" y="8375"/>
                </a:cubicBezTo>
                <a:cubicBezTo>
                  <a:pt x="286835" y="2025"/>
                  <a:pt x="564119" y="9433"/>
                  <a:pt x="615977" y="8375"/>
                </a:cubicBezTo>
                <a:cubicBezTo>
                  <a:pt x="667835" y="7317"/>
                  <a:pt x="565530" y="-4678"/>
                  <a:pt x="495327" y="2025"/>
                </a:cubicBezTo>
                <a:cubicBezTo>
                  <a:pt x="425124" y="8728"/>
                  <a:pt x="278368" y="41889"/>
                  <a:pt x="194760" y="48592"/>
                </a:cubicBezTo>
                <a:cubicBezTo>
                  <a:pt x="111152" y="55295"/>
                  <a:pt x="1791" y="53178"/>
                  <a:pt x="27" y="46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D865291F-B832-4737-8296-939A84FCB3B2}"/>
              </a:ext>
            </a:extLst>
          </p:cNvPr>
          <p:cNvSpPr/>
          <p:nvPr/>
        </p:nvSpPr>
        <p:spPr>
          <a:xfrm>
            <a:off x="4391559" y="3105079"/>
            <a:ext cx="543263" cy="322976"/>
          </a:xfrm>
          <a:custGeom>
            <a:avLst/>
            <a:gdLst>
              <a:gd name="connsiteX0" fmla="*/ 524 w 543263"/>
              <a:gd name="connsiteY0" fmla="*/ 321804 h 322976"/>
              <a:gd name="connsiteX1" fmla="*/ 161391 w 543263"/>
              <a:gd name="connsiteY1" fmla="*/ 220204 h 322976"/>
              <a:gd name="connsiteX2" fmla="*/ 392108 w 543263"/>
              <a:gd name="connsiteY2" fmla="*/ 139771 h 322976"/>
              <a:gd name="connsiteX3" fmla="*/ 246058 w 543263"/>
              <a:gd name="connsiteY3" fmla="*/ 203271 h 322976"/>
              <a:gd name="connsiteX4" fmla="*/ 146574 w 543263"/>
              <a:gd name="connsiteY4" fmla="*/ 319688 h 322976"/>
              <a:gd name="connsiteX5" fmla="*/ 430208 w 543263"/>
              <a:gd name="connsiteY5" fmla="*/ 131304 h 322976"/>
              <a:gd name="connsiteX6" fmla="*/ 533924 w 543263"/>
              <a:gd name="connsiteY6" fmla="*/ 71 h 322976"/>
              <a:gd name="connsiteX7" fmla="*/ 214308 w 543263"/>
              <a:gd name="connsiteY7" fmla="*/ 148238 h 322976"/>
              <a:gd name="connsiteX8" fmla="*/ 524 w 543263"/>
              <a:gd name="connsiteY8" fmla="*/ 321804 h 32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263" h="322976">
                <a:moveTo>
                  <a:pt x="524" y="321804"/>
                </a:moveTo>
                <a:cubicBezTo>
                  <a:pt x="-8295" y="333798"/>
                  <a:pt x="96127" y="250543"/>
                  <a:pt x="161391" y="220204"/>
                </a:cubicBezTo>
                <a:cubicBezTo>
                  <a:pt x="226655" y="189865"/>
                  <a:pt x="377997" y="142593"/>
                  <a:pt x="392108" y="139771"/>
                </a:cubicBezTo>
                <a:cubicBezTo>
                  <a:pt x="406219" y="136949"/>
                  <a:pt x="286980" y="173285"/>
                  <a:pt x="246058" y="203271"/>
                </a:cubicBezTo>
                <a:cubicBezTo>
                  <a:pt x="205136" y="233257"/>
                  <a:pt x="115882" y="331683"/>
                  <a:pt x="146574" y="319688"/>
                </a:cubicBezTo>
                <a:cubicBezTo>
                  <a:pt x="177266" y="307693"/>
                  <a:pt x="365650" y="184573"/>
                  <a:pt x="430208" y="131304"/>
                </a:cubicBezTo>
                <a:cubicBezTo>
                  <a:pt x="494766" y="78035"/>
                  <a:pt x="569907" y="-2751"/>
                  <a:pt x="533924" y="71"/>
                </a:cubicBezTo>
                <a:cubicBezTo>
                  <a:pt x="497941" y="2893"/>
                  <a:pt x="300738" y="96027"/>
                  <a:pt x="214308" y="148238"/>
                </a:cubicBezTo>
                <a:cubicBezTo>
                  <a:pt x="127878" y="200449"/>
                  <a:pt x="9343" y="309810"/>
                  <a:pt x="524" y="321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B074665C-BBA0-4055-A463-4EAB26BB3E16}"/>
              </a:ext>
            </a:extLst>
          </p:cNvPr>
          <p:cNvSpPr/>
          <p:nvPr/>
        </p:nvSpPr>
        <p:spPr>
          <a:xfrm>
            <a:off x="4772687" y="3210130"/>
            <a:ext cx="265684" cy="587815"/>
          </a:xfrm>
          <a:custGeom>
            <a:avLst/>
            <a:gdLst>
              <a:gd name="connsiteX0" fmla="*/ 396 w 265684"/>
              <a:gd name="connsiteY0" fmla="*/ 587170 h 587815"/>
              <a:gd name="connsiteX1" fmla="*/ 260746 w 265684"/>
              <a:gd name="connsiteY1" fmla="*/ 441120 h 587815"/>
              <a:gd name="connsiteX2" fmla="*/ 173963 w 265684"/>
              <a:gd name="connsiteY2" fmla="*/ 7203 h 587815"/>
              <a:gd name="connsiteX3" fmla="*/ 209946 w 265684"/>
              <a:gd name="connsiteY3" fmla="*/ 174420 h 587815"/>
              <a:gd name="connsiteX4" fmla="*/ 224763 w 265684"/>
              <a:gd name="connsiteY4" fmla="*/ 231570 h 587815"/>
              <a:gd name="connsiteX5" fmla="*/ 201480 w 265684"/>
              <a:gd name="connsiteY5" fmla="*/ 396670 h 587815"/>
              <a:gd name="connsiteX6" fmla="*/ 396 w 265684"/>
              <a:gd name="connsiteY6" fmla="*/ 587170 h 58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684" h="587815">
                <a:moveTo>
                  <a:pt x="396" y="587170"/>
                </a:moveTo>
                <a:cubicBezTo>
                  <a:pt x="10274" y="594578"/>
                  <a:pt x="231818" y="537781"/>
                  <a:pt x="260746" y="441120"/>
                </a:cubicBezTo>
                <a:cubicBezTo>
                  <a:pt x="289674" y="344459"/>
                  <a:pt x="182430" y="51653"/>
                  <a:pt x="173963" y="7203"/>
                </a:cubicBezTo>
                <a:cubicBezTo>
                  <a:pt x="165496" y="-37247"/>
                  <a:pt x="201479" y="137026"/>
                  <a:pt x="209946" y="174420"/>
                </a:cubicBezTo>
                <a:cubicBezTo>
                  <a:pt x="218413" y="211814"/>
                  <a:pt x="226174" y="194528"/>
                  <a:pt x="224763" y="231570"/>
                </a:cubicBezTo>
                <a:cubicBezTo>
                  <a:pt x="223352" y="268612"/>
                  <a:pt x="234994" y="337756"/>
                  <a:pt x="201480" y="396670"/>
                </a:cubicBezTo>
                <a:cubicBezTo>
                  <a:pt x="167966" y="455584"/>
                  <a:pt x="-9482" y="579762"/>
                  <a:pt x="396" y="587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D2188B97-093E-4952-8A14-D7148309C631}"/>
              </a:ext>
            </a:extLst>
          </p:cNvPr>
          <p:cNvSpPr/>
          <p:nvPr/>
        </p:nvSpPr>
        <p:spPr>
          <a:xfrm>
            <a:off x="4682163" y="3020324"/>
            <a:ext cx="709500" cy="227559"/>
          </a:xfrm>
          <a:custGeom>
            <a:avLst/>
            <a:gdLst>
              <a:gd name="connsiteX0" fmla="*/ 702637 w 709500"/>
              <a:gd name="connsiteY0" fmla="*/ 226643 h 227559"/>
              <a:gd name="connsiteX1" fmla="*/ 562937 w 709500"/>
              <a:gd name="connsiteY1" fmla="*/ 61543 h 227559"/>
              <a:gd name="connsiteX2" fmla="*/ 2020 w 709500"/>
              <a:gd name="connsiteY2" fmla="*/ 17093 h 227559"/>
              <a:gd name="connsiteX3" fmla="*/ 380904 w 709500"/>
              <a:gd name="connsiteY3" fmla="*/ 159 h 227559"/>
              <a:gd name="connsiteX4" fmla="*/ 537537 w 709500"/>
              <a:gd name="connsiteY4" fmla="*/ 25559 h 227559"/>
              <a:gd name="connsiteX5" fmla="*/ 670887 w 709500"/>
              <a:gd name="connsiteY5" fmla="*/ 125043 h 227559"/>
              <a:gd name="connsiteX6" fmla="*/ 702637 w 709500"/>
              <a:gd name="connsiteY6" fmla="*/ 226643 h 22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500" h="227559">
                <a:moveTo>
                  <a:pt x="702637" y="226643"/>
                </a:moveTo>
                <a:cubicBezTo>
                  <a:pt x="684645" y="216060"/>
                  <a:pt x="679706" y="96468"/>
                  <a:pt x="562937" y="61543"/>
                </a:cubicBezTo>
                <a:cubicBezTo>
                  <a:pt x="446167" y="26618"/>
                  <a:pt x="32359" y="27324"/>
                  <a:pt x="2020" y="17093"/>
                </a:cubicBezTo>
                <a:cubicBezTo>
                  <a:pt x="-28319" y="6862"/>
                  <a:pt x="291651" y="-1252"/>
                  <a:pt x="380904" y="159"/>
                </a:cubicBezTo>
                <a:cubicBezTo>
                  <a:pt x="470157" y="1570"/>
                  <a:pt x="489207" y="4745"/>
                  <a:pt x="537537" y="25559"/>
                </a:cubicBezTo>
                <a:cubicBezTo>
                  <a:pt x="585867" y="46373"/>
                  <a:pt x="640901" y="96821"/>
                  <a:pt x="670887" y="125043"/>
                </a:cubicBezTo>
                <a:cubicBezTo>
                  <a:pt x="700873" y="153265"/>
                  <a:pt x="720629" y="237226"/>
                  <a:pt x="702637" y="226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E135BB83-5563-4319-AFD2-682110D7BE78}"/>
              </a:ext>
            </a:extLst>
          </p:cNvPr>
          <p:cNvSpPr/>
          <p:nvPr/>
        </p:nvSpPr>
        <p:spPr>
          <a:xfrm>
            <a:off x="4343997" y="3013083"/>
            <a:ext cx="388331" cy="164353"/>
          </a:xfrm>
          <a:custGeom>
            <a:avLst/>
            <a:gdLst>
              <a:gd name="connsiteX0" fmla="*/ 5753 w 388331"/>
              <a:gd name="connsiteY0" fmla="*/ 164034 h 164353"/>
              <a:gd name="connsiteX1" fmla="*/ 115820 w 388331"/>
              <a:gd name="connsiteY1" fmla="*/ 53967 h 164353"/>
              <a:gd name="connsiteX2" fmla="*/ 382520 w 388331"/>
              <a:gd name="connsiteY2" fmla="*/ 5284 h 164353"/>
              <a:gd name="connsiteX3" fmla="*/ 278803 w 388331"/>
              <a:gd name="connsiteY3" fmla="*/ 15867 h 164353"/>
              <a:gd name="connsiteX4" fmla="*/ 5753 w 388331"/>
              <a:gd name="connsiteY4" fmla="*/ 164034 h 1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331" h="164353">
                <a:moveTo>
                  <a:pt x="5753" y="164034"/>
                </a:moveTo>
                <a:cubicBezTo>
                  <a:pt x="-21411" y="170384"/>
                  <a:pt x="53025" y="80425"/>
                  <a:pt x="115820" y="53967"/>
                </a:cubicBezTo>
                <a:cubicBezTo>
                  <a:pt x="178615" y="27509"/>
                  <a:pt x="355356" y="11634"/>
                  <a:pt x="382520" y="5284"/>
                </a:cubicBezTo>
                <a:cubicBezTo>
                  <a:pt x="409684" y="-1066"/>
                  <a:pt x="335953" y="-5652"/>
                  <a:pt x="278803" y="15867"/>
                </a:cubicBezTo>
                <a:cubicBezTo>
                  <a:pt x="221653" y="37386"/>
                  <a:pt x="32917" y="157684"/>
                  <a:pt x="5753" y="164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DFB0A3A7-134E-4A0D-A33E-D4BD8F80E994}"/>
              </a:ext>
            </a:extLst>
          </p:cNvPr>
          <p:cNvSpPr/>
          <p:nvPr/>
        </p:nvSpPr>
        <p:spPr>
          <a:xfrm>
            <a:off x="4379814" y="3088990"/>
            <a:ext cx="368954" cy="281165"/>
          </a:xfrm>
          <a:custGeom>
            <a:avLst/>
            <a:gdLst>
              <a:gd name="connsiteX0" fmla="*/ 3803 w 368954"/>
              <a:gd name="connsiteY0" fmla="*/ 280743 h 281165"/>
              <a:gd name="connsiteX1" fmla="*/ 88469 w 368954"/>
              <a:gd name="connsiteY1" fmla="*/ 141043 h 281165"/>
              <a:gd name="connsiteX2" fmla="*/ 363636 w 368954"/>
              <a:gd name="connsiteY2" fmla="*/ 3460 h 281165"/>
              <a:gd name="connsiteX3" fmla="*/ 264153 w 368954"/>
              <a:gd name="connsiteY3" fmla="*/ 45793 h 281165"/>
              <a:gd name="connsiteX4" fmla="*/ 190069 w 368954"/>
              <a:gd name="connsiteY4" fmla="*/ 94477 h 281165"/>
              <a:gd name="connsiteX5" fmla="*/ 3803 w 368954"/>
              <a:gd name="connsiteY5" fmla="*/ 280743 h 28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954" h="281165">
                <a:moveTo>
                  <a:pt x="3803" y="280743"/>
                </a:moveTo>
                <a:cubicBezTo>
                  <a:pt x="-13130" y="288504"/>
                  <a:pt x="28497" y="187257"/>
                  <a:pt x="88469" y="141043"/>
                </a:cubicBezTo>
                <a:cubicBezTo>
                  <a:pt x="148441" y="94829"/>
                  <a:pt x="334355" y="19335"/>
                  <a:pt x="363636" y="3460"/>
                </a:cubicBezTo>
                <a:cubicBezTo>
                  <a:pt x="392917" y="-12415"/>
                  <a:pt x="293081" y="30623"/>
                  <a:pt x="264153" y="45793"/>
                </a:cubicBezTo>
                <a:cubicBezTo>
                  <a:pt x="235225" y="60963"/>
                  <a:pt x="232755" y="55319"/>
                  <a:pt x="190069" y="94477"/>
                </a:cubicBezTo>
                <a:cubicBezTo>
                  <a:pt x="147383" y="133635"/>
                  <a:pt x="20736" y="272982"/>
                  <a:pt x="3803" y="280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A755795D-91C1-42CA-AF86-644C219514BD}"/>
              </a:ext>
            </a:extLst>
          </p:cNvPr>
          <p:cNvSpPr/>
          <p:nvPr/>
        </p:nvSpPr>
        <p:spPr>
          <a:xfrm>
            <a:off x="5015440" y="3115450"/>
            <a:ext cx="146192" cy="415298"/>
          </a:xfrm>
          <a:custGeom>
            <a:avLst/>
            <a:gdLst>
              <a:gd name="connsiteX0" fmla="*/ 142877 w 146192"/>
              <a:gd name="connsiteY0" fmla="*/ 415150 h 415298"/>
              <a:gd name="connsiteX1" fmla="*/ 87843 w 146192"/>
              <a:gd name="connsiteY1" fmla="*/ 175967 h 415298"/>
              <a:gd name="connsiteX2" fmla="*/ 1060 w 146192"/>
              <a:gd name="connsiteY2" fmla="*/ 4517 h 415298"/>
              <a:gd name="connsiteX3" fmla="*/ 45510 w 146192"/>
              <a:gd name="connsiteY3" fmla="*/ 57433 h 415298"/>
              <a:gd name="connsiteX4" fmla="*/ 132293 w 146192"/>
              <a:gd name="connsiteY4" fmla="*/ 139983 h 415298"/>
              <a:gd name="connsiteX5" fmla="*/ 142877 w 146192"/>
              <a:gd name="connsiteY5" fmla="*/ 415150 h 41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92" h="415298">
                <a:moveTo>
                  <a:pt x="142877" y="415150"/>
                </a:moveTo>
                <a:cubicBezTo>
                  <a:pt x="135469" y="421147"/>
                  <a:pt x="111479" y="244406"/>
                  <a:pt x="87843" y="175967"/>
                </a:cubicBezTo>
                <a:cubicBezTo>
                  <a:pt x="64207" y="107528"/>
                  <a:pt x="8115" y="24273"/>
                  <a:pt x="1060" y="4517"/>
                </a:cubicBezTo>
                <a:cubicBezTo>
                  <a:pt x="-5995" y="-15239"/>
                  <a:pt x="23638" y="34855"/>
                  <a:pt x="45510" y="57433"/>
                </a:cubicBezTo>
                <a:cubicBezTo>
                  <a:pt x="67382" y="80011"/>
                  <a:pt x="119946" y="84597"/>
                  <a:pt x="132293" y="139983"/>
                </a:cubicBezTo>
                <a:cubicBezTo>
                  <a:pt x="144640" y="195369"/>
                  <a:pt x="150285" y="409153"/>
                  <a:pt x="142877" y="415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8EA0F0DD-5A03-462E-8C32-C0C8DF4C4938}"/>
              </a:ext>
            </a:extLst>
          </p:cNvPr>
          <p:cNvSpPr/>
          <p:nvPr/>
        </p:nvSpPr>
        <p:spPr>
          <a:xfrm>
            <a:off x="4631211" y="3231126"/>
            <a:ext cx="287403" cy="423719"/>
          </a:xfrm>
          <a:custGeom>
            <a:avLst/>
            <a:gdLst>
              <a:gd name="connsiteX0" fmla="*/ 56 w 287403"/>
              <a:gd name="connsiteY0" fmla="*/ 326991 h 423719"/>
              <a:gd name="connsiteX1" fmla="*/ 175739 w 287403"/>
              <a:gd name="connsiteY1" fmla="*/ 204224 h 423719"/>
              <a:gd name="connsiteX2" fmla="*/ 283689 w 287403"/>
              <a:gd name="connsiteY2" fmla="*/ 11607 h 423719"/>
              <a:gd name="connsiteX3" fmla="*/ 245589 w 287403"/>
              <a:gd name="connsiteY3" fmla="*/ 113207 h 423719"/>
              <a:gd name="connsiteX4" fmla="*/ 245589 w 287403"/>
              <a:gd name="connsiteY4" fmla="*/ 348157 h 423719"/>
              <a:gd name="connsiteX5" fmla="*/ 188439 w 287403"/>
              <a:gd name="connsiteY5" fmla="*/ 422241 h 423719"/>
              <a:gd name="connsiteX6" fmla="*/ 262522 w 287403"/>
              <a:gd name="connsiteY6" fmla="*/ 295241 h 423719"/>
              <a:gd name="connsiteX7" fmla="*/ 283689 w 287403"/>
              <a:gd name="connsiteY7" fmla="*/ 3141 h 423719"/>
              <a:gd name="connsiteX8" fmla="*/ 194789 w 287403"/>
              <a:gd name="connsiteY8" fmla="*/ 151307 h 423719"/>
              <a:gd name="connsiteX9" fmla="*/ 56 w 287403"/>
              <a:gd name="connsiteY9" fmla="*/ 326991 h 42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403" h="423719">
                <a:moveTo>
                  <a:pt x="56" y="326991"/>
                </a:moveTo>
                <a:cubicBezTo>
                  <a:pt x="-3119" y="335811"/>
                  <a:pt x="128467" y="256788"/>
                  <a:pt x="175739" y="204224"/>
                </a:cubicBezTo>
                <a:cubicBezTo>
                  <a:pt x="223011" y="151660"/>
                  <a:pt x="272047" y="26776"/>
                  <a:pt x="283689" y="11607"/>
                </a:cubicBezTo>
                <a:cubicBezTo>
                  <a:pt x="295331" y="-3562"/>
                  <a:pt x="251939" y="57115"/>
                  <a:pt x="245589" y="113207"/>
                </a:cubicBezTo>
                <a:cubicBezTo>
                  <a:pt x="239239" y="169299"/>
                  <a:pt x="255114" y="296651"/>
                  <a:pt x="245589" y="348157"/>
                </a:cubicBezTo>
                <a:cubicBezTo>
                  <a:pt x="236064" y="399663"/>
                  <a:pt x="185617" y="431060"/>
                  <a:pt x="188439" y="422241"/>
                </a:cubicBezTo>
                <a:cubicBezTo>
                  <a:pt x="191261" y="413422"/>
                  <a:pt x="246647" y="365091"/>
                  <a:pt x="262522" y="295241"/>
                </a:cubicBezTo>
                <a:cubicBezTo>
                  <a:pt x="278397" y="225391"/>
                  <a:pt x="294978" y="27130"/>
                  <a:pt x="283689" y="3141"/>
                </a:cubicBezTo>
                <a:cubicBezTo>
                  <a:pt x="272400" y="-20848"/>
                  <a:pt x="240650" y="98743"/>
                  <a:pt x="194789" y="151307"/>
                </a:cubicBezTo>
                <a:cubicBezTo>
                  <a:pt x="148928" y="203871"/>
                  <a:pt x="3231" y="318171"/>
                  <a:pt x="56" y="326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3FA11A20-DB10-43C2-B480-0A54C2E90D74}"/>
              </a:ext>
            </a:extLst>
          </p:cNvPr>
          <p:cNvSpPr/>
          <p:nvPr/>
        </p:nvSpPr>
        <p:spPr>
          <a:xfrm>
            <a:off x="5083957" y="3120423"/>
            <a:ext cx="242304" cy="232993"/>
          </a:xfrm>
          <a:custGeom>
            <a:avLst/>
            <a:gdLst>
              <a:gd name="connsiteX0" fmla="*/ 276 w 242304"/>
              <a:gd name="connsiteY0" fmla="*/ 3777 h 232993"/>
              <a:gd name="connsiteX1" fmla="*/ 163260 w 242304"/>
              <a:gd name="connsiteY1" fmla="*/ 60927 h 232993"/>
              <a:gd name="connsiteX2" fmla="*/ 239460 w 242304"/>
              <a:gd name="connsiteY2" fmla="*/ 230260 h 232993"/>
              <a:gd name="connsiteX3" fmla="*/ 205593 w 242304"/>
              <a:gd name="connsiteY3" fmla="*/ 154060 h 232993"/>
              <a:gd name="connsiteX4" fmla="*/ 276 w 242304"/>
              <a:gd name="connsiteY4" fmla="*/ 3777 h 23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04" h="232993">
                <a:moveTo>
                  <a:pt x="276" y="3777"/>
                </a:moveTo>
                <a:cubicBezTo>
                  <a:pt x="-6779" y="-11745"/>
                  <a:pt x="123396" y="23180"/>
                  <a:pt x="163260" y="60927"/>
                </a:cubicBezTo>
                <a:cubicBezTo>
                  <a:pt x="203124" y="98674"/>
                  <a:pt x="232405" y="214738"/>
                  <a:pt x="239460" y="230260"/>
                </a:cubicBezTo>
                <a:cubicBezTo>
                  <a:pt x="246515" y="245782"/>
                  <a:pt x="242282" y="191807"/>
                  <a:pt x="205593" y="154060"/>
                </a:cubicBezTo>
                <a:cubicBezTo>
                  <a:pt x="168904" y="116313"/>
                  <a:pt x="7331" y="19299"/>
                  <a:pt x="276" y="3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90F996CC-B848-400A-B2A3-47443011DC6E}"/>
              </a:ext>
            </a:extLst>
          </p:cNvPr>
          <p:cNvSpPr/>
          <p:nvPr/>
        </p:nvSpPr>
        <p:spPr>
          <a:xfrm>
            <a:off x="4959952" y="3112426"/>
            <a:ext cx="165042" cy="402355"/>
          </a:xfrm>
          <a:custGeom>
            <a:avLst/>
            <a:gdLst>
              <a:gd name="connsiteX0" fmla="*/ 29031 w 165042"/>
              <a:gd name="connsiteY0" fmla="*/ 1191 h 402355"/>
              <a:gd name="connsiteX1" fmla="*/ 24798 w 165042"/>
              <a:gd name="connsiteY1" fmla="*/ 98557 h 402355"/>
              <a:gd name="connsiteX2" fmla="*/ 160265 w 165042"/>
              <a:gd name="connsiteY2" fmla="*/ 392774 h 402355"/>
              <a:gd name="connsiteX3" fmla="*/ 122165 w 165042"/>
              <a:gd name="connsiteY3" fmla="*/ 314457 h 402355"/>
              <a:gd name="connsiteX4" fmla="*/ 3631 w 165042"/>
              <a:gd name="connsiteY4" fmla="*/ 151474 h 402355"/>
              <a:gd name="connsiteX5" fmla="*/ 29031 w 165042"/>
              <a:gd name="connsiteY5" fmla="*/ 1191 h 40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042" h="402355">
                <a:moveTo>
                  <a:pt x="29031" y="1191"/>
                </a:moveTo>
                <a:cubicBezTo>
                  <a:pt x="32559" y="-7629"/>
                  <a:pt x="2926" y="33293"/>
                  <a:pt x="24798" y="98557"/>
                </a:cubicBezTo>
                <a:cubicBezTo>
                  <a:pt x="46670" y="163821"/>
                  <a:pt x="144037" y="356791"/>
                  <a:pt x="160265" y="392774"/>
                </a:cubicBezTo>
                <a:cubicBezTo>
                  <a:pt x="176493" y="428757"/>
                  <a:pt x="148271" y="354674"/>
                  <a:pt x="122165" y="314457"/>
                </a:cubicBezTo>
                <a:cubicBezTo>
                  <a:pt x="96059" y="274240"/>
                  <a:pt x="18801" y="201216"/>
                  <a:pt x="3631" y="151474"/>
                </a:cubicBezTo>
                <a:cubicBezTo>
                  <a:pt x="-11539" y="101732"/>
                  <a:pt x="25503" y="10011"/>
                  <a:pt x="29031" y="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D6C170A7-ECF2-49A8-BF31-7CC6D15C4126}"/>
              </a:ext>
            </a:extLst>
          </p:cNvPr>
          <p:cNvSpPr/>
          <p:nvPr/>
        </p:nvSpPr>
        <p:spPr>
          <a:xfrm>
            <a:off x="6441544" y="3736189"/>
            <a:ext cx="676848" cy="1022595"/>
          </a:xfrm>
          <a:custGeom>
            <a:avLst/>
            <a:gdLst>
              <a:gd name="connsiteX0" fmla="*/ 18523 w 676848"/>
              <a:gd name="connsiteY0" fmla="*/ 10311 h 1022595"/>
              <a:gd name="connsiteX1" fmla="*/ 31223 w 676848"/>
              <a:gd name="connsiteY1" fmla="*/ 340511 h 1022595"/>
              <a:gd name="connsiteX2" fmla="*/ 297923 w 676848"/>
              <a:gd name="connsiteY2" fmla="*/ 801944 h 1022595"/>
              <a:gd name="connsiteX3" fmla="*/ 670456 w 676848"/>
              <a:gd name="connsiteY3" fmla="*/ 1013611 h 1022595"/>
              <a:gd name="connsiteX4" fmla="*/ 505356 w 676848"/>
              <a:gd name="connsiteY4" fmla="*/ 958578 h 1022595"/>
              <a:gd name="connsiteX5" fmla="*/ 149756 w 676848"/>
              <a:gd name="connsiteY5" fmla="*/ 734211 h 1022595"/>
              <a:gd name="connsiteX6" fmla="*/ 18523 w 676848"/>
              <a:gd name="connsiteY6" fmla="*/ 10311 h 102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848" h="1022595">
                <a:moveTo>
                  <a:pt x="18523" y="10311"/>
                </a:moveTo>
                <a:cubicBezTo>
                  <a:pt x="-1232" y="-55306"/>
                  <a:pt x="-15344" y="208572"/>
                  <a:pt x="31223" y="340511"/>
                </a:cubicBezTo>
                <a:cubicBezTo>
                  <a:pt x="77790" y="472450"/>
                  <a:pt x="191384" y="689761"/>
                  <a:pt x="297923" y="801944"/>
                </a:cubicBezTo>
                <a:cubicBezTo>
                  <a:pt x="404462" y="914127"/>
                  <a:pt x="635884" y="987505"/>
                  <a:pt x="670456" y="1013611"/>
                </a:cubicBezTo>
                <a:cubicBezTo>
                  <a:pt x="705028" y="1039717"/>
                  <a:pt x="592139" y="1005145"/>
                  <a:pt x="505356" y="958578"/>
                </a:cubicBezTo>
                <a:cubicBezTo>
                  <a:pt x="418573" y="912011"/>
                  <a:pt x="233717" y="891550"/>
                  <a:pt x="149756" y="734211"/>
                </a:cubicBezTo>
                <a:cubicBezTo>
                  <a:pt x="65795" y="576872"/>
                  <a:pt x="38278" y="75928"/>
                  <a:pt x="18523" y="10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1E601302-63C0-4F97-A137-F03D1A5E8052}"/>
              </a:ext>
            </a:extLst>
          </p:cNvPr>
          <p:cNvSpPr/>
          <p:nvPr/>
        </p:nvSpPr>
        <p:spPr>
          <a:xfrm>
            <a:off x="6583672" y="3521694"/>
            <a:ext cx="700262" cy="1083126"/>
          </a:xfrm>
          <a:custGeom>
            <a:avLst/>
            <a:gdLst>
              <a:gd name="connsiteX0" fmla="*/ 49961 w 700262"/>
              <a:gd name="connsiteY0" fmla="*/ 439 h 1083126"/>
              <a:gd name="connsiteX1" fmla="*/ 49961 w 700262"/>
              <a:gd name="connsiteY1" fmla="*/ 343339 h 1083126"/>
              <a:gd name="connsiteX2" fmla="*/ 130395 w 700262"/>
              <a:gd name="connsiteY2" fmla="*/ 538073 h 1083126"/>
              <a:gd name="connsiteX3" fmla="*/ 668028 w 700262"/>
              <a:gd name="connsiteY3" fmla="*/ 1054539 h 1083126"/>
              <a:gd name="connsiteX4" fmla="*/ 587595 w 700262"/>
              <a:gd name="connsiteY4" fmla="*/ 986806 h 1083126"/>
              <a:gd name="connsiteX5" fmla="*/ 160028 w 700262"/>
              <a:gd name="connsiteY5" fmla="*/ 737039 h 1083126"/>
              <a:gd name="connsiteX6" fmla="*/ 3395 w 700262"/>
              <a:gd name="connsiteY6" fmla="*/ 419539 h 1083126"/>
              <a:gd name="connsiteX7" fmla="*/ 49961 w 700262"/>
              <a:gd name="connsiteY7" fmla="*/ 439 h 108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262" h="1083126">
                <a:moveTo>
                  <a:pt x="49961" y="439"/>
                </a:moveTo>
                <a:cubicBezTo>
                  <a:pt x="57722" y="-12261"/>
                  <a:pt x="36555" y="253733"/>
                  <a:pt x="49961" y="343339"/>
                </a:cubicBezTo>
                <a:cubicBezTo>
                  <a:pt x="63367" y="432945"/>
                  <a:pt x="27384" y="419540"/>
                  <a:pt x="130395" y="538073"/>
                </a:cubicBezTo>
                <a:cubicBezTo>
                  <a:pt x="233406" y="656606"/>
                  <a:pt x="591828" y="979750"/>
                  <a:pt x="668028" y="1054539"/>
                </a:cubicBezTo>
                <a:cubicBezTo>
                  <a:pt x="744228" y="1129328"/>
                  <a:pt x="672262" y="1039723"/>
                  <a:pt x="587595" y="986806"/>
                </a:cubicBezTo>
                <a:cubicBezTo>
                  <a:pt x="502928" y="933889"/>
                  <a:pt x="257395" y="831584"/>
                  <a:pt x="160028" y="737039"/>
                </a:cubicBezTo>
                <a:cubicBezTo>
                  <a:pt x="62661" y="642495"/>
                  <a:pt x="21034" y="539483"/>
                  <a:pt x="3395" y="419539"/>
                </a:cubicBezTo>
                <a:cubicBezTo>
                  <a:pt x="-14244" y="299595"/>
                  <a:pt x="42200" y="13139"/>
                  <a:pt x="49961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97F361DF-CD14-4C43-962F-94F90BB2C351}"/>
              </a:ext>
            </a:extLst>
          </p:cNvPr>
          <p:cNvSpPr/>
          <p:nvPr/>
        </p:nvSpPr>
        <p:spPr>
          <a:xfrm>
            <a:off x="6695049" y="3602440"/>
            <a:ext cx="502904" cy="905033"/>
          </a:xfrm>
          <a:custGeom>
            <a:avLst/>
            <a:gdLst>
              <a:gd name="connsiteX0" fmla="*/ 1026 w 502904"/>
              <a:gd name="connsiteY0" fmla="*/ 4360 h 905033"/>
              <a:gd name="connsiteX1" fmla="*/ 302651 w 502904"/>
              <a:gd name="connsiteY1" fmla="*/ 115485 h 905033"/>
              <a:gd name="connsiteX2" fmla="*/ 499501 w 502904"/>
              <a:gd name="connsiteY2" fmla="*/ 880660 h 905033"/>
              <a:gd name="connsiteX3" fmla="*/ 426476 w 502904"/>
              <a:gd name="connsiteY3" fmla="*/ 661585 h 905033"/>
              <a:gd name="connsiteX4" fmla="*/ 413776 w 502904"/>
              <a:gd name="connsiteY4" fmla="*/ 125010 h 905033"/>
              <a:gd name="connsiteX5" fmla="*/ 1026 w 502904"/>
              <a:gd name="connsiteY5" fmla="*/ 4360 h 90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904" h="905033">
                <a:moveTo>
                  <a:pt x="1026" y="4360"/>
                </a:moveTo>
                <a:cubicBezTo>
                  <a:pt x="-17495" y="2773"/>
                  <a:pt x="219572" y="-30565"/>
                  <a:pt x="302651" y="115485"/>
                </a:cubicBezTo>
                <a:cubicBezTo>
                  <a:pt x="385730" y="261535"/>
                  <a:pt x="478864" y="789643"/>
                  <a:pt x="499501" y="880660"/>
                </a:cubicBezTo>
                <a:cubicBezTo>
                  <a:pt x="520138" y="971677"/>
                  <a:pt x="440763" y="787527"/>
                  <a:pt x="426476" y="661585"/>
                </a:cubicBezTo>
                <a:cubicBezTo>
                  <a:pt x="412189" y="535643"/>
                  <a:pt x="480451" y="235077"/>
                  <a:pt x="413776" y="125010"/>
                </a:cubicBezTo>
                <a:cubicBezTo>
                  <a:pt x="347101" y="14943"/>
                  <a:pt x="19547" y="5947"/>
                  <a:pt x="1026" y="4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E939D9BC-7CE1-4674-AB22-BBC4BD27E379}"/>
              </a:ext>
            </a:extLst>
          </p:cNvPr>
          <p:cNvSpPr/>
          <p:nvPr/>
        </p:nvSpPr>
        <p:spPr>
          <a:xfrm>
            <a:off x="6486336" y="2397201"/>
            <a:ext cx="672211" cy="996880"/>
          </a:xfrm>
          <a:custGeom>
            <a:avLst/>
            <a:gdLst>
              <a:gd name="connsiteX0" fmla="*/ 670114 w 672211"/>
              <a:gd name="connsiteY0" fmla="*/ 60249 h 996880"/>
              <a:gd name="connsiteX1" fmla="*/ 492314 w 672211"/>
              <a:gd name="connsiteY1" fmla="*/ 18974 h 996880"/>
              <a:gd name="connsiteX2" fmla="*/ 473264 w 672211"/>
              <a:gd name="connsiteY2" fmla="*/ 120574 h 996880"/>
              <a:gd name="connsiteX3" fmla="*/ 378014 w 672211"/>
              <a:gd name="connsiteY3" fmla="*/ 126924 h 996880"/>
              <a:gd name="connsiteX4" fmla="*/ 381189 w 672211"/>
              <a:gd name="connsiteY4" fmla="*/ 203124 h 996880"/>
              <a:gd name="connsiteX5" fmla="*/ 282764 w 672211"/>
              <a:gd name="connsiteY5" fmla="*/ 193599 h 996880"/>
              <a:gd name="connsiteX6" fmla="*/ 289114 w 672211"/>
              <a:gd name="connsiteY6" fmla="*/ 307899 h 996880"/>
              <a:gd name="connsiteX7" fmla="*/ 225614 w 672211"/>
              <a:gd name="connsiteY7" fmla="*/ 269799 h 996880"/>
              <a:gd name="connsiteX8" fmla="*/ 228789 w 672211"/>
              <a:gd name="connsiteY8" fmla="*/ 476174 h 996880"/>
              <a:gd name="connsiteX9" fmla="*/ 174814 w 672211"/>
              <a:gd name="connsiteY9" fmla="*/ 390449 h 996880"/>
              <a:gd name="connsiteX10" fmla="*/ 174814 w 672211"/>
              <a:gd name="connsiteY10" fmla="*/ 580949 h 996880"/>
              <a:gd name="connsiteX11" fmla="*/ 133539 w 672211"/>
              <a:gd name="connsiteY11" fmla="*/ 501574 h 996880"/>
              <a:gd name="connsiteX12" fmla="*/ 130364 w 672211"/>
              <a:gd name="connsiteY12" fmla="*/ 673024 h 996880"/>
              <a:gd name="connsiteX13" fmla="*/ 79564 w 672211"/>
              <a:gd name="connsiteY13" fmla="*/ 574599 h 996880"/>
              <a:gd name="connsiteX14" fmla="*/ 47814 w 672211"/>
              <a:gd name="connsiteY14" fmla="*/ 831774 h 996880"/>
              <a:gd name="connsiteX15" fmla="*/ 189 w 672211"/>
              <a:gd name="connsiteY15" fmla="*/ 796849 h 996880"/>
              <a:gd name="connsiteX16" fmla="*/ 66864 w 672211"/>
              <a:gd name="connsiteY16" fmla="*/ 996874 h 996880"/>
              <a:gd name="connsiteX17" fmla="*/ 41464 w 672211"/>
              <a:gd name="connsiteY17" fmla="*/ 803199 h 996880"/>
              <a:gd name="connsiteX18" fmla="*/ 98614 w 672211"/>
              <a:gd name="connsiteY18" fmla="*/ 612699 h 996880"/>
              <a:gd name="connsiteX19" fmla="*/ 276414 w 672211"/>
              <a:gd name="connsiteY19" fmla="*/ 330124 h 996880"/>
              <a:gd name="connsiteX20" fmla="*/ 571689 w 672211"/>
              <a:gd name="connsiteY20" fmla="*/ 12624 h 996880"/>
              <a:gd name="connsiteX21" fmla="*/ 670114 w 672211"/>
              <a:gd name="connsiteY21" fmla="*/ 60249 h 99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72211" h="996880">
                <a:moveTo>
                  <a:pt x="670114" y="60249"/>
                </a:moveTo>
                <a:cubicBezTo>
                  <a:pt x="656885" y="61307"/>
                  <a:pt x="525122" y="8920"/>
                  <a:pt x="492314" y="18974"/>
                </a:cubicBezTo>
                <a:cubicBezTo>
                  <a:pt x="459506" y="29028"/>
                  <a:pt x="492314" y="102582"/>
                  <a:pt x="473264" y="120574"/>
                </a:cubicBezTo>
                <a:cubicBezTo>
                  <a:pt x="454214" y="138566"/>
                  <a:pt x="393360" y="113166"/>
                  <a:pt x="378014" y="126924"/>
                </a:cubicBezTo>
                <a:cubicBezTo>
                  <a:pt x="362668" y="140682"/>
                  <a:pt x="397064" y="192012"/>
                  <a:pt x="381189" y="203124"/>
                </a:cubicBezTo>
                <a:cubicBezTo>
                  <a:pt x="365314" y="214237"/>
                  <a:pt x="298110" y="176137"/>
                  <a:pt x="282764" y="193599"/>
                </a:cubicBezTo>
                <a:cubicBezTo>
                  <a:pt x="267418" y="211061"/>
                  <a:pt x="298639" y="295199"/>
                  <a:pt x="289114" y="307899"/>
                </a:cubicBezTo>
                <a:cubicBezTo>
                  <a:pt x="279589" y="320599"/>
                  <a:pt x="235668" y="241753"/>
                  <a:pt x="225614" y="269799"/>
                </a:cubicBezTo>
                <a:cubicBezTo>
                  <a:pt x="215560" y="297845"/>
                  <a:pt x="237256" y="456066"/>
                  <a:pt x="228789" y="476174"/>
                </a:cubicBezTo>
                <a:cubicBezTo>
                  <a:pt x="220322" y="496282"/>
                  <a:pt x="183810" y="372987"/>
                  <a:pt x="174814" y="390449"/>
                </a:cubicBezTo>
                <a:cubicBezTo>
                  <a:pt x="165818" y="407912"/>
                  <a:pt x="181693" y="562428"/>
                  <a:pt x="174814" y="580949"/>
                </a:cubicBezTo>
                <a:cubicBezTo>
                  <a:pt x="167935" y="599470"/>
                  <a:pt x="140947" y="486228"/>
                  <a:pt x="133539" y="501574"/>
                </a:cubicBezTo>
                <a:cubicBezTo>
                  <a:pt x="126131" y="516920"/>
                  <a:pt x="139360" y="660853"/>
                  <a:pt x="130364" y="673024"/>
                </a:cubicBezTo>
                <a:cubicBezTo>
                  <a:pt x="121368" y="685195"/>
                  <a:pt x="93322" y="548141"/>
                  <a:pt x="79564" y="574599"/>
                </a:cubicBezTo>
                <a:cubicBezTo>
                  <a:pt x="65806" y="601057"/>
                  <a:pt x="61043" y="794732"/>
                  <a:pt x="47814" y="831774"/>
                </a:cubicBezTo>
                <a:cubicBezTo>
                  <a:pt x="34585" y="868816"/>
                  <a:pt x="-2986" y="769332"/>
                  <a:pt x="189" y="796849"/>
                </a:cubicBezTo>
                <a:cubicBezTo>
                  <a:pt x="3364" y="824366"/>
                  <a:pt x="59985" y="995816"/>
                  <a:pt x="66864" y="996874"/>
                </a:cubicBezTo>
                <a:cubicBezTo>
                  <a:pt x="73743" y="997932"/>
                  <a:pt x="36172" y="867228"/>
                  <a:pt x="41464" y="803199"/>
                </a:cubicBezTo>
                <a:cubicBezTo>
                  <a:pt x="46756" y="739170"/>
                  <a:pt x="59456" y="691545"/>
                  <a:pt x="98614" y="612699"/>
                </a:cubicBezTo>
                <a:cubicBezTo>
                  <a:pt x="137772" y="533853"/>
                  <a:pt x="197568" y="430137"/>
                  <a:pt x="276414" y="330124"/>
                </a:cubicBezTo>
                <a:cubicBezTo>
                  <a:pt x="355260" y="230112"/>
                  <a:pt x="511364" y="58132"/>
                  <a:pt x="571689" y="12624"/>
                </a:cubicBezTo>
                <a:cubicBezTo>
                  <a:pt x="632014" y="-32884"/>
                  <a:pt x="683343" y="59191"/>
                  <a:pt x="670114" y="60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486FCEAD-37B6-4023-A1AF-330C202C29C9}"/>
              </a:ext>
            </a:extLst>
          </p:cNvPr>
          <p:cNvSpPr/>
          <p:nvPr/>
        </p:nvSpPr>
        <p:spPr>
          <a:xfrm>
            <a:off x="7121469" y="2452720"/>
            <a:ext cx="131881" cy="284781"/>
          </a:xfrm>
          <a:custGeom>
            <a:avLst/>
            <a:gdLst>
              <a:gd name="connsiteX0" fmla="*/ 117531 w 131881"/>
              <a:gd name="connsiteY0" fmla="*/ 284130 h 284781"/>
              <a:gd name="connsiteX1" fmla="*/ 108006 w 131881"/>
              <a:gd name="connsiteY1" fmla="*/ 138080 h 284781"/>
              <a:gd name="connsiteX2" fmla="*/ 56 w 131881"/>
              <a:gd name="connsiteY2" fmla="*/ 1555 h 284781"/>
              <a:gd name="connsiteX3" fmla="*/ 123881 w 131881"/>
              <a:gd name="connsiteY3" fmla="*/ 77755 h 284781"/>
              <a:gd name="connsiteX4" fmla="*/ 117531 w 131881"/>
              <a:gd name="connsiteY4" fmla="*/ 284130 h 28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881" h="284781">
                <a:moveTo>
                  <a:pt x="117531" y="284130"/>
                </a:moveTo>
                <a:cubicBezTo>
                  <a:pt x="114885" y="294184"/>
                  <a:pt x="127585" y="185176"/>
                  <a:pt x="108006" y="138080"/>
                </a:cubicBezTo>
                <a:cubicBezTo>
                  <a:pt x="88427" y="90984"/>
                  <a:pt x="-2590" y="11609"/>
                  <a:pt x="56" y="1555"/>
                </a:cubicBezTo>
                <a:cubicBezTo>
                  <a:pt x="2702" y="-8499"/>
                  <a:pt x="103773" y="31718"/>
                  <a:pt x="123881" y="77755"/>
                </a:cubicBezTo>
                <a:cubicBezTo>
                  <a:pt x="143989" y="123792"/>
                  <a:pt x="120177" y="274076"/>
                  <a:pt x="117531" y="284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50C41C0E-C177-4440-B4BF-A49E53189F9F}"/>
              </a:ext>
            </a:extLst>
          </p:cNvPr>
          <p:cNvSpPr/>
          <p:nvPr/>
        </p:nvSpPr>
        <p:spPr>
          <a:xfrm>
            <a:off x="6548205" y="2624097"/>
            <a:ext cx="702896" cy="735064"/>
          </a:xfrm>
          <a:custGeom>
            <a:avLst/>
            <a:gdLst>
              <a:gd name="connsiteX0" fmla="*/ 701908 w 702896"/>
              <a:gd name="connsiteY0" fmla="*/ 41316 h 735064"/>
              <a:gd name="connsiteX1" fmla="*/ 582845 w 702896"/>
              <a:gd name="connsiteY1" fmla="*/ 41 h 735064"/>
              <a:gd name="connsiteX2" fmla="*/ 536808 w 702896"/>
              <a:gd name="connsiteY2" fmla="*/ 33378 h 735064"/>
              <a:gd name="connsiteX3" fmla="*/ 447908 w 702896"/>
              <a:gd name="connsiteY3" fmla="*/ 22266 h 735064"/>
              <a:gd name="connsiteX4" fmla="*/ 473308 w 702896"/>
              <a:gd name="connsiteY4" fmla="*/ 114341 h 735064"/>
              <a:gd name="connsiteX5" fmla="*/ 355833 w 702896"/>
              <a:gd name="connsiteY5" fmla="*/ 90528 h 735064"/>
              <a:gd name="connsiteX6" fmla="*/ 384408 w 702896"/>
              <a:gd name="connsiteY6" fmla="*/ 165141 h 735064"/>
              <a:gd name="connsiteX7" fmla="*/ 281220 w 702896"/>
              <a:gd name="connsiteY7" fmla="*/ 166728 h 735064"/>
              <a:gd name="connsiteX8" fmla="*/ 290745 w 702896"/>
              <a:gd name="connsiteY8" fmla="*/ 217528 h 735064"/>
              <a:gd name="connsiteX9" fmla="*/ 174858 w 702896"/>
              <a:gd name="connsiteY9" fmla="*/ 250866 h 735064"/>
              <a:gd name="connsiteX10" fmla="*/ 198670 w 702896"/>
              <a:gd name="connsiteY10" fmla="*/ 309603 h 735064"/>
              <a:gd name="connsiteX11" fmla="*/ 124058 w 702896"/>
              <a:gd name="connsiteY11" fmla="*/ 358816 h 735064"/>
              <a:gd name="connsiteX12" fmla="*/ 155808 w 702896"/>
              <a:gd name="connsiteY12" fmla="*/ 455653 h 735064"/>
              <a:gd name="connsiteX13" fmla="*/ 106595 w 702896"/>
              <a:gd name="connsiteY13" fmla="*/ 438191 h 735064"/>
              <a:gd name="connsiteX14" fmla="*/ 62145 w 702896"/>
              <a:gd name="connsiteY14" fmla="*/ 515978 h 735064"/>
              <a:gd name="connsiteX15" fmla="*/ 65320 w 702896"/>
              <a:gd name="connsiteY15" fmla="*/ 557253 h 735064"/>
              <a:gd name="connsiteX16" fmla="*/ 28808 w 702896"/>
              <a:gd name="connsiteY16" fmla="*/ 596941 h 735064"/>
              <a:gd name="connsiteX17" fmla="*/ 233 w 702896"/>
              <a:gd name="connsiteY17" fmla="*/ 735053 h 735064"/>
              <a:gd name="connsiteX18" fmla="*/ 25633 w 702896"/>
              <a:gd name="connsiteY18" fmla="*/ 589003 h 735064"/>
              <a:gd name="connsiteX19" fmla="*/ 166920 w 702896"/>
              <a:gd name="connsiteY19" fmla="*/ 317541 h 735064"/>
              <a:gd name="connsiteX20" fmla="*/ 412983 w 702896"/>
              <a:gd name="connsiteY20" fmla="*/ 101641 h 735064"/>
              <a:gd name="connsiteX21" fmla="*/ 509820 w 702896"/>
              <a:gd name="connsiteY21" fmla="*/ 34966 h 735064"/>
              <a:gd name="connsiteX22" fmla="*/ 701908 w 702896"/>
              <a:gd name="connsiteY22" fmla="*/ 41316 h 73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02896" h="735064">
                <a:moveTo>
                  <a:pt x="701908" y="41316"/>
                </a:moveTo>
                <a:cubicBezTo>
                  <a:pt x="714079" y="35495"/>
                  <a:pt x="610362" y="1364"/>
                  <a:pt x="582845" y="41"/>
                </a:cubicBezTo>
                <a:cubicBezTo>
                  <a:pt x="555328" y="-1282"/>
                  <a:pt x="559298" y="29674"/>
                  <a:pt x="536808" y="33378"/>
                </a:cubicBezTo>
                <a:cubicBezTo>
                  <a:pt x="514318" y="37082"/>
                  <a:pt x="458491" y="8772"/>
                  <a:pt x="447908" y="22266"/>
                </a:cubicBezTo>
                <a:cubicBezTo>
                  <a:pt x="437325" y="35760"/>
                  <a:pt x="488654" y="102964"/>
                  <a:pt x="473308" y="114341"/>
                </a:cubicBezTo>
                <a:cubicBezTo>
                  <a:pt x="457962" y="125718"/>
                  <a:pt x="370650" y="82061"/>
                  <a:pt x="355833" y="90528"/>
                </a:cubicBezTo>
                <a:cubicBezTo>
                  <a:pt x="341016" y="98995"/>
                  <a:pt x="396843" y="152441"/>
                  <a:pt x="384408" y="165141"/>
                </a:cubicBezTo>
                <a:cubicBezTo>
                  <a:pt x="371972" y="177841"/>
                  <a:pt x="296830" y="157997"/>
                  <a:pt x="281220" y="166728"/>
                </a:cubicBezTo>
                <a:cubicBezTo>
                  <a:pt x="265609" y="175459"/>
                  <a:pt x="308472" y="203505"/>
                  <a:pt x="290745" y="217528"/>
                </a:cubicBezTo>
                <a:cubicBezTo>
                  <a:pt x="273018" y="231551"/>
                  <a:pt x="190204" y="235520"/>
                  <a:pt x="174858" y="250866"/>
                </a:cubicBezTo>
                <a:cubicBezTo>
                  <a:pt x="159512" y="266212"/>
                  <a:pt x="207137" y="291611"/>
                  <a:pt x="198670" y="309603"/>
                </a:cubicBezTo>
                <a:cubicBezTo>
                  <a:pt x="190203" y="327595"/>
                  <a:pt x="131202" y="334474"/>
                  <a:pt x="124058" y="358816"/>
                </a:cubicBezTo>
                <a:cubicBezTo>
                  <a:pt x="116914" y="383158"/>
                  <a:pt x="158718" y="442424"/>
                  <a:pt x="155808" y="455653"/>
                </a:cubicBezTo>
                <a:cubicBezTo>
                  <a:pt x="152898" y="468882"/>
                  <a:pt x="122205" y="428137"/>
                  <a:pt x="106595" y="438191"/>
                </a:cubicBezTo>
                <a:cubicBezTo>
                  <a:pt x="90985" y="448245"/>
                  <a:pt x="69024" y="496134"/>
                  <a:pt x="62145" y="515978"/>
                </a:cubicBezTo>
                <a:cubicBezTo>
                  <a:pt x="55266" y="535822"/>
                  <a:pt x="70876" y="543759"/>
                  <a:pt x="65320" y="557253"/>
                </a:cubicBezTo>
                <a:cubicBezTo>
                  <a:pt x="59764" y="570747"/>
                  <a:pt x="39656" y="567308"/>
                  <a:pt x="28808" y="596941"/>
                </a:cubicBezTo>
                <a:cubicBezTo>
                  <a:pt x="17960" y="626574"/>
                  <a:pt x="762" y="736376"/>
                  <a:pt x="233" y="735053"/>
                </a:cubicBezTo>
                <a:cubicBezTo>
                  <a:pt x="-296" y="733730"/>
                  <a:pt x="-2148" y="658588"/>
                  <a:pt x="25633" y="589003"/>
                </a:cubicBezTo>
                <a:cubicBezTo>
                  <a:pt x="53414" y="519418"/>
                  <a:pt x="102362" y="398768"/>
                  <a:pt x="166920" y="317541"/>
                </a:cubicBezTo>
                <a:cubicBezTo>
                  <a:pt x="231478" y="236314"/>
                  <a:pt x="355833" y="148737"/>
                  <a:pt x="412983" y="101641"/>
                </a:cubicBezTo>
                <a:cubicBezTo>
                  <a:pt x="470133" y="54545"/>
                  <a:pt x="466164" y="47137"/>
                  <a:pt x="509820" y="34966"/>
                </a:cubicBezTo>
                <a:cubicBezTo>
                  <a:pt x="553476" y="22795"/>
                  <a:pt x="689737" y="47137"/>
                  <a:pt x="701908" y="41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A1876FB1-A7EE-42C3-BC09-9B98AF466067}"/>
              </a:ext>
            </a:extLst>
          </p:cNvPr>
          <p:cNvSpPr/>
          <p:nvPr/>
        </p:nvSpPr>
        <p:spPr>
          <a:xfrm>
            <a:off x="6220711" y="2503660"/>
            <a:ext cx="552951" cy="1003970"/>
          </a:xfrm>
          <a:custGeom>
            <a:avLst/>
            <a:gdLst>
              <a:gd name="connsiteX0" fmla="*/ 552622 w 552951"/>
              <a:gd name="connsiteY0" fmla="*/ 148523 h 1003970"/>
              <a:gd name="connsiteX1" fmla="*/ 290156 w 552951"/>
              <a:gd name="connsiteY1" fmla="*/ 357 h 1003970"/>
              <a:gd name="connsiteX2" fmla="*/ 480656 w 552951"/>
              <a:gd name="connsiteY2" fmla="*/ 180273 h 1003970"/>
              <a:gd name="connsiteX3" fmla="*/ 254172 w 552951"/>
              <a:gd name="connsiteY3" fmla="*/ 74440 h 1003970"/>
              <a:gd name="connsiteX4" fmla="*/ 457372 w 552951"/>
              <a:gd name="connsiteY4" fmla="*/ 326323 h 1003970"/>
              <a:gd name="connsiteX5" fmla="*/ 180089 w 552951"/>
              <a:gd name="connsiteY5" fmla="*/ 140057 h 1003970"/>
              <a:gd name="connsiteX6" fmla="*/ 355772 w 552951"/>
              <a:gd name="connsiteY6" fmla="*/ 423690 h 1003970"/>
              <a:gd name="connsiteX7" fmla="*/ 268989 w 552951"/>
              <a:gd name="connsiteY7" fmla="*/ 404640 h 1003970"/>
              <a:gd name="connsiteX8" fmla="*/ 304972 w 552951"/>
              <a:gd name="connsiteY8" fmla="*/ 495657 h 1003970"/>
              <a:gd name="connsiteX9" fmla="*/ 203372 w 552951"/>
              <a:gd name="connsiteY9" fmla="*/ 491423 h 1003970"/>
              <a:gd name="connsiteX10" fmla="*/ 218189 w 552951"/>
              <a:gd name="connsiteY10" fmla="*/ 557040 h 1003970"/>
              <a:gd name="connsiteX11" fmla="*/ 133522 w 552951"/>
              <a:gd name="connsiteY11" fmla="*/ 548573 h 1003970"/>
              <a:gd name="connsiteX12" fmla="*/ 279572 w 552951"/>
              <a:gd name="connsiteY12" fmla="*/ 599373 h 1003970"/>
              <a:gd name="connsiteX13" fmla="*/ 57322 w 552951"/>
              <a:gd name="connsiteY13" fmla="*/ 681923 h 1003970"/>
              <a:gd name="connsiteX14" fmla="*/ 213956 w 552951"/>
              <a:gd name="connsiteY14" fmla="*/ 633240 h 1003970"/>
              <a:gd name="connsiteX15" fmla="*/ 211839 w 552951"/>
              <a:gd name="connsiteY15" fmla="*/ 664990 h 1003970"/>
              <a:gd name="connsiteX16" fmla="*/ 146222 w 552951"/>
              <a:gd name="connsiteY16" fmla="*/ 741190 h 1003970"/>
              <a:gd name="connsiteX17" fmla="*/ 135639 w 552951"/>
              <a:gd name="connsiteY17" fmla="*/ 768707 h 1003970"/>
              <a:gd name="connsiteX18" fmla="*/ 224539 w 552951"/>
              <a:gd name="connsiteY18" fmla="*/ 739073 h 1003970"/>
              <a:gd name="connsiteX19" fmla="*/ 129289 w 552951"/>
              <a:gd name="connsiteY19" fmla="*/ 808923 h 1003970"/>
              <a:gd name="connsiteX20" fmla="*/ 172 w 552951"/>
              <a:gd name="connsiteY20" fmla="*/ 781407 h 1003970"/>
              <a:gd name="connsiteX21" fmla="*/ 103889 w 552951"/>
              <a:gd name="connsiteY21" fmla="*/ 827973 h 1003970"/>
              <a:gd name="connsiteX22" fmla="*/ 199139 w 552951"/>
              <a:gd name="connsiteY22" fmla="*/ 910523 h 1003970"/>
              <a:gd name="connsiteX23" fmla="*/ 226656 w 552951"/>
              <a:gd name="connsiteY23" fmla="*/ 874540 h 1003970"/>
              <a:gd name="connsiteX24" fmla="*/ 19222 w 552951"/>
              <a:gd name="connsiteY24" fmla="*/ 948623 h 1003970"/>
              <a:gd name="connsiteX25" fmla="*/ 158922 w 552951"/>
              <a:gd name="connsiteY25" fmla="*/ 912640 h 1003970"/>
              <a:gd name="connsiteX26" fmla="*/ 158922 w 552951"/>
              <a:gd name="connsiteY26" fmla="*/ 912640 h 1003970"/>
              <a:gd name="connsiteX27" fmla="*/ 171622 w 552951"/>
              <a:gd name="connsiteY27" fmla="*/ 1003657 h 1003970"/>
              <a:gd name="connsiteX28" fmla="*/ 302856 w 552951"/>
              <a:gd name="connsiteY28" fmla="*/ 876657 h 1003970"/>
              <a:gd name="connsiteX29" fmla="*/ 275339 w 552951"/>
              <a:gd name="connsiteY29" fmla="*/ 787757 h 1003970"/>
              <a:gd name="connsiteX30" fmla="*/ 343072 w 552951"/>
              <a:gd name="connsiteY30" fmla="*/ 599373 h 1003970"/>
              <a:gd name="connsiteX31" fmla="*/ 552622 w 552951"/>
              <a:gd name="connsiteY31" fmla="*/ 148523 h 100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2951" h="1003970">
                <a:moveTo>
                  <a:pt x="552622" y="148523"/>
                </a:moveTo>
                <a:cubicBezTo>
                  <a:pt x="543803" y="48687"/>
                  <a:pt x="302150" y="-4935"/>
                  <a:pt x="290156" y="357"/>
                </a:cubicBezTo>
                <a:cubicBezTo>
                  <a:pt x="278162" y="5649"/>
                  <a:pt x="486653" y="167926"/>
                  <a:pt x="480656" y="180273"/>
                </a:cubicBezTo>
                <a:cubicBezTo>
                  <a:pt x="474659" y="192620"/>
                  <a:pt x="258053" y="50098"/>
                  <a:pt x="254172" y="74440"/>
                </a:cubicBezTo>
                <a:cubicBezTo>
                  <a:pt x="250291" y="98782"/>
                  <a:pt x="469719" y="315387"/>
                  <a:pt x="457372" y="326323"/>
                </a:cubicBezTo>
                <a:cubicBezTo>
                  <a:pt x="445025" y="337259"/>
                  <a:pt x="197022" y="123829"/>
                  <a:pt x="180089" y="140057"/>
                </a:cubicBezTo>
                <a:cubicBezTo>
                  <a:pt x="163156" y="156285"/>
                  <a:pt x="340955" y="379593"/>
                  <a:pt x="355772" y="423690"/>
                </a:cubicBezTo>
                <a:cubicBezTo>
                  <a:pt x="370589" y="467787"/>
                  <a:pt x="277456" y="392646"/>
                  <a:pt x="268989" y="404640"/>
                </a:cubicBezTo>
                <a:cubicBezTo>
                  <a:pt x="260522" y="416634"/>
                  <a:pt x="315908" y="481193"/>
                  <a:pt x="304972" y="495657"/>
                </a:cubicBezTo>
                <a:cubicBezTo>
                  <a:pt x="294036" y="510121"/>
                  <a:pt x="217836" y="481193"/>
                  <a:pt x="203372" y="491423"/>
                </a:cubicBezTo>
                <a:cubicBezTo>
                  <a:pt x="188908" y="501654"/>
                  <a:pt x="229831" y="547515"/>
                  <a:pt x="218189" y="557040"/>
                </a:cubicBezTo>
                <a:cubicBezTo>
                  <a:pt x="206547" y="566565"/>
                  <a:pt x="123292" y="541518"/>
                  <a:pt x="133522" y="548573"/>
                </a:cubicBezTo>
                <a:cubicBezTo>
                  <a:pt x="143752" y="555628"/>
                  <a:pt x="292272" y="577148"/>
                  <a:pt x="279572" y="599373"/>
                </a:cubicBezTo>
                <a:cubicBezTo>
                  <a:pt x="266872" y="621598"/>
                  <a:pt x="68258" y="676279"/>
                  <a:pt x="57322" y="681923"/>
                </a:cubicBezTo>
                <a:cubicBezTo>
                  <a:pt x="46386" y="687567"/>
                  <a:pt x="188203" y="636062"/>
                  <a:pt x="213956" y="633240"/>
                </a:cubicBezTo>
                <a:cubicBezTo>
                  <a:pt x="239709" y="630418"/>
                  <a:pt x="223128" y="646998"/>
                  <a:pt x="211839" y="664990"/>
                </a:cubicBezTo>
                <a:cubicBezTo>
                  <a:pt x="200550" y="682982"/>
                  <a:pt x="158922" y="723904"/>
                  <a:pt x="146222" y="741190"/>
                </a:cubicBezTo>
                <a:cubicBezTo>
                  <a:pt x="133522" y="758476"/>
                  <a:pt x="122586" y="769060"/>
                  <a:pt x="135639" y="768707"/>
                </a:cubicBezTo>
                <a:cubicBezTo>
                  <a:pt x="148692" y="768354"/>
                  <a:pt x="225597" y="732370"/>
                  <a:pt x="224539" y="739073"/>
                </a:cubicBezTo>
                <a:cubicBezTo>
                  <a:pt x="223481" y="745776"/>
                  <a:pt x="166684" y="801867"/>
                  <a:pt x="129289" y="808923"/>
                </a:cubicBezTo>
                <a:cubicBezTo>
                  <a:pt x="91894" y="815979"/>
                  <a:pt x="4405" y="778232"/>
                  <a:pt x="172" y="781407"/>
                </a:cubicBezTo>
                <a:cubicBezTo>
                  <a:pt x="-4061" y="784582"/>
                  <a:pt x="70728" y="806454"/>
                  <a:pt x="103889" y="827973"/>
                </a:cubicBezTo>
                <a:cubicBezTo>
                  <a:pt x="137050" y="849492"/>
                  <a:pt x="178678" y="902762"/>
                  <a:pt x="199139" y="910523"/>
                </a:cubicBezTo>
                <a:cubicBezTo>
                  <a:pt x="219600" y="918284"/>
                  <a:pt x="256642" y="868190"/>
                  <a:pt x="226656" y="874540"/>
                </a:cubicBezTo>
                <a:cubicBezTo>
                  <a:pt x="196670" y="880890"/>
                  <a:pt x="30511" y="942273"/>
                  <a:pt x="19222" y="948623"/>
                </a:cubicBezTo>
                <a:cubicBezTo>
                  <a:pt x="7933" y="954973"/>
                  <a:pt x="158922" y="912640"/>
                  <a:pt x="158922" y="912640"/>
                </a:cubicBezTo>
                <a:lnTo>
                  <a:pt x="158922" y="912640"/>
                </a:lnTo>
                <a:cubicBezTo>
                  <a:pt x="161039" y="927809"/>
                  <a:pt x="147633" y="1009654"/>
                  <a:pt x="171622" y="1003657"/>
                </a:cubicBezTo>
                <a:cubicBezTo>
                  <a:pt x="195611" y="997660"/>
                  <a:pt x="285570" y="912640"/>
                  <a:pt x="302856" y="876657"/>
                </a:cubicBezTo>
                <a:cubicBezTo>
                  <a:pt x="320142" y="840674"/>
                  <a:pt x="268636" y="833971"/>
                  <a:pt x="275339" y="787757"/>
                </a:cubicBezTo>
                <a:cubicBezTo>
                  <a:pt x="282042" y="741543"/>
                  <a:pt x="295447" y="702737"/>
                  <a:pt x="343072" y="599373"/>
                </a:cubicBezTo>
                <a:cubicBezTo>
                  <a:pt x="390697" y="496009"/>
                  <a:pt x="561441" y="248359"/>
                  <a:pt x="552622" y="148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8CCFA040-54AB-4534-A33D-68FA75D05218}"/>
              </a:ext>
            </a:extLst>
          </p:cNvPr>
          <p:cNvSpPr/>
          <p:nvPr/>
        </p:nvSpPr>
        <p:spPr>
          <a:xfrm>
            <a:off x="6571098" y="2836286"/>
            <a:ext cx="523895" cy="637197"/>
          </a:xfrm>
          <a:custGeom>
            <a:avLst/>
            <a:gdLst>
              <a:gd name="connsiteX0" fmla="*/ 367335 w 523895"/>
              <a:gd name="connsiteY0" fmla="*/ 27564 h 637197"/>
              <a:gd name="connsiteX1" fmla="*/ 521852 w 523895"/>
              <a:gd name="connsiteY1" fmla="*/ 592714 h 637197"/>
              <a:gd name="connsiteX2" fmla="*/ 449885 w 523895"/>
              <a:gd name="connsiteY2" fmla="*/ 404331 h 637197"/>
              <a:gd name="connsiteX3" fmla="*/ 363102 w 523895"/>
              <a:gd name="connsiteY3" fmla="*/ 188431 h 637197"/>
              <a:gd name="connsiteX4" fmla="*/ 401202 w 523895"/>
              <a:gd name="connsiteY4" fmla="*/ 359881 h 637197"/>
              <a:gd name="connsiteX5" fmla="*/ 293252 w 523895"/>
              <a:gd name="connsiteY5" fmla="*/ 158797 h 637197"/>
              <a:gd name="connsiteX6" fmla="*/ 363102 w 523895"/>
              <a:gd name="connsiteY6" fmla="*/ 431847 h 637197"/>
              <a:gd name="connsiteX7" fmla="*/ 231869 w 523895"/>
              <a:gd name="connsiteY7" fmla="*/ 228647 h 637197"/>
              <a:gd name="connsiteX8" fmla="*/ 329235 w 523895"/>
              <a:gd name="connsiteY8" fmla="*/ 463597 h 637197"/>
              <a:gd name="connsiteX9" fmla="*/ 208585 w 523895"/>
              <a:gd name="connsiteY9" fmla="*/ 376814 h 637197"/>
              <a:gd name="connsiteX10" fmla="*/ 263619 w 523895"/>
              <a:gd name="connsiteY10" fmla="*/ 518631 h 637197"/>
              <a:gd name="connsiteX11" fmla="*/ 162019 w 523895"/>
              <a:gd name="connsiteY11" fmla="*/ 332364 h 637197"/>
              <a:gd name="connsiteX12" fmla="*/ 238219 w 523895"/>
              <a:gd name="connsiteY12" fmla="*/ 569431 h 637197"/>
              <a:gd name="connsiteX13" fmla="*/ 130269 w 523895"/>
              <a:gd name="connsiteY13" fmla="*/ 419147 h 637197"/>
              <a:gd name="connsiteX14" fmla="*/ 126035 w 523895"/>
              <a:gd name="connsiteY14" fmla="*/ 459364 h 637197"/>
              <a:gd name="connsiteX15" fmla="*/ 54069 w 523895"/>
              <a:gd name="connsiteY15" fmla="*/ 484764 h 637197"/>
              <a:gd name="connsiteX16" fmla="*/ 28669 w 523895"/>
              <a:gd name="connsiteY16" fmla="*/ 637164 h 637197"/>
              <a:gd name="connsiteX17" fmla="*/ 5385 w 523895"/>
              <a:gd name="connsiteY17" fmla="*/ 497464 h 637197"/>
              <a:gd name="connsiteX18" fmla="*/ 5385 w 523895"/>
              <a:gd name="connsiteY18" fmla="*/ 376814 h 637197"/>
              <a:gd name="connsiteX19" fmla="*/ 64652 w 523895"/>
              <a:gd name="connsiteY19" fmla="*/ 446664 h 637197"/>
              <a:gd name="connsiteX20" fmla="*/ 121802 w 523895"/>
              <a:gd name="connsiteY20" fmla="*/ 222297 h 637197"/>
              <a:gd name="connsiteX21" fmla="*/ 202235 w 523895"/>
              <a:gd name="connsiteY21" fmla="*/ 298497 h 637197"/>
              <a:gd name="connsiteX22" fmla="*/ 219169 w 523895"/>
              <a:gd name="connsiteY22" fmla="*/ 146097 h 637197"/>
              <a:gd name="connsiteX23" fmla="*/ 303835 w 523895"/>
              <a:gd name="connsiteY23" fmla="*/ 175731 h 637197"/>
              <a:gd name="connsiteX24" fmla="*/ 274202 w 523895"/>
              <a:gd name="connsiteY24" fmla="*/ 47 h 637197"/>
              <a:gd name="connsiteX25" fmla="*/ 380035 w 523895"/>
              <a:gd name="connsiteY25" fmla="*/ 156681 h 637197"/>
              <a:gd name="connsiteX26" fmla="*/ 367335 w 523895"/>
              <a:gd name="connsiteY26" fmla="*/ 27564 h 63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895" h="637197">
                <a:moveTo>
                  <a:pt x="367335" y="27564"/>
                </a:moveTo>
                <a:cubicBezTo>
                  <a:pt x="390971" y="100236"/>
                  <a:pt x="508094" y="529920"/>
                  <a:pt x="521852" y="592714"/>
                </a:cubicBezTo>
                <a:cubicBezTo>
                  <a:pt x="535610" y="655508"/>
                  <a:pt x="476343" y="471711"/>
                  <a:pt x="449885" y="404331"/>
                </a:cubicBezTo>
                <a:cubicBezTo>
                  <a:pt x="423427" y="336951"/>
                  <a:pt x="371216" y="195839"/>
                  <a:pt x="363102" y="188431"/>
                </a:cubicBezTo>
                <a:cubicBezTo>
                  <a:pt x="354988" y="181023"/>
                  <a:pt x="412844" y="364820"/>
                  <a:pt x="401202" y="359881"/>
                </a:cubicBezTo>
                <a:cubicBezTo>
                  <a:pt x="389560" y="354942"/>
                  <a:pt x="299602" y="146803"/>
                  <a:pt x="293252" y="158797"/>
                </a:cubicBezTo>
                <a:cubicBezTo>
                  <a:pt x="286902" y="170791"/>
                  <a:pt x="373332" y="420205"/>
                  <a:pt x="363102" y="431847"/>
                </a:cubicBezTo>
                <a:cubicBezTo>
                  <a:pt x="352872" y="443489"/>
                  <a:pt x="237513" y="223355"/>
                  <a:pt x="231869" y="228647"/>
                </a:cubicBezTo>
                <a:cubicBezTo>
                  <a:pt x="226225" y="233939"/>
                  <a:pt x="333116" y="438903"/>
                  <a:pt x="329235" y="463597"/>
                </a:cubicBezTo>
                <a:cubicBezTo>
                  <a:pt x="325354" y="488291"/>
                  <a:pt x="219521" y="367642"/>
                  <a:pt x="208585" y="376814"/>
                </a:cubicBezTo>
                <a:cubicBezTo>
                  <a:pt x="197649" y="385986"/>
                  <a:pt x="271380" y="526039"/>
                  <a:pt x="263619" y="518631"/>
                </a:cubicBezTo>
                <a:cubicBezTo>
                  <a:pt x="255858" y="511223"/>
                  <a:pt x="166252" y="323897"/>
                  <a:pt x="162019" y="332364"/>
                </a:cubicBezTo>
                <a:cubicBezTo>
                  <a:pt x="157786" y="340831"/>
                  <a:pt x="243511" y="554967"/>
                  <a:pt x="238219" y="569431"/>
                </a:cubicBezTo>
                <a:cubicBezTo>
                  <a:pt x="232927" y="583895"/>
                  <a:pt x="148966" y="437491"/>
                  <a:pt x="130269" y="419147"/>
                </a:cubicBezTo>
                <a:cubicBezTo>
                  <a:pt x="111572" y="400803"/>
                  <a:pt x="138735" y="448428"/>
                  <a:pt x="126035" y="459364"/>
                </a:cubicBezTo>
                <a:cubicBezTo>
                  <a:pt x="113335" y="470300"/>
                  <a:pt x="70297" y="455131"/>
                  <a:pt x="54069" y="484764"/>
                </a:cubicBezTo>
                <a:cubicBezTo>
                  <a:pt x="37841" y="514397"/>
                  <a:pt x="36783" y="635047"/>
                  <a:pt x="28669" y="637164"/>
                </a:cubicBezTo>
                <a:cubicBezTo>
                  <a:pt x="20555" y="639281"/>
                  <a:pt x="9266" y="540856"/>
                  <a:pt x="5385" y="497464"/>
                </a:cubicBezTo>
                <a:cubicBezTo>
                  <a:pt x="1504" y="454072"/>
                  <a:pt x="-4493" y="385280"/>
                  <a:pt x="5385" y="376814"/>
                </a:cubicBezTo>
                <a:cubicBezTo>
                  <a:pt x="15263" y="368348"/>
                  <a:pt x="45249" y="472417"/>
                  <a:pt x="64652" y="446664"/>
                </a:cubicBezTo>
                <a:cubicBezTo>
                  <a:pt x="84055" y="420911"/>
                  <a:pt x="98872" y="246991"/>
                  <a:pt x="121802" y="222297"/>
                </a:cubicBezTo>
                <a:cubicBezTo>
                  <a:pt x="144732" y="197603"/>
                  <a:pt x="186007" y="311197"/>
                  <a:pt x="202235" y="298497"/>
                </a:cubicBezTo>
                <a:cubicBezTo>
                  <a:pt x="218463" y="285797"/>
                  <a:pt x="202236" y="166558"/>
                  <a:pt x="219169" y="146097"/>
                </a:cubicBezTo>
                <a:cubicBezTo>
                  <a:pt x="236102" y="125636"/>
                  <a:pt x="294663" y="200073"/>
                  <a:pt x="303835" y="175731"/>
                </a:cubicBezTo>
                <a:cubicBezTo>
                  <a:pt x="313007" y="151389"/>
                  <a:pt x="261502" y="3222"/>
                  <a:pt x="274202" y="47"/>
                </a:cubicBezTo>
                <a:cubicBezTo>
                  <a:pt x="286902" y="-3128"/>
                  <a:pt x="364160" y="153859"/>
                  <a:pt x="380035" y="156681"/>
                </a:cubicBezTo>
                <a:cubicBezTo>
                  <a:pt x="395910" y="159503"/>
                  <a:pt x="343699" y="-45108"/>
                  <a:pt x="367335" y="27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B9C7D6E5-F072-4BAD-9C8F-58CFAB0BC9DE}"/>
              </a:ext>
            </a:extLst>
          </p:cNvPr>
          <p:cNvSpPr/>
          <p:nvPr/>
        </p:nvSpPr>
        <p:spPr>
          <a:xfrm>
            <a:off x="6214371" y="1853413"/>
            <a:ext cx="699758" cy="588947"/>
          </a:xfrm>
          <a:custGeom>
            <a:avLst/>
            <a:gdLst>
              <a:gd name="connsiteX0" fmla="*/ 162 w 699758"/>
              <a:gd name="connsiteY0" fmla="*/ 787 h 588947"/>
              <a:gd name="connsiteX1" fmla="*/ 465829 w 699758"/>
              <a:gd name="connsiteY1" fmla="*/ 347920 h 588947"/>
              <a:gd name="connsiteX2" fmla="*/ 694429 w 699758"/>
              <a:gd name="connsiteY2" fmla="*/ 584987 h 588947"/>
              <a:gd name="connsiteX3" fmla="*/ 609762 w 699758"/>
              <a:gd name="connsiteY3" fmla="*/ 479154 h 588947"/>
              <a:gd name="connsiteX4" fmla="*/ 415029 w 699758"/>
              <a:gd name="connsiteY4" fmla="*/ 259020 h 588947"/>
              <a:gd name="connsiteX5" fmla="*/ 162 w 699758"/>
              <a:gd name="connsiteY5" fmla="*/ 787 h 58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758" h="588947">
                <a:moveTo>
                  <a:pt x="162" y="787"/>
                </a:moveTo>
                <a:cubicBezTo>
                  <a:pt x="8629" y="15604"/>
                  <a:pt x="350118" y="250553"/>
                  <a:pt x="465829" y="347920"/>
                </a:cubicBezTo>
                <a:cubicBezTo>
                  <a:pt x="581540" y="445287"/>
                  <a:pt x="670440" y="563115"/>
                  <a:pt x="694429" y="584987"/>
                </a:cubicBezTo>
                <a:cubicBezTo>
                  <a:pt x="718418" y="606859"/>
                  <a:pt x="656329" y="533482"/>
                  <a:pt x="609762" y="479154"/>
                </a:cubicBezTo>
                <a:cubicBezTo>
                  <a:pt x="563195" y="424826"/>
                  <a:pt x="513101" y="333809"/>
                  <a:pt x="415029" y="259020"/>
                </a:cubicBezTo>
                <a:cubicBezTo>
                  <a:pt x="316957" y="184231"/>
                  <a:pt x="-8305" y="-14030"/>
                  <a:pt x="162" y="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B35505FD-5D39-459E-8142-7779F954C677}"/>
              </a:ext>
            </a:extLst>
          </p:cNvPr>
          <p:cNvSpPr/>
          <p:nvPr/>
        </p:nvSpPr>
        <p:spPr>
          <a:xfrm>
            <a:off x="5752868" y="1417761"/>
            <a:ext cx="551082" cy="1331225"/>
          </a:xfrm>
          <a:custGeom>
            <a:avLst/>
            <a:gdLst>
              <a:gd name="connsiteX0" fmla="*/ 232 w 551082"/>
              <a:gd name="connsiteY0" fmla="*/ 406 h 1331225"/>
              <a:gd name="connsiteX1" fmla="*/ 432032 w 551082"/>
              <a:gd name="connsiteY1" fmla="*/ 525339 h 1331225"/>
              <a:gd name="connsiteX2" fmla="*/ 148399 w 551082"/>
              <a:gd name="connsiteY2" fmla="*/ 229006 h 1331225"/>
              <a:gd name="connsiteX3" fmla="*/ 533632 w 551082"/>
              <a:gd name="connsiteY3" fmla="*/ 783572 h 1331225"/>
              <a:gd name="connsiteX4" fmla="*/ 478599 w 551082"/>
              <a:gd name="connsiteY4" fmla="*/ 830139 h 1331225"/>
              <a:gd name="connsiteX5" fmla="*/ 419332 w 551082"/>
              <a:gd name="connsiteY5" fmla="*/ 1236539 h 1331225"/>
              <a:gd name="connsiteX6" fmla="*/ 381232 w 551082"/>
              <a:gd name="connsiteY6" fmla="*/ 1012172 h 1331225"/>
              <a:gd name="connsiteX7" fmla="*/ 351599 w 551082"/>
              <a:gd name="connsiteY7" fmla="*/ 1329672 h 1331225"/>
              <a:gd name="connsiteX8" fmla="*/ 457432 w 551082"/>
              <a:gd name="connsiteY8" fmla="*/ 851306 h 1331225"/>
              <a:gd name="connsiteX9" fmla="*/ 372765 w 551082"/>
              <a:gd name="connsiteY9" fmla="*/ 444906 h 1331225"/>
              <a:gd name="connsiteX10" fmla="*/ 232 w 551082"/>
              <a:gd name="connsiteY10" fmla="*/ 406 h 133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1082" h="1331225">
                <a:moveTo>
                  <a:pt x="232" y="406"/>
                </a:moveTo>
                <a:cubicBezTo>
                  <a:pt x="10110" y="13811"/>
                  <a:pt x="407338" y="487239"/>
                  <a:pt x="432032" y="525339"/>
                </a:cubicBezTo>
                <a:cubicBezTo>
                  <a:pt x="456726" y="563439"/>
                  <a:pt x="131466" y="185967"/>
                  <a:pt x="148399" y="229006"/>
                </a:cubicBezTo>
                <a:cubicBezTo>
                  <a:pt x="165332" y="272045"/>
                  <a:pt x="478599" y="683383"/>
                  <a:pt x="533632" y="783572"/>
                </a:cubicBezTo>
                <a:cubicBezTo>
                  <a:pt x="588665" y="883761"/>
                  <a:pt x="497649" y="754645"/>
                  <a:pt x="478599" y="830139"/>
                </a:cubicBezTo>
                <a:cubicBezTo>
                  <a:pt x="459549" y="905633"/>
                  <a:pt x="435560" y="1206200"/>
                  <a:pt x="419332" y="1236539"/>
                </a:cubicBezTo>
                <a:cubicBezTo>
                  <a:pt x="403104" y="1266878"/>
                  <a:pt x="392521" y="996650"/>
                  <a:pt x="381232" y="1012172"/>
                </a:cubicBezTo>
                <a:cubicBezTo>
                  <a:pt x="369943" y="1027694"/>
                  <a:pt x="338899" y="1356483"/>
                  <a:pt x="351599" y="1329672"/>
                </a:cubicBezTo>
                <a:cubicBezTo>
                  <a:pt x="364299" y="1302861"/>
                  <a:pt x="453904" y="998767"/>
                  <a:pt x="457432" y="851306"/>
                </a:cubicBezTo>
                <a:cubicBezTo>
                  <a:pt x="460960" y="703845"/>
                  <a:pt x="446848" y="581078"/>
                  <a:pt x="372765" y="444906"/>
                </a:cubicBezTo>
                <a:cubicBezTo>
                  <a:pt x="298682" y="308734"/>
                  <a:pt x="-9646" y="-12999"/>
                  <a:pt x="232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39F8E391-CA9F-48BC-8C1F-5794CE09AD82}"/>
              </a:ext>
            </a:extLst>
          </p:cNvPr>
          <p:cNvSpPr/>
          <p:nvPr/>
        </p:nvSpPr>
        <p:spPr>
          <a:xfrm>
            <a:off x="5942186" y="1447478"/>
            <a:ext cx="468397" cy="1481887"/>
          </a:xfrm>
          <a:custGeom>
            <a:avLst/>
            <a:gdLst>
              <a:gd name="connsiteX0" fmla="*/ 1414 w 468397"/>
              <a:gd name="connsiteY0" fmla="*/ 322 h 1481887"/>
              <a:gd name="connsiteX1" fmla="*/ 365481 w 468397"/>
              <a:gd name="connsiteY1" fmla="*/ 449055 h 1481887"/>
              <a:gd name="connsiteX2" fmla="*/ 77614 w 468397"/>
              <a:gd name="connsiteY2" fmla="*/ 114622 h 1481887"/>
              <a:gd name="connsiteX3" fmla="*/ 441681 w 468397"/>
              <a:gd name="connsiteY3" fmla="*/ 609922 h 1481887"/>
              <a:gd name="connsiteX4" fmla="*/ 314681 w 468397"/>
              <a:gd name="connsiteY4" fmla="*/ 499855 h 1481887"/>
              <a:gd name="connsiteX5" fmla="*/ 467081 w 468397"/>
              <a:gd name="connsiteY5" fmla="*/ 825822 h 1481887"/>
              <a:gd name="connsiteX6" fmla="*/ 390881 w 468397"/>
              <a:gd name="connsiteY6" fmla="*/ 775022 h 1481887"/>
              <a:gd name="connsiteX7" fmla="*/ 433214 w 468397"/>
              <a:gd name="connsiteY7" fmla="*/ 1105222 h 1481887"/>
              <a:gd name="connsiteX8" fmla="*/ 378181 w 468397"/>
              <a:gd name="connsiteY8" fmla="*/ 1012089 h 1481887"/>
              <a:gd name="connsiteX9" fmla="*/ 348547 w 468397"/>
              <a:gd name="connsiteY9" fmla="*/ 1219522 h 1481887"/>
              <a:gd name="connsiteX10" fmla="*/ 285047 w 468397"/>
              <a:gd name="connsiteY10" fmla="*/ 1003622 h 1481887"/>
              <a:gd name="connsiteX11" fmla="*/ 301981 w 468397"/>
              <a:gd name="connsiteY11" fmla="*/ 1418489 h 1481887"/>
              <a:gd name="connsiteX12" fmla="*/ 306214 w 468397"/>
              <a:gd name="connsiteY12" fmla="*/ 1460822 h 1481887"/>
              <a:gd name="connsiteX13" fmla="*/ 272347 w 468397"/>
              <a:gd name="connsiteY13" fmla="*/ 1223755 h 1481887"/>
              <a:gd name="connsiteX14" fmla="*/ 327381 w 468397"/>
              <a:gd name="connsiteY14" fmla="*/ 851222 h 1481887"/>
              <a:gd name="connsiteX15" fmla="*/ 327381 w 468397"/>
              <a:gd name="connsiteY15" fmla="*/ 635322 h 1481887"/>
              <a:gd name="connsiteX16" fmla="*/ 242714 w 468397"/>
              <a:gd name="connsiteY16" fmla="*/ 381322 h 1481887"/>
              <a:gd name="connsiteX17" fmla="*/ 1414 w 468397"/>
              <a:gd name="connsiteY17" fmla="*/ 322 h 14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8397" h="1481887">
                <a:moveTo>
                  <a:pt x="1414" y="322"/>
                </a:moveTo>
                <a:cubicBezTo>
                  <a:pt x="21875" y="11611"/>
                  <a:pt x="352781" y="430005"/>
                  <a:pt x="365481" y="449055"/>
                </a:cubicBezTo>
                <a:cubicBezTo>
                  <a:pt x="378181" y="468105"/>
                  <a:pt x="64914" y="87811"/>
                  <a:pt x="77614" y="114622"/>
                </a:cubicBezTo>
                <a:cubicBezTo>
                  <a:pt x="90314" y="141433"/>
                  <a:pt x="402170" y="545717"/>
                  <a:pt x="441681" y="609922"/>
                </a:cubicBezTo>
                <a:cubicBezTo>
                  <a:pt x="481192" y="674128"/>
                  <a:pt x="310448" y="463872"/>
                  <a:pt x="314681" y="499855"/>
                </a:cubicBezTo>
                <a:cubicBezTo>
                  <a:pt x="318914" y="535838"/>
                  <a:pt x="454381" y="779961"/>
                  <a:pt x="467081" y="825822"/>
                </a:cubicBezTo>
                <a:cubicBezTo>
                  <a:pt x="479781" y="871683"/>
                  <a:pt x="396525" y="728455"/>
                  <a:pt x="390881" y="775022"/>
                </a:cubicBezTo>
                <a:cubicBezTo>
                  <a:pt x="385237" y="821589"/>
                  <a:pt x="435331" y="1065711"/>
                  <a:pt x="433214" y="1105222"/>
                </a:cubicBezTo>
                <a:cubicBezTo>
                  <a:pt x="431097" y="1144733"/>
                  <a:pt x="392292" y="993039"/>
                  <a:pt x="378181" y="1012089"/>
                </a:cubicBezTo>
                <a:cubicBezTo>
                  <a:pt x="364070" y="1031139"/>
                  <a:pt x="364069" y="1220933"/>
                  <a:pt x="348547" y="1219522"/>
                </a:cubicBezTo>
                <a:cubicBezTo>
                  <a:pt x="333025" y="1218111"/>
                  <a:pt x="292808" y="970461"/>
                  <a:pt x="285047" y="1003622"/>
                </a:cubicBezTo>
                <a:cubicBezTo>
                  <a:pt x="277286" y="1036783"/>
                  <a:pt x="298453" y="1342289"/>
                  <a:pt x="301981" y="1418489"/>
                </a:cubicBezTo>
                <a:cubicBezTo>
                  <a:pt x="305509" y="1494689"/>
                  <a:pt x="311153" y="1493278"/>
                  <a:pt x="306214" y="1460822"/>
                </a:cubicBezTo>
                <a:cubicBezTo>
                  <a:pt x="301275" y="1428366"/>
                  <a:pt x="268819" y="1325355"/>
                  <a:pt x="272347" y="1223755"/>
                </a:cubicBezTo>
                <a:cubicBezTo>
                  <a:pt x="275875" y="1122155"/>
                  <a:pt x="318209" y="949294"/>
                  <a:pt x="327381" y="851222"/>
                </a:cubicBezTo>
                <a:cubicBezTo>
                  <a:pt x="336553" y="753150"/>
                  <a:pt x="341492" y="713639"/>
                  <a:pt x="327381" y="635322"/>
                </a:cubicBezTo>
                <a:cubicBezTo>
                  <a:pt x="313270" y="557005"/>
                  <a:pt x="297042" y="485039"/>
                  <a:pt x="242714" y="381322"/>
                </a:cubicBezTo>
                <a:cubicBezTo>
                  <a:pt x="188386" y="277605"/>
                  <a:pt x="-19047" y="-10967"/>
                  <a:pt x="1414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3E16EF76-44DE-465D-A085-35BCFDA8E943}"/>
              </a:ext>
            </a:extLst>
          </p:cNvPr>
          <p:cNvSpPr/>
          <p:nvPr/>
        </p:nvSpPr>
        <p:spPr>
          <a:xfrm>
            <a:off x="5386965" y="2514583"/>
            <a:ext cx="961628" cy="800255"/>
          </a:xfrm>
          <a:custGeom>
            <a:avLst/>
            <a:gdLst>
              <a:gd name="connsiteX0" fmla="*/ 946102 w 961628"/>
              <a:gd name="connsiteY0" fmla="*/ 33884 h 800255"/>
              <a:gd name="connsiteX1" fmla="*/ 958802 w 961628"/>
              <a:gd name="connsiteY1" fmla="*/ 330217 h 800255"/>
              <a:gd name="connsiteX2" fmla="*/ 916468 w 961628"/>
              <a:gd name="connsiteY2" fmla="*/ 266717 h 800255"/>
              <a:gd name="connsiteX3" fmla="*/ 912235 w 961628"/>
              <a:gd name="connsiteY3" fmla="*/ 474150 h 800255"/>
              <a:gd name="connsiteX4" fmla="*/ 840268 w 961628"/>
              <a:gd name="connsiteY4" fmla="*/ 431817 h 800255"/>
              <a:gd name="connsiteX5" fmla="*/ 819102 w 961628"/>
              <a:gd name="connsiteY5" fmla="*/ 651950 h 800255"/>
              <a:gd name="connsiteX6" fmla="*/ 819102 w 961628"/>
              <a:gd name="connsiteY6" fmla="*/ 690050 h 800255"/>
              <a:gd name="connsiteX7" fmla="*/ 730202 w 961628"/>
              <a:gd name="connsiteY7" fmla="*/ 702750 h 800255"/>
              <a:gd name="connsiteX8" fmla="*/ 607435 w 961628"/>
              <a:gd name="connsiteY8" fmla="*/ 694284 h 800255"/>
              <a:gd name="connsiteX9" fmla="*/ 692102 w 961628"/>
              <a:gd name="connsiteY9" fmla="*/ 800117 h 800255"/>
              <a:gd name="connsiteX10" fmla="*/ 374602 w 961628"/>
              <a:gd name="connsiteY10" fmla="*/ 668884 h 800255"/>
              <a:gd name="connsiteX11" fmla="*/ 400002 w 961628"/>
              <a:gd name="connsiteY11" fmla="*/ 787417 h 800255"/>
              <a:gd name="connsiteX12" fmla="*/ 336502 w 961628"/>
              <a:gd name="connsiteY12" fmla="*/ 635017 h 800255"/>
              <a:gd name="connsiteX13" fmla="*/ 90968 w 961628"/>
              <a:gd name="connsiteY13" fmla="*/ 783184 h 800255"/>
              <a:gd name="connsiteX14" fmla="*/ 57102 w 961628"/>
              <a:gd name="connsiteY14" fmla="*/ 622317 h 800255"/>
              <a:gd name="connsiteX15" fmla="*/ 27468 w 961628"/>
              <a:gd name="connsiteY15" fmla="*/ 635017 h 800255"/>
              <a:gd name="connsiteX16" fmla="*/ 133302 w 961628"/>
              <a:gd name="connsiteY16" fmla="*/ 512250 h 800255"/>
              <a:gd name="connsiteX17" fmla="*/ 2068 w 961628"/>
              <a:gd name="connsiteY17" fmla="*/ 491084 h 800255"/>
              <a:gd name="connsiteX18" fmla="*/ 260302 w 961628"/>
              <a:gd name="connsiteY18" fmla="*/ 334450 h 800255"/>
              <a:gd name="connsiteX19" fmla="*/ 543935 w 961628"/>
              <a:gd name="connsiteY19" fmla="*/ 292117 h 800255"/>
              <a:gd name="connsiteX20" fmla="*/ 797935 w 961628"/>
              <a:gd name="connsiteY20" fmla="*/ 148184 h 800255"/>
              <a:gd name="connsiteX21" fmla="*/ 294168 w 961628"/>
              <a:gd name="connsiteY21" fmla="*/ 461450 h 800255"/>
              <a:gd name="connsiteX22" fmla="*/ 527002 w 961628"/>
              <a:gd name="connsiteY22" fmla="*/ 292117 h 800255"/>
              <a:gd name="connsiteX23" fmla="*/ 666702 w 961628"/>
              <a:gd name="connsiteY23" fmla="*/ 237084 h 800255"/>
              <a:gd name="connsiteX24" fmla="*/ 869902 w 961628"/>
              <a:gd name="connsiteY24" fmla="*/ 17 h 800255"/>
              <a:gd name="connsiteX25" fmla="*/ 852968 w 961628"/>
              <a:gd name="connsiteY25" fmla="*/ 249784 h 800255"/>
              <a:gd name="connsiteX26" fmla="*/ 946102 w 961628"/>
              <a:gd name="connsiteY26" fmla="*/ 33884 h 80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61628" h="800255">
                <a:moveTo>
                  <a:pt x="946102" y="33884"/>
                </a:moveTo>
                <a:cubicBezTo>
                  <a:pt x="963741" y="47289"/>
                  <a:pt x="963741" y="291412"/>
                  <a:pt x="958802" y="330217"/>
                </a:cubicBezTo>
                <a:cubicBezTo>
                  <a:pt x="953863" y="369022"/>
                  <a:pt x="924229" y="242728"/>
                  <a:pt x="916468" y="266717"/>
                </a:cubicBezTo>
                <a:cubicBezTo>
                  <a:pt x="908707" y="290706"/>
                  <a:pt x="924935" y="446633"/>
                  <a:pt x="912235" y="474150"/>
                </a:cubicBezTo>
                <a:cubicBezTo>
                  <a:pt x="899535" y="501667"/>
                  <a:pt x="855790" y="402184"/>
                  <a:pt x="840268" y="431817"/>
                </a:cubicBezTo>
                <a:cubicBezTo>
                  <a:pt x="824746" y="461450"/>
                  <a:pt x="822630" y="608911"/>
                  <a:pt x="819102" y="651950"/>
                </a:cubicBezTo>
                <a:cubicBezTo>
                  <a:pt x="815574" y="694989"/>
                  <a:pt x="833919" y="681583"/>
                  <a:pt x="819102" y="690050"/>
                </a:cubicBezTo>
                <a:cubicBezTo>
                  <a:pt x="804285" y="698517"/>
                  <a:pt x="765480" y="702044"/>
                  <a:pt x="730202" y="702750"/>
                </a:cubicBezTo>
                <a:cubicBezTo>
                  <a:pt x="694924" y="703456"/>
                  <a:pt x="613785" y="678056"/>
                  <a:pt x="607435" y="694284"/>
                </a:cubicBezTo>
                <a:cubicBezTo>
                  <a:pt x="601085" y="710512"/>
                  <a:pt x="730907" y="804350"/>
                  <a:pt x="692102" y="800117"/>
                </a:cubicBezTo>
                <a:cubicBezTo>
                  <a:pt x="653297" y="795884"/>
                  <a:pt x="423285" y="671001"/>
                  <a:pt x="374602" y="668884"/>
                </a:cubicBezTo>
                <a:cubicBezTo>
                  <a:pt x="325919" y="666767"/>
                  <a:pt x="406352" y="793061"/>
                  <a:pt x="400002" y="787417"/>
                </a:cubicBezTo>
                <a:cubicBezTo>
                  <a:pt x="393652" y="781773"/>
                  <a:pt x="388008" y="635722"/>
                  <a:pt x="336502" y="635017"/>
                </a:cubicBezTo>
                <a:cubicBezTo>
                  <a:pt x="284996" y="634312"/>
                  <a:pt x="137535" y="785301"/>
                  <a:pt x="90968" y="783184"/>
                </a:cubicBezTo>
                <a:cubicBezTo>
                  <a:pt x="44401" y="781067"/>
                  <a:pt x="67685" y="647011"/>
                  <a:pt x="57102" y="622317"/>
                </a:cubicBezTo>
                <a:cubicBezTo>
                  <a:pt x="46519" y="597623"/>
                  <a:pt x="14768" y="653362"/>
                  <a:pt x="27468" y="635017"/>
                </a:cubicBezTo>
                <a:cubicBezTo>
                  <a:pt x="40168" y="616672"/>
                  <a:pt x="137535" y="536239"/>
                  <a:pt x="133302" y="512250"/>
                </a:cubicBezTo>
                <a:cubicBezTo>
                  <a:pt x="129069" y="488261"/>
                  <a:pt x="-19099" y="520717"/>
                  <a:pt x="2068" y="491084"/>
                </a:cubicBezTo>
                <a:cubicBezTo>
                  <a:pt x="23235" y="461451"/>
                  <a:pt x="169991" y="367611"/>
                  <a:pt x="260302" y="334450"/>
                </a:cubicBezTo>
                <a:cubicBezTo>
                  <a:pt x="350613" y="301289"/>
                  <a:pt x="454330" y="323161"/>
                  <a:pt x="543935" y="292117"/>
                </a:cubicBezTo>
                <a:cubicBezTo>
                  <a:pt x="633540" y="261073"/>
                  <a:pt x="839563" y="119962"/>
                  <a:pt x="797935" y="148184"/>
                </a:cubicBezTo>
                <a:cubicBezTo>
                  <a:pt x="756307" y="176406"/>
                  <a:pt x="339323" y="437461"/>
                  <a:pt x="294168" y="461450"/>
                </a:cubicBezTo>
                <a:cubicBezTo>
                  <a:pt x="249012" y="485439"/>
                  <a:pt x="464913" y="329511"/>
                  <a:pt x="527002" y="292117"/>
                </a:cubicBezTo>
                <a:cubicBezTo>
                  <a:pt x="589091" y="254723"/>
                  <a:pt x="609552" y="285767"/>
                  <a:pt x="666702" y="237084"/>
                </a:cubicBezTo>
                <a:cubicBezTo>
                  <a:pt x="723852" y="188401"/>
                  <a:pt x="838858" y="-2100"/>
                  <a:pt x="869902" y="17"/>
                </a:cubicBezTo>
                <a:cubicBezTo>
                  <a:pt x="900946" y="2134"/>
                  <a:pt x="842385" y="239906"/>
                  <a:pt x="852968" y="249784"/>
                </a:cubicBezTo>
                <a:cubicBezTo>
                  <a:pt x="863551" y="259662"/>
                  <a:pt x="928463" y="20479"/>
                  <a:pt x="946102" y="33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09418ED1-1418-4BCF-95EB-B0F0851E99C3}"/>
              </a:ext>
            </a:extLst>
          </p:cNvPr>
          <p:cNvSpPr/>
          <p:nvPr/>
        </p:nvSpPr>
        <p:spPr>
          <a:xfrm>
            <a:off x="4883057" y="3943182"/>
            <a:ext cx="760441" cy="433268"/>
          </a:xfrm>
          <a:custGeom>
            <a:avLst/>
            <a:gdLst>
              <a:gd name="connsiteX0" fmla="*/ 93 w 760441"/>
              <a:gd name="connsiteY0" fmla="*/ 168 h 433268"/>
              <a:gd name="connsiteX1" fmla="*/ 190593 w 760441"/>
              <a:gd name="connsiteY1" fmla="*/ 279568 h 433268"/>
              <a:gd name="connsiteX2" fmla="*/ 393793 w 760441"/>
              <a:gd name="connsiteY2" fmla="*/ 285918 h 433268"/>
              <a:gd name="connsiteX3" fmla="*/ 755743 w 760441"/>
              <a:gd name="connsiteY3" fmla="*/ 431968 h 433268"/>
              <a:gd name="connsiteX4" fmla="*/ 571593 w 760441"/>
              <a:gd name="connsiteY4" fmla="*/ 355768 h 433268"/>
              <a:gd name="connsiteX5" fmla="*/ 171543 w 760441"/>
              <a:gd name="connsiteY5" fmla="*/ 324018 h 433268"/>
              <a:gd name="connsiteX6" fmla="*/ 93 w 760441"/>
              <a:gd name="connsiteY6" fmla="*/ 168 h 43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441" h="433268">
                <a:moveTo>
                  <a:pt x="93" y="168"/>
                </a:moveTo>
                <a:cubicBezTo>
                  <a:pt x="3268" y="-7240"/>
                  <a:pt x="124976" y="231943"/>
                  <a:pt x="190593" y="279568"/>
                </a:cubicBezTo>
                <a:cubicBezTo>
                  <a:pt x="256210" y="327193"/>
                  <a:pt x="299601" y="260518"/>
                  <a:pt x="393793" y="285918"/>
                </a:cubicBezTo>
                <a:cubicBezTo>
                  <a:pt x="487985" y="311318"/>
                  <a:pt x="726110" y="420326"/>
                  <a:pt x="755743" y="431968"/>
                </a:cubicBezTo>
                <a:cubicBezTo>
                  <a:pt x="785376" y="443610"/>
                  <a:pt x="668960" y="373760"/>
                  <a:pt x="571593" y="355768"/>
                </a:cubicBezTo>
                <a:cubicBezTo>
                  <a:pt x="474226" y="337776"/>
                  <a:pt x="267851" y="379051"/>
                  <a:pt x="171543" y="324018"/>
                </a:cubicBezTo>
                <a:cubicBezTo>
                  <a:pt x="75235" y="268985"/>
                  <a:pt x="-3082" y="7576"/>
                  <a:pt x="93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1306DE72-5CBA-4225-9E12-C456E8BD58A9}"/>
              </a:ext>
            </a:extLst>
          </p:cNvPr>
          <p:cNvSpPr/>
          <p:nvPr/>
        </p:nvSpPr>
        <p:spPr>
          <a:xfrm>
            <a:off x="3898619" y="4522611"/>
            <a:ext cx="108428" cy="451979"/>
          </a:xfrm>
          <a:custGeom>
            <a:avLst/>
            <a:gdLst>
              <a:gd name="connsiteX0" fmla="*/ 281 w 108428"/>
              <a:gd name="connsiteY0" fmla="*/ 4939 h 451979"/>
              <a:gd name="connsiteX1" fmla="*/ 57431 w 108428"/>
              <a:gd name="connsiteY1" fmla="*/ 347839 h 451979"/>
              <a:gd name="connsiteX2" fmla="*/ 108231 w 108428"/>
              <a:gd name="connsiteY2" fmla="*/ 443089 h 451979"/>
              <a:gd name="connsiteX3" fmla="*/ 38381 w 108428"/>
              <a:gd name="connsiteY3" fmla="*/ 163689 h 451979"/>
              <a:gd name="connsiteX4" fmla="*/ 281 w 108428"/>
              <a:gd name="connsiteY4" fmla="*/ 4939 h 45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28" h="451979">
                <a:moveTo>
                  <a:pt x="281" y="4939"/>
                </a:moveTo>
                <a:cubicBezTo>
                  <a:pt x="3456" y="35631"/>
                  <a:pt x="39439" y="274814"/>
                  <a:pt x="57431" y="347839"/>
                </a:cubicBezTo>
                <a:cubicBezTo>
                  <a:pt x="75423" y="420864"/>
                  <a:pt x="111406" y="473781"/>
                  <a:pt x="108231" y="443089"/>
                </a:cubicBezTo>
                <a:cubicBezTo>
                  <a:pt x="105056" y="412397"/>
                  <a:pt x="55314" y="233539"/>
                  <a:pt x="38381" y="163689"/>
                </a:cubicBezTo>
                <a:cubicBezTo>
                  <a:pt x="21448" y="93839"/>
                  <a:pt x="-2894" y="-25753"/>
                  <a:pt x="281" y="4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B84BB9E3-90F6-47D6-B5A7-96BE7B91ADD2}"/>
              </a:ext>
            </a:extLst>
          </p:cNvPr>
          <p:cNvSpPr/>
          <p:nvPr/>
        </p:nvSpPr>
        <p:spPr>
          <a:xfrm>
            <a:off x="4889492" y="4418990"/>
            <a:ext cx="179614" cy="462701"/>
          </a:xfrm>
          <a:custGeom>
            <a:avLst/>
            <a:gdLst>
              <a:gd name="connsiteX0" fmla="*/ 101608 w 179614"/>
              <a:gd name="connsiteY0" fmla="*/ 610 h 462701"/>
              <a:gd name="connsiteX1" fmla="*/ 57158 w 179614"/>
              <a:gd name="connsiteY1" fmla="*/ 222860 h 462701"/>
              <a:gd name="connsiteX2" fmla="*/ 177808 w 179614"/>
              <a:gd name="connsiteY2" fmla="*/ 457810 h 462701"/>
              <a:gd name="connsiteX3" fmla="*/ 120658 w 179614"/>
              <a:gd name="connsiteY3" fmla="*/ 375260 h 462701"/>
              <a:gd name="connsiteX4" fmla="*/ 8 w 179614"/>
              <a:gd name="connsiteY4" fmla="*/ 292710 h 462701"/>
              <a:gd name="connsiteX5" fmla="*/ 101608 w 179614"/>
              <a:gd name="connsiteY5" fmla="*/ 610 h 46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614" h="462701">
                <a:moveTo>
                  <a:pt x="101608" y="610"/>
                </a:moveTo>
                <a:cubicBezTo>
                  <a:pt x="111133" y="-11032"/>
                  <a:pt x="44458" y="146660"/>
                  <a:pt x="57158" y="222860"/>
                </a:cubicBezTo>
                <a:cubicBezTo>
                  <a:pt x="69858" y="299060"/>
                  <a:pt x="167225" y="432410"/>
                  <a:pt x="177808" y="457810"/>
                </a:cubicBezTo>
                <a:cubicBezTo>
                  <a:pt x="188391" y="483210"/>
                  <a:pt x="150291" y="402777"/>
                  <a:pt x="120658" y="375260"/>
                </a:cubicBezTo>
                <a:cubicBezTo>
                  <a:pt x="91025" y="347743"/>
                  <a:pt x="1066" y="347743"/>
                  <a:pt x="8" y="292710"/>
                </a:cubicBezTo>
                <a:cubicBezTo>
                  <a:pt x="-1050" y="237677"/>
                  <a:pt x="92083" y="12252"/>
                  <a:pt x="101608" y="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81D7D642-ECF8-4FA4-9CBD-7C2F00E5FFA0}"/>
              </a:ext>
            </a:extLst>
          </p:cNvPr>
          <p:cNvSpPr/>
          <p:nvPr/>
        </p:nvSpPr>
        <p:spPr>
          <a:xfrm>
            <a:off x="5005489" y="2707686"/>
            <a:ext cx="944811" cy="199527"/>
          </a:xfrm>
          <a:custGeom>
            <a:avLst/>
            <a:gdLst>
              <a:gd name="connsiteX0" fmla="*/ 428 w 944811"/>
              <a:gd name="connsiteY0" fmla="*/ 194264 h 199527"/>
              <a:gd name="connsiteX1" fmla="*/ 267128 w 944811"/>
              <a:gd name="connsiteY1" fmla="*/ 196381 h 199527"/>
              <a:gd name="connsiteX2" fmla="*/ 610028 w 944811"/>
              <a:gd name="connsiteY2" fmla="*/ 149814 h 199527"/>
              <a:gd name="connsiteX3" fmla="*/ 861911 w 944811"/>
              <a:gd name="connsiteY3" fmla="*/ 94781 h 199527"/>
              <a:gd name="connsiteX4" fmla="*/ 942344 w 944811"/>
              <a:gd name="connsiteY4" fmla="*/ 1647 h 199527"/>
              <a:gd name="connsiteX5" fmla="*/ 904244 w 944811"/>
              <a:gd name="connsiteY5" fmla="*/ 39747 h 199527"/>
              <a:gd name="connsiteX6" fmla="*/ 711628 w 944811"/>
              <a:gd name="connsiteY6" fmla="*/ 96897 h 199527"/>
              <a:gd name="connsiteX7" fmla="*/ 218444 w 944811"/>
              <a:gd name="connsiteY7" fmla="*/ 185797 h 199527"/>
              <a:gd name="connsiteX8" fmla="*/ 428 w 944811"/>
              <a:gd name="connsiteY8" fmla="*/ 194264 h 19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4811" h="199527">
                <a:moveTo>
                  <a:pt x="428" y="194264"/>
                </a:moveTo>
                <a:cubicBezTo>
                  <a:pt x="8542" y="196028"/>
                  <a:pt x="165528" y="203789"/>
                  <a:pt x="267128" y="196381"/>
                </a:cubicBezTo>
                <a:cubicBezTo>
                  <a:pt x="368728" y="188973"/>
                  <a:pt x="510897" y="166747"/>
                  <a:pt x="610028" y="149814"/>
                </a:cubicBezTo>
                <a:cubicBezTo>
                  <a:pt x="709159" y="132881"/>
                  <a:pt x="806525" y="119475"/>
                  <a:pt x="861911" y="94781"/>
                </a:cubicBezTo>
                <a:cubicBezTo>
                  <a:pt x="917297" y="70087"/>
                  <a:pt x="935289" y="10819"/>
                  <a:pt x="942344" y="1647"/>
                </a:cubicBezTo>
                <a:cubicBezTo>
                  <a:pt x="949399" y="-7525"/>
                  <a:pt x="942697" y="23872"/>
                  <a:pt x="904244" y="39747"/>
                </a:cubicBezTo>
                <a:cubicBezTo>
                  <a:pt x="865791" y="55622"/>
                  <a:pt x="825928" y="72555"/>
                  <a:pt x="711628" y="96897"/>
                </a:cubicBezTo>
                <a:cubicBezTo>
                  <a:pt x="597328" y="121239"/>
                  <a:pt x="336272" y="170980"/>
                  <a:pt x="218444" y="185797"/>
                </a:cubicBezTo>
                <a:cubicBezTo>
                  <a:pt x="100616" y="200614"/>
                  <a:pt x="-7686" y="192500"/>
                  <a:pt x="428" y="194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C87CE577-7471-450E-856A-848E84D21604}"/>
              </a:ext>
            </a:extLst>
          </p:cNvPr>
          <p:cNvSpPr/>
          <p:nvPr/>
        </p:nvSpPr>
        <p:spPr>
          <a:xfrm>
            <a:off x="4991084" y="2719900"/>
            <a:ext cx="962907" cy="152469"/>
          </a:xfrm>
          <a:custGeom>
            <a:avLst/>
            <a:gdLst>
              <a:gd name="connsiteX0" fmla="*/ 16 w 962907"/>
              <a:gd name="connsiteY0" fmla="*/ 152417 h 152469"/>
              <a:gd name="connsiteX1" fmla="*/ 366199 w 962907"/>
              <a:gd name="connsiteY1" fmla="*/ 118550 h 152469"/>
              <a:gd name="connsiteX2" fmla="*/ 592683 w 962907"/>
              <a:gd name="connsiteY2" fmla="*/ 74100 h 152469"/>
              <a:gd name="connsiteX3" fmla="*/ 960983 w 962907"/>
              <a:gd name="connsiteY3" fmla="*/ 17 h 152469"/>
              <a:gd name="connsiteX4" fmla="*/ 721799 w 962907"/>
              <a:gd name="connsiteY4" fmla="*/ 67750 h 152469"/>
              <a:gd name="connsiteX5" fmla="*/ 381016 w 962907"/>
              <a:gd name="connsiteY5" fmla="*/ 124900 h 152469"/>
              <a:gd name="connsiteX6" fmla="*/ 16 w 962907"/>
              <a:gd name="connsiteY6" fmla="*/ 152417 h 15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907" h="152469">
                <a:moveTo>
                  <a:pt x="16" y="152417"/>
                </a:moveTo>
                <a:cubicBezTo>
                  <a:pt x="-2454" y="151359"/>
                  <a:pt x="267421" y="131603"/>
                  <a:pt x="366199" y="118550"/>
                </a:cubicBezTo>
                <a:cubicBezTo>
                  <a:pt x="464977" y="105497"/>
                  <a:pt x="592683" y="74100"/>
                  <a:pt x="592683" y="74100"/>
                </a:cubicBezTo>
                <a:lnTo>
                  <a:pt x="960983" y="17"/>
                </a:lnTo>
                <a:cubicBezTo>
                  <a:pt x="982502" y="-1041"/>
                  <a:pt x="818460" y="46936"/>
                  <a:pt x="721799" y="67750"/>
                </a:cubicBezTo>
                <a:cubicBezTo>
                  <a:pt x="625138" y="88564"/>
                  <a:pt x="497433" y="111495"/>
                  <a:pt x="381016" y="124900"/>
                </a:cubicBezTo>
                <a:cubicBezTo>
                  <a:pt x="264599" y="138305"/>
                  <a:pt x="2486" y="153475"/>
                  <a:pt x="16" y="152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30C7C0AE-1483-48F9-AC64-22A32F2A5F14}"/>
              </a:ext>
            </a:extLst>
          </p:cNvPr>
          <p:cNvSpPr/>
          <p:nvPr/>
        </p:nvSpPr>
        <p:spPr>
          <a:xfrm>
            <a:off x="4997872" y="2427864"/>
            <a:ext cx="546233" cy="127487"/>
          </a:xfrm>
          <a:custGeom>
            <a:avLst/>
            <a:gdLst>
              <a:gd name="connsiteX0" fmla="*/ 1695 w 546233"/>
              <a:gd name="connsiteY0" fmla="*/ 126953 h 127487"/>
              <a:gd name="connsiteX1" fmla="*/ 223945 w 546233"/>
              <a:gd name="connsiteY1" fmla="*/ 54986 h 127487"/>
              <a:gd name="connsiteX2" fmla="*/ 541445 w 546233"/>
              <a:gd name="connsiteY2" fmla="*/ 4186 h 127487"/>
              <a:gd name="connsiteX3" fmla="*/ 410211 w 546233"/>
              <a:gd name="connsiteY3" fmla="*/ 4186 h 127487"/>
              <a:gd name="connsiteX4" fmla="*/ 340361 w 546233"/>
              <a:gd name="connsiteY4" fmla="*/ 14769 h 127487"/>
              <a:gd name="connsiteX5" fmla="*/ 1695 w 546233"/>
              <a:gd name="connsiteY5" fmla="*/ 126953 h 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233" h="127487">
                <a:moveTo>
                  <a:pt x="1695" y="126953"/>
                </a:moveTo>
                <a:cubicBezTo>
                  <a:pt x="-17708" y="133656"/>
                  <a:pt x="133987" y="75447"/>
                  <a:pt x="223945" y="54986"/>
                </a:cubicBezTo>
                <a:cubicBezTo>
                  <a:pt x="313903" y="34525"/>
                  <a:pt x="510401" y="12653"/>
                  <a:pt x="541445" y="4186"/>
                </a:cubicBezTo>
                <a:cubicBezTo>
                  <a:pt x="572489" y="-4281"/>
                  <a:pt x="443725" y="2422"/>
                  <a:pt x="410211" y="4186"/>
                </a:cubicBezTo>
                <a:cubicBezTo>
                  <a:pt x="376697" y="5950"/>
                  <a:pt x="404214" y="-1106"/>
                  <a:pt x="340361" y="14769"/>
                </a:cubicBezTo>
                <a:cubicBezTo>
                  <a:pt x="276508" y="30644"/>
                  <a:pt x="21098" y="120250"/>
                  <a:pt x="1695" y="126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99CEF14D-5D5E-4924-BCB3-3AC3BFB87048}"/>
              </a:ext>
            </a:extLst>
          </p:cNvPr>
          <p:cNvSpPr/>
          <p:nvPr/>
        </p:nvSpPr>
        <p:spPr>
          <a:xfrm>
            <a:off x="4997945" y="2406347"/>
            <a:ext cx="518102" cy="116768"/>
          </a:xfrm>
          <a:custGeom>
            <a:avLst/>
            <a:gdLst>
              <a:gd name="connsiteX0" fmla="*/ 1622 w 518102"/>
              <a:gd name="connsiteY0" fmla="*/ 116720 h 116768"/>
              <a:gd name="connsiteX1" fmla="*/ 137088 w 518102"/>
              <a:gd name="connsiteY1" fmla="*/ 53220 h 116768"/>
              <a:gd name="connsiteX2" fmla="*/ 439772 w 518102"/>
              <a:gd name="connsiteY2" fmla="*/ 4536 h 116768"/>
              <a:gd name="connsiteX3" fmla="*/ 518088 w 518102"/>
              <a:gd name="connsiteY3" fmla="*/ 4536 h 116768"/>
              <a:gd name="connsiteX4" fmla="*/ 444005 w 518102"/>
              <a:gd name="connsiteY4" fmla="*/ 2420 h 116768"/>
              <a:gd name="connsiteX5" fmla="*/ 219638 w 518102"/>
              <a:gd name="connsiteY5" fmla="*/ 42636 h 116768"/>
              <a:gd name="connsiteX6" fmla="*/ 1622 w 518102"/>
              <a:gd name="connsiteY6" fmla="*/ 116720 h 1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102" h="116768">
                <a:moveTo>
                  <a:pt x="1622" y="116720"/>
                </a:moveTo>
                <a:cubicBezTo>
                  <a:pt x="-12136" y="118484"/>
                  <a:pt x="64063" y="71917"/>
                  <a:pt x="137088" y="53220"/>
                </a:cubicBezTo>
                <a:cubicBezTo>
                  <a:pt x="210113" y="34523"/>
                  <a:pt x="376272" y="12650"/>
                  <a:pt x="439772" y="4536"/>
                </a:cubicBezTo>
                <a:cubicBezTo>
                  <a:pt x="503272" y="-3578"/>
                  <a:pt x="517383" y="4889"/>
                  <a:pt x="518088" y="4536"/>
                </a:cubicBezTo>
                <a:cubicBezTo>
                  <a:pt x="518793" y="4183"/>
                  <a:pt x="493747" y="-3930"/>
                  <a:pt x="444005" y="2420"/>
                </a:cubicBezTo>
                <a:cubicBezTo>
                  <a:pt x="394263" y="8770"/>
                  <a:pt x="295132" y="23939"/>
                  <a:pt x="219638" y="42636"/>
                </a:cubicBezTo>
                <a:cubicBezTo>
                  <a:pt x="144144" y="61333"/>
                  <a:pt x="15380" y="114956"/>
                  <a:pt x="1622" y="116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D53400A7-7930-4CFC-9141-6A5E63AF06E5}"/>
              </a:ext>
            </a:extLst>
          </p:cNvPr>
          <p:cNvSpPr/>
          <p:nvPr/>
        </p:nvSpPr>
        <p:spPr>
          <a:xfrm>
            <a:off x="5710581" y="2364311"/>
            <a:ext cx="349202" cy="29661"/>
          </a:xfrm>
          <a:custGeom>
            <a:avLst/>
            <a:gdLst>
              <a:gd name="connsiteX0" fmla="*/ 186 w 349202"/>
              <a:gd name="connsiteY0" fmla="*/ 29639 h 29661"/>
              <a:gd name="connsiteX1" fmla="*/ 245719 w 349202"/>
              <a:gd name="connsiteY1" fmla="*/ 21172 h 29661"/>
              <a:gd name="connsiteX2" fmla="*/ 347319 w 349202"/>
              <a:gd name="connsiteY2" fmla="*/ 6 h 29661"/>
              <a:gd name="connsiteX3" fmla="*/ 288052 w 349202"/>
              <a:gd name="connsiteY3" fmla="*/ 19056 h 29661"/>
              <a:gd name="connsiteX4" fmla="*/ 186 w 349202"/>
              <a:gd name="connsiteY4" fmla="*/ 29639 h 2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02" h="29661">
                <a:moveTo>
                  <a:pt x="186" y="29639"/>
                </a:moveTo>
                <a:cubicBezTo>
                  <a:pt x="-6869" y="29992"/>
                  <a:pt x="187864" y="26111"/>
                  <a:pt x="245719" y="21172"/>
                </a:cubicBezTo>
                <a:cubicBezTo>
                  <a:pt x="303575" y="16233"/>
                  <a:pt x="340264" y="359"/>
                  <a:pt x="347319" y="6"/>
                </a:cubicBezTo>
                <a:cubicBezTo>
                  <a:pt x="354374" y="-347"/>
                  <a:pt x="343085" y="13764"/>
                  <a:pt x="288052" y="19056"/>
                </a:cubicBezTo>
                <a:cubicBezTo>
                  <a:pt x="233019" y="24348"/>
                  <a:pt x="7241" y="29286"/>
                  <a:pt x="186" y="29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6C1A3C49-1A5E-482F-B7EA-24394F8AD9CE}"/>
              </a:ext>
            </a:extLst>
          </p:cNvPr>
          <p:cNvSpPr/>
          <p:nvPr/>
        </p:nvSpPr>
        <p:spPr>
          <a:xfrm>
            <a:off x="5716973" y="2395202"/>
            <a:ext cx="341843" cy="31117"/>
          </a:xfrm>
          <a:custGeom>
            <a:avLst/>
            <a:gdLst>
              <a:gd name="connsiteX0" fmla="*/ 144 w 341843"/>
              <a:gd name="connsiteY0" fmla="*/ 30498 h 31117"/>
              <a:gd name="connsiteX1" fmla="*/ 266844 w 341843"/>
              <a:gd name="connsiteY1" fmla="*/ 19915 h 31117"/>
              <a:gd name="connsiteX2" fmla="*/ 340927 w 341843"/>
              <a:gd name="connsiteY2" fmla="*/ 7215 h 31117"/>
              <a:gd name="connsiteX3" fmla="*/ 230860 w 341843"/>
              <a:gd name="connsiteY3" fmla="*/ 865 h 31117"/>
              <a:gd name="connsiteX4" fmla="*/ 144 w 341843"/>
              <a:gd name="connsiteY4" fmla="*/ 30498 h 3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843" h="31117">
                <a:moveTo>
                  <a:pt x="144" y="30498"/>
                </a:moveTo>
                <a:cubicBezTo>
                  <a:pt x="6141" y="33673"/>
                  <a:pt x="210047" y="23795"/>
                  <a:pt x="266844" y="19915"/>
                </a:cubicBezTo>
                <a:cubicBezTo>
                  <a:pt x="323641" y="16035"/>
                  <a:pt x="346924" y="10390"/>
                  <a:pt x="340927" y="7215"/>
                </a:cubicBezTo>
                <a:cubicBezTo>
                  <a:pt x="334930" y="4040"/>
                  <a:pt x="284835" y="-2310"/>
                  <a:pt x="230860" y="865"/>
                </a:cubicBezTo>
                <a:cubicBezTo>
                  <a:pt x="176885" y="4040"/>
                  <a:pt x="-5853" y="27323"/>
                  <a:pt x="144" y="30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44531961-DE40-4FA2-B0E3-47FD5602B86A}"/>
              </a:ext>
            </a:extLst>
          </p:cNvPr>
          <p:cNvSpPr/>
          <p:nvPr/>
        </p:nvSpPr>
        <p:spPr>
          <a:xfrm>
            <a:off x="5071286" y="2237225"/>
            <a:ext cx="976738" cy="437150"/>
          </a:xfrm>
          <a:custGeom>
            <a:avLst/>
            <a:gdLst>
              <a:gd name="connsiteX0" fmla="*/ 247 w 976738"/>
              <a:gd name="connsiteY0" fmla="*/ 92 h 437150"/>
              <a:gd name="connsiteX1" fmla="*/ 296581 w 976738"/>
              <a:gd name="connsiteY1" fmla="*/ 93225 h 437150"/>
              <a:gd name="connsiteX2" fmla="*/ 341031 w 976738"/>
              <a:gd name="connsiteY2" fmla="*/ 127092 h 437150"/>
              <a:gd name="connsiteX3" fmla="*/ 444747 w 976738"/>
              <a:gd name="connsiteY3" fmla="*/ 137675 h 437150"/>
              <a:gd name="connsiteX4" fmla="*/ 819397 w 976738"/>
              <a:gd name="connsiteY4" fmla="*/ 336642 h 437150"/>
              <a:gd name="connsiteX5" fmla="*/ 965447 w 976738"/>
              <a:gd name="connsiteY5" fmla="*/ 436125 h 437150"/>
              <a:gd name="connsiteX6" fmla="*/ 897714 w 976738"/>
              <a:gd name="connsiteY6" fmla="*/ 368392 h 437150"/>
              <a:gd name="connsiteX7" fmla="*/ 351614 w 976738"/>
              <a:gd name="connsiteY7" fmla="*/ 82642 h 437150"/>
              <a:gd name="connsiteX8" fmla="*/ 247 w 976738"/>
              <a:gd name="connsiteY8" fmla="*/ 92 h 43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6738" h="437150">
                <a:moveTo>
                  <a:pt x="247" y="92"/>
                </a:moveTo>
                <a:cubicBezTo>
                  <a:pt x="-8925" y="1856"/>
                  <a:pt x="239784" y="72058"/>
                  <a:pt x="296581" y="93225"/>
                </a:cubicBezTo>
                <a:cubicBezTo>
                  <a:pt x="353378" y="114392"/>
                  <a:pt x="316337" y="119684"/>
                  <a:pt x="341031" y="127092"/>
                </a:cubicBezTo>
                <a:cubicBezTo>
                  <a:pt x="365725" y="134500"/>
                  <a:pt x="365019" y="102750"/>
                  <a:pt x="444747" y="137675"/>
                </a:cubicBezTo>
                <a:cubicBezTo>
                  <a:pt x="524475" y="172600"/>
                  <a:pt x="732614" y="286900"/>
                  <a:pt x="819397" y="336642"/>
                </a:cubicBezTo>
                <a:cubicBezTo>
                  <a:pt x="906180" y="386384"/>
                  <a:pt x="952394" y="430833"/>
                  <a:pt x="965447" y="436125"/>
                </a:cubicBezTo>
                <a:cubicBezTo>
                  <a:pt x="978500" y="441417"/>
                  <a:pt x="1000019" y="427306"/>
                  <a:pt x="897714" y="368392"/>
                </a:cubicBezTo>
                <a:cubicBezTo>
                  <a:pt x="795409" y="309478"/>
                  <a:pt x="498370" y="143673"/>
                  <a:pt x="351614" y="82642"/>
                </a:cubicBezTo>
                <a:cubicBezTo>
                  <a:pt x="204859" y="21611"/>
                  <a:pt x="9419" y="-1672"/>
                  <a:pt x="247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AA2A37EE-A53B-4D57-9C5E-946AA475481A}"/>
              </a:ext>
            </a:extLst>
          </p:cNvPr>
          <p:cNvSpPr/>
          <p:nvPr/>
        </p:nvSpPr>
        <p:spPr>
          <a:xfrm>
            <a:off x="5084948" y="2210782"/>
            <a:ext cx="981687" cy="380471"/>
          </a:xfrm>
          <a:custGeom>
            <a:avLst/>
            <a:gdLst>
              <a:gd name="connsiteX0" fmla="*/ 18335 w 981687"/>
              <a:gd name="connsiteY0" fmla="*/ 5368 h 380471"/>
              <a:gd name="connsiteX1" fmla="*/ 67019 w 981687"/>
              <a:gd name="connsiteY1" fmla="*/ 18068 h 380471"/>
              <a:gd name="connsiteX2" fmla="*/ 488235 w 981687"/>
              <a:gd name="connsiteY2" fmla="*/ 136601 h 380471"/>
              <a:gd name="connsiteX3" fmla="*/ 583485 w 981687"/>
              <a:gd name="connsiteY3" fmla="*/ 195868 h 380471"/>
              <a:gd name="connsiteX4" fmla="*/ 712602 w 981687"/>
              <a:gd name="connsiteY4" fmla="*/ 193751 h 380471"/>
              <a:gd name="connsiteX5" fmla="*/ 981419 w 981687"/>
              <a:gd name="connsiteY5" fmla="*/ 159885 h 380471"/>
              <a:gd name="connsiteX6" fmla="*/ 659685 w 981687"/>
              <a:gd name="connsiteY6" fmla="*/ 178935 h 380471"/>
              <a:gd name="connsiteX7" fmla="*/ 602535 w 981687"/>
              <a:gd name="connsiteY7" fmla="*/ 204335 h 380471"/>
              <a:gd name="connsiteX8" fmla="*/ 873469 w 981687"/>
              <a:gd name="connsiteY8" fmla="*/ 380018 h 380471"/>
              <a:gd name="connsiteX9" fmla="*/ 666035 w 981687"/>
              <a:gd name="connsiteY9" fmla="*/ 250901 h 380471"/>
              <a:gd name="connsiteX10" fmla="*/ 431085 w 981687"/>
              <a:gd name="connsiteY10" fmla="*/ 121785 h 380471"/>
              <a:gd name="connsiteX11" fmla="*/ 18335 w 981687"/>
              <a:gd name="connsiteY11" fmla="*/ 5368 h 38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1687" h="380471">
                <a:moveTo>
                  <a:pt x="18335" y="5368"/>
                </a:moveTo>
                <a:cubicBezTo>
                  <a:pt x="-42343" y="-11918"/>
                  <a:pt x="67019" y="18068"/>
                  <a:pt x="67019" y="18068"/>
                </a:cubicBezTo>
                <a:cubicBezTo>
                  <a:pt x="145335" y="39940"/>
                  <a:pt x="402157" y="106968"/>
                  <a:pt x="488235" y="136601"/>
                </a:cubicBezTo>
                <a:cubicBezTo>
                  <a:pt x="574313" y="166234"/>
                  <a:pt x="546090" y="186343"/>
                  <a:pt x="583485" y="195868"/>
                </a:cubicBezTo>
                <a:cubicBezTo>
                  <a:pt x="620880" y="205393"/>
                  <a:pt x="646280" y="199748"/>
                  <a:pt x="712602" y="193751"/>
                </a:cubicBezTo>
                <a:cubicBezTo>
                  <a:pt x="778924" y="187754"/>
                  <a:pt x="990239" y="162354"/>
                  <a:pt x="981419" y="159885"/>
                </a:cubicBezTo>
                <a:cubicBezTo>
                  <a:pt x="972600" y="157416"/>
                  <a:pt x="722832" y="171527"/>
                  <a:pt x="659685" y="178935"/>
                </a:cubicBezTo>
                <a:cubicBezTo>
                  <a:pt x="596538" y="186343"/>
                  <a:pt x="566904" y="170821"/>
                  <a:pt x="602535" y="204335"/>
                </a:cubicBezTo>
                <a:cubicBezTo>
                  <a:pt x="638166" y="237849"/>
                  <a:pt x="862886" y="372257"/>
                  <a:pt x="873469" y="380018"/>
                </a:cubicBezTo>
                <a:cubicBezTo>
                  <a:pt x="884052" y="387779"/>
                  <a:pt x="739766" y="293940"/>
                  <a:pt x="666035" y="250901"/>
                </a:cubicBezTo>
                <a:cubicBezTo>
                  <a:pt x="592304" y="207862"/>
                  <a:pt x="539388" y="161296"/>
                  <a:pt x="431085" y="121785"/>
                </a:cubicBezTo>
                <a:cubicBezTo>
                  <a:pt x="322782" y="82274"/>
                  <a:pt x="79013" y="22654"/>
                  <a:pt x="18335" y="5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8800174E-F56D-43DF-B55A-803A0D0F363E}"/>
              </a:ext>
            </a:extLst>
          </p:cNvPr>
          <p:cNvSpPr/>
          <p:nvPr/>
        </p:nvSpPr>
        <p:spPr>
          <a:xfrm>
            <a:off x="5122215" y="2222477"/>
            <a:ext cx="466029" cy="150319"/>
          </a:xfrm>
          <a:custGeom>
            <a:avLst/>
            <a:gdLst>
              <a:gd name="connsiteX0" fmla="*/ 118 w 466029"/>
              <a:gd name="connsiteY0" fmla="*/ 23 h 150319"/>
              <a:gd name="connsiteX1" fmla="*/ 268935 w 466029"/>
              <a:gd name="connsiteY1" fmla="*/ 65640 h 150319"/>
              <a:gd name="connsiteX2" fmla="*/ 465785 w 466029"/>
              <a:gd name="connsiteY2" fmla="*/ 150306 h 150319"/>
              <a:gd name="connsiteX3" fmla="*/ 302802 w 466029"/>
              <a:gd name="connsiteY3" fmla="*/ 59290 h 150319"/>
              <a:gd name="connsiteX4" fmla="*/ 118 w 466029"/>
              <a:gd name="connsiteY4" fmla="*/ 23 h 15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9" h="150319">
                <a:moveTo>
                  <a:pt x="118" y="23"/>
                </a:moveTo>
                <a:cubicBezTo>
                  <a:pt x="-5526" y="1081"/>
                  <a:pt x="191324" y="40593"/>
                  <a:pt x="268935" y="65640"/>
                </a:cubicBezTo>
                <a:cubicBezTo>
                  <a:pt x="346546" y="90687"/>
                  <a:pt x="460141" y="151364"/>
                  <a:pt x="465785" y="150306"/>
                </a:cubicBezTo>
                <a:cubicBezTo>
                  <a:pt x="471429" y="149248"/>
                  <a:pt x="378296" y="85395"/>
                  <a:pt x="302802" y="59290"/>
                </a:cubicBezTo>
                <a:cubicBezTo>
                  <a:pt x="227308" y="33185"/>
                  <a:pt x="5762" y="-1035"/>
                  <a:pt x="118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245051DC-B6C9-4D18-B7C3-FDEE6DE7FC07}"/>
              </a:ext>
            </a:extLst>
          </p:cNvPr>
          <p:cNvSpPr/>
          <p:nvPr/>
        </p:nvSpPr>
        <p:spPr>
          <a:xfrm>
            <a:off x="5075759" y="2055264"/>
            <a:ext cx="505932" cy="32104"/>
          </a:xfrm>
          <a:custGeom>
            <a:avLst/>
            <a:gdLst>
              <a:gd name="connsiteX0" fmla="*/ 8 w 505932"/>
              <a:gd name="connsiteY0" fmla="*/ 31769 h 32104"/>
              <a:gd name="connsiteX1" fmla="*/ 368308 w 505932"/>
              <a:gd name="connsiteY1" fmla="*/ 16953 h 32104"/>
              <a:gd name="connsiteX2" fmla="*/ 505891 w 505932"/>
              <a:gd name="connsiteY2" fmla="*/ 21186 h 32104"/>
              <a:gd name="connsiteX3" fmla="*/ 357724 w 505932"/>
              <a:gd name="connsiteY3" fmla="*/ 19 h 32104"/>
              <a:gd name="connsiteX4" fmla="*/ 8 w 505932"/>
              <a:gd name="connsiteY4" fmla="*/ 31769 h 3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32" h="32104">
                <a:moveTo>
                  <a:pt x="8" y="31769"/>
                </a:moveTo>
                <a:cubicBezTo>
                  <a:pt x="1772" y="34591"/>
                  <a:pt x="283994" y="18717"/>
                  <a:pt x="368308" y="16953"/>
                </a:cubicBezTo>
                <a:cubicBezTo>
                  <a:pt x="452622" y="15189"/>
                  <a:pt x="507655" y="24008"/>
                  <a:pt x="505891" y="21186"/>
                </a:cubicBezTo>
                <a:cubicBezTo>
                  <a:pt x="504127" y="18364"/>
                  <a:pt x="440627" y="-686"/>
                  <a:pt x="357724" y="19"/>
                </a:cubicBezTo>
                <a:cubicBezTo>
                  <a:pt x="274821" y="724"/>
                  <a:pt x="-1756" y="28947"/>
                  <a:pt x="8" y="31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F84261B9-0A1E-45D4-BA87-3B86E6E35CFF}"/>
              </a:ext>
            </a:extLst>
          </p:cNvPr>
          <p:cNvSpPr/>
          <p:nvPr/>
        </p:nvSpPr>
        <p:spPr>
          <a:xfrm>
            <a:off x="5395340" y="2109980"/>
            <a:ext cx="71223" cy="131881"/>
          </a:xfrm>
          <a:custGeom>
            <a:avLst/>
            <a:gdLst>
              <a:gd name="connsiteX0" fmla="*/ 23327 w 71223"/>
              <a:gd name="connsiteY0" fmla="*/ 337 h 131881"/>
              <a:gd name="connsiteX1" fmla="*/ 55077 w 71223"/>
              <a:gd name="connsiteY1" fmla="*/ 80770 h 131881"/>
              <a:gd name="connsiteX2" fmla="*/ 43 w 71223"/>
              <a:gd name="connsiteY2" fmla="*/ 131570 h 131881"/>
              <a:gd name="connsiteX3" fmla="*/ 65660 w 71223"/>
              <a:gd name="connsiteY3" fmla="*/ 99820 h 131881"/>
              <a:gd name="connsiteX4" fmla="*/ 63543 w 71223"/>
              <a:gd name="connsiteY4" fmla="*/ 53253 h 131881"/>
              <a:gd name="connsiteX5" fmla="*/ 23327 w 71223"/>
              <a:gd name="connsiteY5" fmla="*/ 337 h 13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223" h="131881">
                <a:moveTo>
                  <a:pt x="23327" y="337"/>
                </a:moveTo>
                <a:cubicBezTo>
                  <a:pt x="21916" y="4923"/>
                  <a:pt x="58958" y="58898"/>
                  <a:pt x="55077" y="80770"/>
                </a:cubicBezTo>
                <a:cubicBezTo>
                  <a:pt x="51196" y="102642"/>
                  <a:pt x="-1721" y="128395"/>
                  <a:pt x="43" y="131570"/>
                </a:cubicBezTo>
                <a:cubicBezTo>
                  <a:pt x="1807" y="134745"/>
                  <a:pt x="55077" y="112873"/>
                  <a:pt x="65660" y="99820"/>
                </a:cubicBezTo>
                <a:cubicBezTo>
                  <a:pt x="76243" y="86767"/>
                  <a:pt x="69540" y="67364"/>
                  <a:pt x="63543" y="53253"/>
                </a:cubicBezTo>
                <a:cubicBezTo>
                  <a:pt x="57546" y="39142"/>
                  <a:pt x="24738" y="-4249"/>
                  <a:pt x="23327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5058EA32-6EE1-47C4-B836-D028CB04C33D}"/>
              </a:ext>
            </a:extLst>
          </p:cNvPr>
          <p:cNvSpPr/>
          <p:nvPr/>
        </p:nvSpPr>
        <p:spPr>
          <a:xfrm>
            <a:off x="5335224" y="1927968"/>
            <a:ext cx="782689" cy="362078"/>
          </a:xfrm>
          <a:custGeom>
            <a:avLst/>
            <a:gdLst>
              <a:gd name="connsiteX0" fmla="*/ 893 w 782689"/>
              <a:gd name="connsiteY0" fmla="*/ 315 h 362078"/>
              <a:gd name="connsiteX1" fmla="*/ 422109 w 782689"/>
              <a:gd name="connsiteY1" fmla="*/ 144249 h 362078"/>
              <a:gd name="connsiteX2" fmla="*/ 769243 w 782689"/>
              <a:gd name="connsiteY2" fmla="*/ 355915 h 362078"/>
              <a:gd name="connsiteX3" fmla="*/ 695159 w 782689"/>
              <a:gd name="connsiteY3" fmla="*/ 294532 h 362078"/>
              <a:gd name="connsiteX4" fmla="*/ 540643 w 782689"/>
              <a:gd name="connsiteY4" fmla="*/ 182349 h 362078"/>
              <a:gd name="connsiteX5" fmla="*/ 893 w 782689"/>
              <a:gd name="connsiteY5" fmla="*/ 315 h 36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689" h="362078">
                <a:moveTo>
                  <a:pt x="893" y="315"/>
                </a:moveTo>
                <a:cubicBezTo>
                  <a:pt x="-18863" y="-6035"/>
                  <a:pt x="294051" y="84982"/>
                  <a:pt x="422109" y="144249"/>
                </a:cubicBezTo>
                <a:cubicBezTo>
                  <a:pt x="550167" y="203516"/>
                  <a:pt x="723735" y="330868"/>
                  <a:pt x="769243" y="355915"/>
                </a:cubicBezTo>
                <a:cubicBezTo>
                  <a:pt x="814751" y="380962"/>
                  <a:pt x="733259" y="323460"/>
                  <a:pt x="695159" y="294532"/>
                </a:cubicBezTo>
                <a:cubicBezTo>
                  <a:pt x="657059" y="265604"/>
                  <a:pt x="651415" y="229974"/>
                  <a:pt x="540643" y="182349"/>
                </a:cubicBezTo>
                <a:cubicBezTo>
                  <a:pt x="429871" y="134724"/>
                  <a:pt x="20649" y="6665"/>
                  <a:pt x="893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D156E1E1-A464-4A82-BE87-AA28669CB374}"/>
              </a:ext>
            </a:extLst>
          </p:cNvPr>
          <p:cNvSpPr/>
          <p:nvPr/>
        </p:nvSpPr>
        <p:spPr>
          <a:xfrm>
            <a:off x="5351351" y="1771332"/>
            <a:ext cx="53900" cy="163220"/>
          </a:xfrm>
          <a:custGeom>
            <a:avLst/>
            <a:gdLst>
              <a:gd name="connsiteX0" fmla="*/ 52499 w 53900"/>
              <a:gd name="connsiteY0" fmla="*/ 318 h 163220"/>
              <a:gd name="connsiteX1" fmla="*/ 1699 w 53900"/>
              <a:gd name="connsiteY1" fmla="*/ 133668 h 163220"/>
              <a:gd name="connsiteX2" fmla="*/ 14399 w 53900"/>
              <a:gd name="connsiteY2" fmla="*/ 161185 h 163220"/>
              <a:gd name="connsiteX3" fmla="*/ 37682 w 53900"/>
              <a:gd name="connsiteY3" fmla="*/ 97685 h 163220"/>
              <a:gd name="connsiteX4" fmla="*/ 52499 w 53900"/>
              <a:gd name="connsiteY4" fmla="*/ 318 h 16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00" h="163220">
                <a:moveTo>
                  <a:pt x="52499" y="318"/>
                </a:moveTo>
                <a:cubicBezTo>
                  <a:pt x="46502" y="6315"/>
                  <a:pt x="8049" y="106857"/>
                  <a:pt x="1699" y="133668"/>
                </a:cubicBezTo>
                <a:cubicBezTo>
                  <a:pt x="-4651" y="160479"/>
                  <a:pt x="8402" y="167182"/>
                  <a:pt x="14399" y="161185"/>
                </a:cubicBezTo>
                <a:cubicBezTo>
                  <a:pt x="20396" y="155188"/>
                  <a:pt x="31685" y="120616"/>
                  <a:pt x="37682" y="97685"/>
                </a:cubicBezTo>
                <a:cubicBezTo>
                  <a:pt x="43679" y="74754"/>
                  <a:pt x="58496" y="-5679"/>
                  <a:pt x="52499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59D0C0A2-EBB8-4290-823A-3B4C2BEE1349}"/>
              </a:ext>
            </a:extLst>
          </p:cNvPr>
          <p:cNvSpPr/>
          <p:nvPr/>
        </p:nvSpPr>
        <p:spPr>
          <a:xfrm>
            <a:off x="5392317" y="1798986"/>
            <a:ext cx="718034" cy="439103"/>
          </a:xfrm>
          <a:custGeom>
            <a:avLst/>
            <a:gdLst>
              <a:gd name="connsiteX0" fmla="*/ 64450 w 718034"/>
              <a:gd name="connsiteY0" fmla="*/ 181 h 439103"/>
              <a:gd name="connsiteX1" fmla="*/ 28466 w 718034"/>
              <a:gd name="connsiteY1" fmla="*/ 91197 h 439103"/>
              <a:gd name="connsiteX2" fmla="*/ 94083 w 718034"/>
              <a:gd name="connsiteY2" fmla="*/ 146231 h 439103"/>
              <a:gd name="connsiteX3" fmla="*/ 331150 w 718034"/>
              <a:gd name="connsiteY3" fmla="*/ 218197 h 439103"/>
              <a:gd name="connsiteX4" fmla="*/ 568216 w 718034"/>
              <a:gd name="connsiteY4" fmla="*/ 330381 h 439103"/>
              <a:gd name="connsiteX5" fmla="*/ 716383 w 718034"/>
              <a:gd name="connsiteY5" fmla="*/ 438331 h 439103"/>
              <a:gd name="connsiteX6" fmla="*/ 621133 w 718034"/>
              <a:gd name="connsiteY6" fmla="*/ 370597 h 439103"/>
              <a:gd name="connsiteX7" fmla="*/ 246483 w 718034"/>
              <a:gd name="connsiteY7" fmla="*/ 220314 h 439103"/>
              <a:gd name="connsiteX8" fmla="*/ 7300 w 718034"/>
              <a:gd name="connsiteY8" fmla="*/ 116597 h 439103"/>
              <a:gd name="connsiteX9" fmla="*/ 64450 w 718034"/>
              <a:gd name="connsiteY9" fmla="*/ 181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8034" h="439103">
                <a:moveTo>
                  <a:pt x="64450" y="181"/>
                </a:moveTo>
                <a:cubicBezTo>
                  <a:pt x="67978" y="-4052"/>
                  <a:pt x="23527" y="66855"/>
                  <a:pt x="28466" y="91197"/>
                </a:cubicBezTo>
                <a:cubicBezTo>
                  <a:pt x="33405" y="115539"/>
                  <a:pt x="43636" y="125064"/>
                  <a:pt x="94083" y="146231"/>
                </a:cubicBezTo>
                <a:cubicBezTo>
                  <a:pt x="144530" y="167398"/>
                  <a:pt x="252128" y="187505"/>
                  <a:pt x="331150" y="218197"/>
                </a:cubicBezTo>
                <a:cubicBezTo>
                  <a:pt x="410172" y="248889"/>
                  <a:pt x="504011" y="293692"/>
                  <a:pt x="568216" y="330381"/>
                </a:cubicBezTo>
                <a:cubicBezTo>
                  <a:pt x="632421" y="367070"/>
                  <a:pt x="707564" y="431628"/>
                  <a:pt x="716383" y="438331"/>
                </a:cubicBezTo>
                <a:cubicBezTo>
                  <a:pt x="725203" y="445034"/>
                  <a:pt x="699450" y="406933"/>
                  <a:pt x="621133" y="370597"/>
                </a:cubicBezTo>
                <a:cubicBezTo>
                  <a:pt x="542816" y="334261"/>
                  <a:pt x="348789" y="262647"/>
                  <a:pt x="246483" y="220314"/>
                </a:cubicBezTo>
                <a:cubicBezTo>
                  <a:pt x="144178" y="177981"/>
                  <a:pt x="39755" y="152228"/>
                  <a:pt x="7300" y="116597"/>
                </a:cubicBezTo>
                <a:cubicBezTo>
                  <a:pt x="-25156" y="80967"/>
                  <a:pt x="60922" y="4414"/>
                  <a:pt x="64450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15F94827-B8B7-4E74-B914-9905B686FAE5}"/>
              </a:ext>
            </a:extLst>
          </p:cNvPr>
          <p:cNvSpPr/>
          <p:nvPr/>
        </p:nvSpPr>
        <p:spPr>
          <a:xfrm>
            <a:off x="5030638" y="1659395"/>
            <a:ext cx="447322" cy="95570"/>
          </a:xfrm>
          <a:custGeom>
            <a:avLst/>
            <a:gdLst>
              <a:gd name="connsiteX0" fmla="*/ 2795 w 447322"/>
              <a:gd name="connsiteY0" fmla="*/ 72 h 95570"/>
              <a:gd name="connsiteX1" fmla="*/ 180595 w 447322"/>
              <a:gd name="connsiteY1" fmla="*/ 69922 h 95570"/>
              <a:gd name="connsiteX2" fmla="*/ 443062 w 447322"/>
              <a:gd name="connsiteY2" fmla="*/ 95322 h 95570"/>
              <a:gd name="connsiteX3" fmla="*/ 320295 w 447322"/>
              <a:gd name="connsiteY3" fmla="*/ 57222 h 95570"/>
              <a:gd name="connsiteX4" fmla="*/ 2795 w 447322"/>
              <a:gd name="connsiteY4" fmla="*/ 72 h 9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322" h="95570">
                <a:moveTo>
                  <a:pt x="2795" y="72"/>
                </a:moveTo>
                <a:cubicBezTo>
                  <a:pt x="-20488" y="2189"/>
                  <a:pt x="107217" y="54047"/>
                  <a:pt x="180595" y="69922"/>
                </a:cubicBezTo>
                <a:cubicBezTo>
                  <a:pt x="253973" y="85797"/>
                  <a:pt x="419779" y="97439"/>
                  <a:pt x="443062" y="95322"/>
                </a:cubicBezTo>
                <a:cubicBezTo>
                  <a:pt x="466345" y="93205"/>
                  <a:pt x="389792" y="71333"/>
                  <a:pt x="320295" y="57222"/>
                </a:cubicBezTo>
                <a:cubicBezTo>
                  <a:pt x="250798" y="43111"/>
                  <a:pt x="26078" y="-2045"/>
                  <a:pt x="279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41CC5538-C273-4A42-B115-A463D1D0FAAD}"/>
              </a:ext>
            </a:extLst>
          </p:cNvPr>
          <p:cNvSpPr/>
          <p:nvPr/>
        </p:nvSpPr>
        <p:spPr>
          <a:xfrm>
            <a:off x="5036154" y="1633048"/>
            <a:ext cx="438074" cy="114589"/>
          </a:xfrm>
          <a:custGeom>
            <a:avLst/>
            <a:gdLst>
              <a:gd name="connsiteX0" fmla="*/ 1513 w 438074"/>
              <a:gd name="connsiteY0" fmla="*/ 1019 h 114589"/>
              <a:gd name="connsiteX1" fmla="*/ 426963 w 438074"/>
              <a:gd name="connsiteY1" fmla="*/ 113202 h 114589"/>
              <a:gd name="connsiteX2" fmla="*/ 289379 w 438074"/>
              <a:gd name="connsiteY2" fmla="*/ 60285 h 114589"/>
              <a:gd name="connsiteX3" fmla="*/ 1513 w 438074"/>
              <a:gd name="connsiteY3" fmla="*/ 1019 h 11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074" h="114589">
                <a:moveTo>
                  <a:pt x="1513" y="1019"/>
                </a:moveTo>
                <a:cubicBezTo>
                  <a:pt x="24444" y="9838"/>
                  <a:pt x="378985" y="103324"/>
                  <a:pt x="426963" y="113202"/>
                </a:cubicBezTo>
                <a:cubicBezTo>
                  <a:pt x="474941" y="123080"/>
                  <a:pt x="356054" y="77571"/>
                  <a:pt x="289379" y="60285"/>
                </a:cubicBezTo>
                <a:cubicBezTo>
                  <a:pt x="222704" y="42999"/>
                  <a:pt x="-21418" y="-7800"/>
                  <a:pt x="1513" y="1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C37FB2F7-C446-4C3A-94D0-73E984616CC5}"/>
              </a:ext>
            </a:extLst>
          </p:cNvPr>
          <p:cNvSpPr/>
          <p:nvPr/>
        </p:nvSpPr>
        <p:spPr>
          <a:xfrm>
            <a:off x="4977838" y="1547760"/>
            <a:ext cx="952579" cy="352649"/>
          </a:xfrm>
          <a:custGeom>
            <a:avLst/>
            <a:gdLst>
              <a:gd name="connsiteX0" fmla="*/ 562 w 952579"/>
              <a:gd name="connsiteY0" fmla="*/ 130757 h 352649"/>
              <a:gd name="connsiteX1" fmla="*/ 76762 w 952579"/>
              <a:gd name="connsiteY1" fmla="*/ 37623 h 352649"/>
              <a:gd name="connsiteX2" fmla="*/ 169895 w 952579"/>
              <a:gd name="connsiteY2" fmla="*/ 48207 h 352649"/>
              <a:gd name="connsiteX3" fmla="*/ 940362 w 952579"/>
              <a:gd name="connsiteY3" fmla="*/ 348773 h 352649"/>
              <a:gd name="connsiteX4" fmla="*/ 603812 w 952579"/>
              <a:gd name="connsiteY4" fmla="*/ 204840 h 352649"/>
              <a:gd name="connsiteX5" fmla="*/ 85229 w 952579"/>
              <a:gd name="connsiteY5" fmla="*/ 1640 h 352649"/>
              <a:gd name="connsiteX6" fmla="*/ 562 w 952579"/>
              <a:gd name="connsiteY6" fmla="*/ 130757 h 35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79" h="352649">
                <a:moveTo>
                  <a:pt x="562" y="130757"/>
                </a:moveTo>
                <a:cubicBezTo>
                  <a:pt x="-849" y="136754"/>
                  <a:pt x="48540" y="51381"/>
                  <a:pt x="76762" y="37623"/>
                </a:cubicBezTo>
                <a:cubicBezTo>
                  <a:pt x="104984" y="23865"/>
                  <a:pt x="25962" y="-3651"/>
                  <a:pt x="169895" y="48207"/>
                </a:cubicBezTo>
                <a:cubicBezTo>
                  <a:pt x="313828" y="100065"/>
                  <a:pt x="868043" y="322668"/>
                  <a:pt x="940362" y="348773"/>
                </a:cubicBezTo>
                <a:cubicBezTo>
                  <a:pt x="1012681" y="374878"/>
                  <a:pt x="746334" y="262695"/>
                  <a:pt x="603812" y="204840"/>
                </a:cubicBezTo>
                <a:cubicBezTo>
                  <a:pt x="461290" y="146985"/>
                  <a:pt x="187535" y="19984"/>
                  <a:pt x="85229" y="1640"/>
                </a:cubicBezTo>
                <a:cubicBezTo>
                  <a:pt x="-17077" y="-16705"/>
                  <a:pt x="1973" y="124760"/>
                  <a:pt x="562" y="130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F85A3A50-0F70-4875-9FF2-73103FD9766C}"/>
              </a:ext>
            </a:extLst>
          </p:cNvPr>
          <p:cNvSpPr/>
          <p:nvPr/>
        </p:nvSpPr>
        <p:spPr>
          <a:xfrm>
            <a:off x="5053750" y="1533624"/>
            <a:ext cx="907178" cy="315884"/>
          </a:xfrm>
          <a:custGeom>
            <a:avLst/>
            <a:gdLst>
              <a:gd name="connsiteX0" fmla="*/ 850 w 907178"/>
              <a:gd name="connsiteY0" fmla="*/ 959 h 315884"/>
              <a:gd name="connsiteX1" fmla="*/ 356450 w 907178"/>
              <a:gd name="connsiteY1" fmla="*/ 28476 h 315884"/>
              <a:gd name="connsiteX2" fmla="*/ 394550 w 907178"/>
              <a:gd name="connsiteY2" fmla="*/ 91976 h 315884"/>
              <a:gd name="connsiteX3" fmla="*/ 591400 w 907178"/>
              <a:gd name="connsiteY3" fmla="*/ 149126 h 315884"/>
              <a:gd name="connsiteX4" fmla="*/ 902550 w 907178"/>
              <a:gd name="connsiteY4" fmla="*/ 312109 h 315884"/>
              <a:gd name="connsiteX5" fmla="*/ 786133 w 907178"/>
              <a:gd name="connsiteY5" fmla="*/ 267659 h 315884"/>
              <a:gd name="connsiteX6" fmla="*/ 273900 w 907178"/>
              <a:gd name="connsiteY6" fmla="*/ 60226 h 315884"/>
              <a:gd name="connsiteX7" fmla="*/ 850 w 907178"/>
              <a:gd name="connsiteY7" fmla="*/ 959 h 31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178" h="315884">
                <a:moveTo>
                  <a:pt x="850" y="959"/>
                </a:moveTo>
                <a:cubicBezTo>
                  <a:pt x="14608" y="-4333"/>
                  <a:pt x="290833" y="13307"/>
                  <a:pt x="356450" y="28476"/>
                </a:cubicBezTo>
                <a:cubicBezTo>
                  <a:pt x="422067" y="43645"/>
                  <a:pt x="355392" y="71868"/>
                  <a:pt x="394550" y="91976"/>
                </a:cubicBezTo>
                <a:cubicBezTo>
                  <a:pt x="433708" y="112084"/>
                  <a:pt x="506733" y="112437"/>
                  <a:pt x="591400" y="149126"/>
                </a:cubicBezTo>
                <a:cubicBezTo>
                  <a:pt x="676067" y="185815"/>
                  <a:pt x="870095" y="292354"/>
                  <a:pt x="902550" y="312109"/>
                </a:cubicBezTo>
                <a:cubicBezTo>
                  <a:pt x="935005" y="331864"/>
                  <a:pt x="786133" y="267659"/>
                  <a:pt x="786133" y="267659"/>
                </a:cubicBezTo>
                <a:cubicBezTo>
                  <a:pt x="681358" y="225679"/>
                  <a:pt x="404781" y="101501"/>
                  <a:pt x="273900" y="60226"/>
                </a:cubicBezTo>
                <a:cubicBezTo>
                  <a:pt x="143020" y="18951"/>
                  <a:pt x="-12908" y="6251"/>
                  <a:pt x="850" y="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0ACD4E27-7491-4830-AD29-E755F6AB18F9}"/>
              </a:ext>
            </a:extLst>
          </p:cNvPr>
          <p:cNvSpPr/>
          <p:nvPr/>
        </p:nvSpPr>
        <p:spPr>
          <a:xfrm>
            <a:off x="5018038" y="1383887"/>
            <a:ext cx="777971" cy="267384"/>
          </a:xfrm>
          <a:custGeom>
            <a:avLst/>
            <a:gdLst>
              <a:gd name="connsiteX0" fmla="*/ 50 w 777971"/>
              <a:gd name="connsiteY0" fmla="*/ 413 h 267384"/>
              <a:gd name="connsiteX1" fmla="*/ 303262 w 777971"/>
              <a:gd name="connsiteY1" fmla="*/ 46451 h 267384"/>
              <a:gd name="connsiteX2" fmla="*/ 462012 w 777971"/>
              <a:gd name="connsiteY2" fmla="*/ 103601 h 267384"/>
              <a:gd name="connsiteX3" fmla="*/ 687437 w 777971"/>
              <a:gd name="connsiteY3" fmla="*/ 181388 h 267384"/>
              <a:gd name="connsiteX4" fmla="*/ 777925 w 777971"/>
              <a:gd name="connsiteY4" fmla="*/ 267113 h 267384"/>
              <a:gd name="connsiteX5" fmla="*/ 677912 w 777971"/>
              <a:gd name="connsiteY5" fmla="*/ 203613 h 267384"/>
              <a:gd name="connsiteX6" fmla="*/ 327075 w 777971"/>
              <a:gd name="connsiteY6" fmla="*/ 73438 h 267384"/>
              <a:gd name="connsiteX7" fmla="*/ 50 w 777971"/>
              <a:gd name="connsiteY7" fmla="*/ 413 h 26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971" h="267384">
                <a:moveTo>
                  <a:pt x="50" y="413"/>
                </a:moveTo>
                <a:cubicBezTo>
                  <a:pt x="-3919" y="-4085"/>
                  <a:pt x="226268" y="29253"/>
                  <a:pt x="303262" y="46451"/>
                </a:cubicBezTo>
                <a:cubicBezTo>
                  <a:pt x="380256" y="63649"/>
                  <a:pt x="462012" y="103601"/>
                  <a:pt x="462012" y="103601"/>
                </a:cubicBezTo>
                <a:cubicBezTo>
                  <a:pt x="526041" y="126091"/>
                  <a:pt x="634785" y="154136"/>
                  <a:pt x="687437" y="181388"/>
                </a:cubicBezTo>
                <a:cubicBezTo>
                  <a:pt x="740089" y="208640"/>
                  <a:pt x="779512" y="263409"/>
                  <a:pt x="777925" y="267113"/>
                </a:cubicBezTo>
                <a:cubicBezTo>
                  <a:pt x="776338" y="270817"/>
                  <a:pt x="753054" y="235892"/>
                  <a:pt x="677912" y="203613"/>
                </a:cubicBezTo>
                <a:cubicBezTo>
                  <a:pt x="602770" y="171334"/>
                  <a:pt x="442698" y="105452"/>
                  <a:pt x="327075" y="73438"/>
                </a:cubicBezTo>
                <a:cubicBezTo>
                  <a:pt x="211452" y="41424"/>
                  <a:pt x="4019" y="4911"/>
                  <a:pt x="50" y="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A3C4C164-56DC-46C0-B044-107B591ACAC4}"/>
              </a:ext>
            </a:extLst>
          </p:cNvPr>
          <p:cNvSpPr/>
          <p:nvPr/>
        </p:nvSpPr>
        <p:spPr>
          <a:xfrm>
            <a:off x="5033536" y="1454695"/>
            <a:ext cx="441790" cy="68216"/>
          </a:xfrm>
          <a:custGeom>
            <a:avLst/>
            <a:gdLst>
              <a:gd name="connsiteX0" fmla="*/ 427 w 441790"/>
              <a:gd name="connsiteY0" fmla="*/ 1043 h 68216"/>
              <a:gd name="connsiteX1" fmla="*/ 284589 w 441790"/>
              <a:gd name="connsiteY1" fmla="*/ 66130 h 68216"/>
              <a:gd name="connsiteX2" fmla="*/ 441752 w 441790"/>
              <a:gd name="connsiteY2" fmla="*/ 51843 h 68216"/>
              <a:gd name="connsiteX3" fmla="*/ 298877 w 441790"/>
              <a:gd name="connsiteY3" fmla="*/ 48668 h 68216"/>
              <a:gd name="connsiteX4" fmla="*/ 222677 w 441790"/>
              <a:gd name="connsiteY4" fmla="*/ 28030 h 68216"/>
              <a:gd name="connsiteX5" fmla="*/ 427 w 441790"/>
              <a:gd name="connsiteY5" fmla="*/ 1043 h 6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790" h="68216">
                <a:moveTo>
                  <a:pt x="427" y="1043"/>
                </a:moveTo>
                <a:cubicBezTo>
                  <a:pt x="10746" y="7393"/>
                  <a:pt x="211035" y="57663"/>
                  <a:pt x="284589" y="66130"/>
                </a:cubicBezTo>
                <a:cubicBezTo>
                  <a:pt x="358143" y="74597"/>
                  <a:pt x="439371" y="54753"/>
                  <a:pt x="441752" y="51843"/>
                </a:cubicBezTo>
                <a:cubicBezTo>
                  <a:pt x="444133" y="48933"/>
                  <a:pt x="335390" y="52637"/>
                  <a:pt x="298877" y="48668"/>
                </a:cubicBezTo>
                <a:cubicBezTo>
                  <a:pt x="262365" y="44699"/>
                  <a:pt x="275858" y="37026"/>
                  <a:pt x="222677" y="28030"/>
                </a:cubicBezTo>
                <a:cubicBezTo>
                  <a:pt x="169496" y="19034"/>
                  <a:pt x="-9892" y="-5307"/>
                  <a:pt x="427" y="1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6E7F2018-EA95-4EE9-8F1E-37C3D872129E}"/>
              </a:ext>
            </a:extLst>
          </p:cNvPr>
          <p:cNvSpPr/>
          <p:nvPr/>
        </p:nvSpPr>
        <p:spPr>
          <a:xfrm>
            <a:off x="5034522" y="1497650"/>
            <a:ext cx="733034" cy="140757"/>
          </a:xfrm>
          <a:custGeom>
            <a:avLst/>
            <a:gdLst>
              <a:gd name="connsiteX0" fmla="*/ 1028 w 733034"/>
              <a:gd name="connsiteY0" fmla="*/ 950 h 140757"/>
              <a:gd name="connsiteX1" fmla="*/ 364566 w 733034"/>
              <a:gd name="connsiteY1" fmla="*/ 56513 h 140757"/>
              <a:gd name="connsiteX2" fmla="*/ 488391 w 733034"/>
              <a:gd name="connsiteY2" fmla="*/ 37463 h 140757"/>
              <a:gd name="connsiteX3" fmla="*/ 732866 w 733034"/>
              <a:gd name="connsiteY3" fmla="*/ 140650 h 140757"/>
              <a:gd name="connsiteX4" fmla="*/ 448703 w 733034"/>
              <a:gd name="connsiteY4" fmla="*/ 15238 h 140757"/>
              <a:gd name="connsiteX5" fmla="*/ 261378 w 733034"/>
              <a:gd name="connsiteY5" fmla="*/ 20000 h 140757"/>
              <a:gd name="connsiteX6" fmla="*/ 1028 w 733034"/>
              <a:gd name="connsiteY6" fmla="*/ 950 h 1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034" h="140757">
                <a:moveTo>
                  <a:pt x="1028" y="950"/>
                </a:moveTo>
                <a:cubicBezTo>
                  <a:pt x="18226" y="7035"/>
                  <a:pt x="283339" y="50427"/>
                  <a:pt x="364566" y="56513"/>
                </a:cubicBezTo>
                <a:cubicBezTo>
                  <a:pt x="445793" y="62599"/>
                  <a:pt x="427008" y="23440"/>
                  <a:pt x="488391" y="37463"/>
                </a:cubicBezTo>
                <a:cubicBezTo>
                  <a:pt x="549774" y="51486"/>
                  <a:pt x="739481" y="144354"/>
                  <a:pt x="732866" y="140650"/>
                </a:cubicBezTo>
                <a:cubicBezTo>
                  <a:pt x="726251" y="136946"/>
                  <a:pt x="527284" y="35346"/>
                  <a:pt x="448703" y="15238"/>
                </a:cubicBezTo>
                <a:cubicBezTo>
                  <a:pt x="370122" y="-4870"/>
                  <a:pt x="335726" y="20000"/>
                  <a:pt x="261378" y="20000"/>
                </a:cubicBezTo>
                <a:cubicBezTo>
                  <a:pt x="187030" y="20000"/>
                  <a:pt x="-16170" y="-5135"/>
                  <a:pt x="1028" y="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8F88F916-6882-4C1B-AD55-06B936116471}"/>
              </a:ext>
            </a:extLst>
          </p:cNvPr>
          <p:cNvSpPr/>
          <p:nvPr/>
        </p:nvSpPr>
        <p:spPr>
          <a:xfrm>
            <a:off x="4989472" y="1989137"/>
            <a:ext cx="59083" cy="122239"/>
          </a:xfrm>
          <a:custGeom>
            <a:avLst/>
            <a:gdLst>
              <a:gd name="connsiteX0" fmla="*/ 41 w 59083"/>
              <a:gd name="connsiteY0" fmla="*/ 1 h 122239"/>
              <a:gd name="connsiteX1" fmla="*/ 49253 w 59083"/>
              <a:gd name="connsiteY1" fmla="*/ 69851 h 122239"/>
              <a:gd name="connsiteX2" fmla="*/ 41316 w 59083"/>
              <a:gd name="connsiteY2" fmla="*/ 122238 h 122239"/>
              <a:gd name="connsiteX3" fmla="*/ 58778 w 59083"/>
              <a:gd name="connsiteY3" fmla="*/ 71438 h 122239"/>
              <a:gd name="connsiteX4" fmla="*/ 41 w 59083"/>
              <a:gd name="connsiteY4" fmla="*/ 1 h 12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83" h="122239">
                <a:moveTo>
                  <a:pt x="41" y="1"/>
                </a:moveTo>
                <a:cubicBezTo>
                  <a:pt x="-1546" y="-263"/>
                  <a:pt x="42374" y="49478"/>
                  <a:pt x="49253" y="69851"/>
                </a:cubicBezTo>
                <a:cubicBezTo>
                  <a:pt x="56132" y="90224"/>
                  <a:pt x="39729" y="121974"/>
                  <a:pt x="41316" y="122238"/>
                </a:cubicBezTo>
                <a:cubicBezTo>
                  <a:pt x="42903" y="122502"/>
                  <a:pt x="61688" y="87842"/>
                  <a:pt x="58778" y="71438"/>
                </a:cubicBezTo>
                <a:cubicBezTo>
                  <a:pt x="55868" y="55034"/>
                  <a:pt x="1628" y="265"/>
                  <a:pt x="4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FE5EFECE-E761-44C0-88B7-6A7473BBFA96}"/>
              </a:ext>
            </a:extLst>
          </p:cNvPr>
          <p:cNvSpPr/>
          <p:nvPr/>
        </p:nvSpPr>
        <p:spPr>
          <a:xfrm>
            <a:off x="5016094" y="1993771"/>
            <a:ext cx="555668" cy="63710"/>
          </a:xfrm>
          <a:custGeom>
            <a:avLst/>
            <a:gdLst>
              <a:gd name="connsiteX0" fmla="*/ 406 w 555668"/>
              <a:gd name="connsiteY0" fmla="*/ 129 h 63710"/>
              <a:gd name="connsiteX1" fmla="*/ 52794 w 555668"/>
              <a:gd name="connsiteY1" fmla="*/ 46167 h 63710"/>
              <a:gd name="connsiteX2" fmla="*/ 59144 w 555668"/>
              <a:gd name="connsiteY2" fmla="*/ 60454 h 63710"/>
              <a:gd name="connsiteX3" fmla="*/ 132169 w 555668"/>
              <a:gd name="connsiteY3" fmla="*/ 60454 h 63710"/>
              <a:gd name="connsiteX4" fmla="*/ 549681 w 555668"/>
              <a:gd name="connsiteY4" fmla="*/ 50929 h 63710"/>
              <a:gd name="connsiteX5" fmla="*/ 359181 w 555668"/>
              <a:gd name="connsiteY5" fmla="*/ 49342 h 63710"/>
              <a:gd name="connsiteX6" fmla="*/ 84544 w 555668"/>
              <a:gd name="connsiteY6" fmla="*/ 62042 h 63710"/>
              <a:gd name="connsiteX7" fmla="*/ 406 w 555668"/>
              <a:gd name="connsiteY7" fmla="*/ 129 h 6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668" h="63710">
                <a:moveTo>
                  <a:pt x="406" y="129"/>
                </a:moveTo>
                <a:cubicBezTo>
                  <a:pt x="-4886" y="-2517"/>
                  <a:pt x="43004" y="36113"/>
                  <a:pt x="52794" y="46167"/>
                </a:cubicBezTo>
                <a:cubicBezTo>
                  <a:pt x="62584" y="56221"/>
                  <a:pt x="45915" y="58073"/>
                  <a:pt x="59144" y="60454"/>
                </a:cubicBezTo>
                <a:cubicBezTo>
                  <a:pt x="72373" y="62835"/>
                  <a:pt x="132169" y="60454"/>
                  <a:pt x="132169" y="60454"/>
                </a:cubicBezTo>
                <a:lnTo>
                  <a:pt x="549681" y="50929"/>
                </a:lnTo>
                <a:cubicBezTo>
                  <a:pt x="587516" y="49077"/>
                  <a:pt x="436704" y="47490"/>
                  <a:pt x="359181" y="49342"/>
                </a:cubicBezTo>
                <a:cubicBezTo>
                  <a:pt x="281658" y="51194"/>
                  <a:pt x="142752" y="69186"/>
                  <a:pt x="84544" y="62042"/>
                </a:cubicBezTo>
                <a:cubicBezTo>
                  <a:pt x="26336" y="54898"/>
                  <a:pt x="5698" y="2775"/>
                  <a:pt x="406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B6C52794-93DE-4341-95D5-C3C1867D1D15}"/>
              </a:ext>
            </a:extLst>
          </p:cNvPr>
          <p:cNvSpPr/>
          <p:nvPr/>
        </p:nvSpPr>
        <p:spPr>
          <a:xfrm>
            <a:off x="5009921" y="2131654"/>
            <a:ext cx="64374" cy="189872"/>
          </a:xfrm>
          <a:custGeom>
            <a:avLst/>
            <a:gdLst>
              <a:gd name="connsiteX0" fmla="*/ 229 w 64374"/>
              <a:gd name="connsiteY0" fmla="*/ 359 h 189872"/>
              <a:gd name="connsiteX1" fmla="*/ 63729 w 64374"/>
              <a:gd name="connsiteY1" fmla="*/ 92434 h 189872"/>
              <a:gd name="connsiteX2" fmla="*/ 33567 w 64374"/>
              <a:gd name="connsiteY2" fmla="*/ 189271 h 189872"/>
              <a:gd name="connsiteX3" fmla="*/ 41504 w 64374"/>
              <a:gd name="connsiteY3" fmla="*/ 127359 h 189872"/>
              <a:gd name="connsiteX4" fmla="*/ 229 w 64374"/>
              <a:gd name="connsiteY4" fmla="*/ 359 h 1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74" h="189872">
                <a:moveTo>
                  <a:pt x="229" y="359"/>
                </a:moveTo>
                <a:cubicBezTo>
                  <a:pt x="3933" y="-5462"/>
                  <a:pt x="58173" y="60949"/>
                  <a:pt x="63729" y="92434"/>
                </a:cubicBezTo>
                <a:cubicBezTo>
                  <a:pt x="69285" y="123919"/>
                  <a:pt x="37271" y="183450"/>
                  <a:pt x="33567" y="189271"/>
                </a:cubicBezTo>
                <a:cubicBezTo>
                  <a:pt x="29863" y="195092"/>
                  <a:pt x="44150" y="157521"/>
                  <a:pt x="41504" y="127359"/>
                </a:cubicBezTo>
                <a:cubicBezTo>
                  <a:pt x="38858" y="97197"/>
                  <a:pt x="-3475" y="6180"/>
                  <a:pt x="229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24B2A0CF-BA27-4914-A8FA-341ED099FF1D}"/>
              </a:ext>
            </a:extLst>
          </p:cNvPr>
          <p:cNvSpPr/>
          <p:nvPr/>
        </p:nvSpPr>
        <p:spPr>
          <a:xfrm>
            <a:off x="5002056" y="2147875"/>
            <a:ext cx="32380" cy="163542"/>
          </a:xfrm>
          <a:custGeom>
            <a:avLst/>
            <a:gdLst>
              <a:gd name="connsiteX0" fmla="*/ 157 w 32380"/>
              <a:gd name="connsiteY0" fmla="*/ 13 h 163542"/>
              <a:gd name="connsiteX1" fmla="*/ 31907 w 32380"/>
              <a:gd name="connsiteY1" fmla="*/ 85738 h 163542"/>
              <a:gd name="connsiteX2" fmla="*/ 19207 w 32380"/>
              <a:gd name="connsiteY2" fmla="*/ 163525 h 163542"/>
              <a:gd name="connsiteX3" fmla="*/ 19207 w 32380"/>
              <a:gd name="connsiteY3" fmla="*/ 92088 h 163542"/>
              <a:gd name="connsiteX4" fmla="*/ 157 w 32380"/>
              <a:gd name="connsiteY4" fmla="*/ 13 h 16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0" h="163542">
                <a:moveTo>
                  <a:pt x="157" y="13"/>
                </a:moveTo>
                <a:cubicBezTo>
                  <a:pt x="2274" y="-1045"/>
                  <a:pt x="28732" y="58486"/>
                  <a:pt x="31907" y="85738"/>
                </a:cubicBezTo>
                <a:cubicBezTo>
                  <a:pt x="35082" y="112990"/>
                  <a:pt x="21324" y="162467"/>
                  <a:pt x="19207" y="163525"/>
                </a:cubicBezTo>
                <a:cubicBezTo>
                  <a:pt x="17090" y="164583"/>
                  <a:pt x="20530" y="117488"/>
                  <a:pt x="19207" y="92088"/>
                </a:cubicBezTo>
                <a:cubicBezTo>
                  <a:pt x="17884" y="66688"/>
                  <a:pt x="-1960" y="1071"/>
                  <a:pt x="157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C95D4633-D271-4FC1-92D1-60E0268E57CF}"/>
              </a:ext>
            </a:extLst>
          </p:cNvPr>
          <p:cNvSpPr/>
          <p:nvPr/>
        </p:nvSpPr>
        <p:spPr>
          <a:xfrm>
            <a:off x="4775127" y="1346911"/>
            <a:ext cx="206784" cy="124704"/>
          </a:xfrm>
          <a:custGeom>
            <a:avLst/>
            <a:gdLst>
              <a:gd name="connsiteX0" fmla="*/ 73 w 206784"/>
              <a:gd name="connsiteY0" fmla="*/ 15164 h 124704"/>
              <a:gd name="connsiteX1" fmla="*/ 131836 w 206784"/>
              <a:gd name="connsiteY1" fmla="*/ 29452 h 124704"/>
              <a:gd name="connsiteX2" fmla="*/ 204861 w 206784"/>
              <a:gd name="connsiteY2" fmla="*/ 124702 h 124704"/>
              <a:gd name="connsiteX3" fmla="*/ 182636 w 206784"/>
              <a:gd name="connsiteY3" fmla="*/ 32627 h 124704"/>
              <a:gd name="connsiteX4" fmla="*/ 150886 w 206784"/>
              <a:gd name="connsiteY4" fmla="*/ 877 h 124704"/>
              <a:gd name="connsiteX5" fmla="*/ 73 w 206784"/>
              <a:gd name="connsiteY5" fmla="*/ 15164 h 1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784" h="124704">
                <a:moveTo>
                  <a:pt x="73" y="15164"/>
                </a:moveTo>
                <a:cubicBezTo>
                  <a:pt x="-3102" y="19926"/>
                  <a:pt x="97705" y="11196"/>
                  <a:pt x="131836" y="29452"/>
                </a:cubicBezTo>
                <a:cubicBezTo>
                  <a:pt x="165967" y="47708"/>
                  <a:pt x="196394" y="124173"/>
                  <a:pt x="204861" y="124702"/>
                </a:cubicBezTo>
                <a:cubicBezTo>
                  <a:pt x="213328" y="125231"/>
                  <a:pt x="191632" y="53265"/>
                  <a:pt x="182636" y="32627"/>
                </a:cubicBezTo>
                <a:cubicBezTo>
                  <a:pt x="173640" y="11989"/>
                  <a:pt x="181842" y="5375"/>
                  <a:pt x="150886" y="877"/>
                </a:cubicBezTo>
                <a:cubicBezTo>
                  <a:pt x="119930" y="-3621"/>
                  <a:pt x="3248" y="10402"/>
                  <a:pt x="73" y="15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525D6A03-0A25-4CCE-A977-DC390FF89111}"/>
              </a:ext>
            </a:extLst>
          </p:cNvPr>
          <p:cNvSpPr/>
          <p:nvPr/>
        </p:nvSpPr>
        <p:spPr>
          <a:xfrm>
            <a:off x="4837105" y="1423682"/>
            <a:ext cx="200055" cy="121155"/>
          </a:xfrm>
          <a:custGeom>
            <a:avLst/>
            <a:gdLst>
              <a:gd name="connsiteX0" fmla="*/ 8 w 200055"/>
              <a:gd name="connsiteY0" fmla="*/ 306 h 121155"/>
              <a:gd name="connsiteX1" fmla="*/ 127008 w 200055"/>
              <a:gd name="connsiteY1" fmla="*/ 43168 h 121155"/>
              <a:gd name="connsiteX2" fmla="*/ 200033 w 200055"/>
              <a:gd name="connsiteY2" fmla="*/ 120956 h 121155"/>
              <a:gd name="connsiteX3" fmla="*/ 133358 w 200055"/>
              <a:gd name="connsiteY3" fmla="*/ 63806 h 121155"/>
              <a:gd name="connsiteX4" fmla="*/ 8 w 200055"/>
              <a:gd name="connsiteY4" fmla="*/ 306 h 12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55" h="121155">
                <a:moveTo>
                  <a:pt x="8" y="306"/>
                </a:moveTo>
                <a:cubicBezTo>
                  <a:pt x="-1050" y="-3133"/>
                  <a:pt x="93671" y="23060"/>
                  <a:pt x="127008" y="43168"/>
                </a:cubicBezTo>
                <a:cubicBezTo>
                  <a:pt x="160346" y="63276"/>
                  <a:pt x="198975" y="117517"/>
                  <a:pt x="200033" y="120956"/>
                </a:cubicBezTo>
                <a:cubicBezTo>
                  <a:pt x="201091" y="124395"/>
                  <a:pt x="165108" y="82592"/>
                  <a:pt x="133358" y="63806"/>
                </a:cubicBezTo>
                <a:cubicBezTo>
                  <a:pt x="101608" y="45021"/>
                  <a:pt x="1066" y="3745"/>
                  <a:pt x="8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EA98618E-B79E-43BE-A67B-A7D9D721A9ED}"/>
              </a:ext>
            </a:extLst>
          </p:cNvPr>
          <p:cNvSpPr/>
          <p:nvPr/>
        </p:nvSpPr>
        <p:spPr>
          <a:xfrm>
            <a:off x="4769537" y="1152261"/>
            <a:ext cx="197012" cy="116219"/>
          </a:xfrm>
          <a:custGeom>
            <a:avLst/>
            <a:gdLst>
              <a:gd name="connsiteX0" fmla="*/ 901 w 197012"/>
              <a:gd name="connsiteY0" fmla="*/ 65352 h 116219"/>
              <a:gd name="connsiteX1" fmla="*/ 80276 w 197012"/>
              <a:gd name="connsiteY1" fmla="*/ 9789 h 116219"/>
              <a:gd name="connsiteX2" fmla="*/ 145363 w 197012"/>
              <a:gd name="connsiteY2" fmla="*/ 24077 h 116219"/>
              <a:gd name="connsiteX3" fmla="*/ 181876 w 197012"/>
              <a:gd name="connsiteY3" fmla="*/ 116152 h 116219"/>
              <a:gd name="connsiteX4" fmla="*/ 194576 w 197012"/>
              <a:gd name="connsiteY4" fmla="*/ 38364 h 116219"/>
              <a:gd name="connsiteX5" fmla="*/ 135838 w 197012"/>
              <a:gd name="connsiteY5" fmla="*/ 264 h 116219"/>
              <a:gd name="connsiteX6" fmla="*/ 901 w 197012"/>
              <a:gd name="connsiteY6" fmla="*/ 65352 h 1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12" h="116219">
                <a:moveTo>
                  <a:pt x="901" y="65352"/>
                </a:moveTo>
                <a:cubicBezTo>
                  <a:pt x="-8359" y="66940"/>
                  <a:pt x="56199" y="16668"/>
                  <a:pt x="80276" y="9789"/>
                </a:cubicBezTo>
                <a:cubicBezTo>
                  <a:pt x="104353" y="2910"/>
                  <a:pt x="128430" y="6350"/>
                  <a:pt x="145363" y="24077"/>
                </a:cubicBezTo>
                <a:cubicBezTo>
                  <a:pt x="162296" y="41804"/>
                  <a:pt x="173674" y="113771"/>
                  <a:pt x="181876" y="116152"/>
                </a:cubicBezTo>
                <a:cubicBezTo>
                  <a:pt x="190078" y="118533"/>
                  <a:pt x="202249" y="57679"/>
                  <a:pt x="194576" y="38364"/>
                </a:cubicBezTo>
                <a:cubicBezTo>
                  <a:pt x="186903" y="19049"/>
                  <a:pt x="166001" y="-2647"/>
                  <a:pt x="135838" y="264"/>
                </a:cubicBezTo>
                <a:cubicBezTo>
                  <a:pt x="105676" y="3174"/>
                  <a:pt x="10161" y="63764"/>
                  <a:pt x="901" y="65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0DD171F5-B305-4953-BB5D-3647B98A5DDD}"/>
              </a:ext>
            </a:extLst>
          </p:cNvPr>
          <p:cNvSpPr/>
          <p:nvPr/>
        </p:nvSpPr>
        <p:spPr>
          <a:xfrm>
            <a:off x="4673167" y="1152012"/>
            <a:ext cx="178244" cy="91019"/>
          </a:xfrm>
          <a:custGeom>
            <a:avLst/>
            <a:gdLst>
              <a:gd name="connsiteX0" fmla="*/ 433 w 178244"/>
              <a:gd name="connsiteY0" fmla="*/ 91001 h 91019"/>
              <a:gd name="connsiteX1" fmla="*/ 30596 w 178244"/>
              <a:gd name="connsiteY1" fmla="*/ 10038 h 91019"/>
              <a:gd name="connsiteX2" fmla="*/ 78221 w 178244"/>
              <a:gd name="connsiteY2" fmla="*/ 3688 h 91019"/>
              <a:gd name="connsiteX3" fmla="*/ 113146 w 178244"/>
              <a:gd name="connsiteY3" fmla="*/ 32263 h 91019"/>
              <a:gd name="connsiteX4" fmla="*/ 178233 w 178244"/>
              <a:gd name="connsiteY4" fmla="*/ 51313 h 91019"/>
              <a:gd name="connsiteX5" fmla="*/ 117908 w 178244"/>
              <a:gd name="connsiteY5" fmla="*/ 44963 h 91019"/>
              <a:gd name="connsiteX6" fmla="*/ 52821 w 178244"/>
              <a:gd name="connsiteY6" fmla="*/ 17976 h 91019"/>
              <a:gd name="connsiteX7" fmla="*/ 433 w 178244"/>
              <a:gd name="connsiteY7" fmla="*/ 91001 h 9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244" h="91019">
                <a:moveTo>
                  <a:pt x="433" y="91001"/>
                </a:moveTo>
                <a:cubicBezTo>
                  <a:pt x="-3271" y="89678"/>
                  <a:pt x="17631" y="24590"/>
                  <a:pt x="30596" y="10038"/>
                </a:cubicBezTo>
                <a:cubicBezTo>
                  <a:pt x="43561" y="-4514"/>
                  <a:pt x="64463" y="-16"/>
                  <a:pt x="78221" y="3688"/>
                </a:cubicBezTo>
                <a:cubicBezTo>
                  <a:pt x="91979" y="7392"/>
                  <a:pt x="96477" y="24326"/>
                  <a:pt x="113146" y="32263"/>
                </a:cubicBezTo>
                <a:cubicBezTo>
                  <a:pt x="129815" y="40200"/>
                  <a:pt x="177439" y="49196"/>
                  <a:pt x="178233" y="51313"/>
                </a:cubicBezTo>
                <a:cubicBezTo>
                  <a:pt x="179027" y="53430"/>
                  <a:pt x="138810" y="50519"/>
                  <a:pt x="117908" y="44963"/>
                </a:cubicBezTo>
                <a:cubicBezTo>
                  <a:pt x="97006" y="39407"/>
                  <a:pt x="72665" y="13214"/>
                  <a:pt x="52821" y="17976"/>
                </a:cubicBezTo>
                <a:cubicBezTo>
                  <a:pt x="32977" y="22738"/>
                  <a:pt x="4137" y="92324"/>
                  <a:pt x="433" y="91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AD956843-FE7B-44F0-8CA4-B8FDEADB9DBF}"/>
              </a:ext>
            </a:extLst>
          </p:cNvPr>
          <p:cNvSpPr/>
          <p:nvPr/>
        </p:nvSpPr>
        <p:spPr>
          <a:xfrm>
            <a:off x="4849595" y="1215985"/>
            <a:ext cx="255074" cy="193805"/>
          </a:xfrm>
          <a:custGeom>
            <a:avLst/>
            <a:gdLst>
              <a:gd name="connsiteX0" fmla="*/ 218 w 255074"/>
              <a:gd name="connsiteY0" fmla="*/ 40 h 193805"/>
              <a:gd name="connsiteX1" fmla="*/ 124043 w 255074"/>
              <a:gd name="connsiteY1" fmla="*/ 68303 h 193805"/>
              <a:gd name="connsiteX2" fmla="*/ 95468 w 255074"/>
              <a:gd name="connsiteY2" fmla="*/ 93703 h 193805"/>
              <a:gd name="connsiteX3" fmla="*/ 254218 w 255074"/>
              <a:gd name="connsiteY3" fmla="*/ 190540 h 193805"/>
              <a:gd name="connsiteX4" fmla="*/ 155793 w 255074"/>
              <a:gd name="connsiteY4" fmla="*/ 163553 h 193805"/>
              <a:gd name="connsiteX5" fmla="*/ 90705 w 255074"/>
              <a:gd name="connsiteY5" fmla="*/ 90528 h 193805"/>
              <a:gd name="connsiteX6" fmla="*/ 93880 w 255074"/>
              <a:gd name="connsiteY6" fmla="*/ 58778 h 193805"/>
              <a:gd name="connsiteX7" fmla="*/ 218 w 255074"/>
              <a:gd name="connsiteY7" fmla="*/ 40 h 19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074" h="193805">
                <a:moveTo>
                  <a:pt x="218" y="40"/>
                </a:moveTo>
                <a:cubicBezTo>
                  <a:pt x="5245" y="1627"/>
                  <a:pt x="108168" y="52693"/>
                  <a:pt x="124043" y="68303"/>
                </a:cubicBezTo>
                <a:cubicBezTo>
                  <a:pt x="139918" y="83913"/>
                  <a:pt x="73772" y="73330"/>
                  <a:pt x="95468" y="93703"/>
                </a:cubicBezTo>
                <a:cubicBezTo>
                  <a:pt x="117164" y="114076"/>
                  <a:pt x="244164" y="178898"/>
                  <a:pt x="254218" y="190540"/>
                </a:cubicBezTo>
                <a:cubicBezTo>
                  <a:pt x="264272" y="202182"/>
                  <a:pt x="183045" y="180222"/>
                  <a:pt x="155793" y="163553"/>
                </a:cubicBezTo>
                <a:cubicBezTo>
                  <a:pt x="128541" y="146884"/>
                  <a:pt x="101024" y="107991"/>
                  <a:pt x="90705" y="90528"/>
                </a:cubicBezTo>
                <a:cubicBezTo>
                  <a:pt x="80386" y="73065"/>
                  <a:pt x="109490" y="74124"/>
                  <a:pt x="93880" y="58778"/>
                </a:cubicBezTo>
                <a:cubicBezTo>
                  <a:pt x="78270" y="43432"/>
                  <a:pt x="-4809" y="-1547"/>
                  <a:pt x="21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49102661-AF3D-4B9B-8149-4A649F9EE0B3}"/>
              </a:ext>
            </a:extLst>
          </p:cNvPr>
          <p:cNvSpPr/>
          <p:nvPr/>
        </p:nvSpPr>
        <p:spPr>
          <a:xfrm>
            <a:off x="4747990" y="1238551"/>
            <a:ext cx="179623" cy="97417"/>
          </a:xfrm>
          <a:custGeom>
            <a:avLst/>
            <a:gdLst>
              <a:gd name="connsiteX0" fmla="*/ 223 w 179623"/>
              <a:gd name="connsiteY0" fmla="*/ 36212 h 97417"/>
              <a:gd name="connsiteX1" fmla="*/ 124048 w 179623"/>
              <a:gd name="connsiteY1" fmla="*/ 94949 h 97417"/>
              <a:gd name="connsiteX2" fmla="*/ 179610 w 179623"/>
              <a:gd name="connsiteY2" fmla="*/ 80662 h 97417"/>
              <a:gd name="connsiteX3" fmla="*/ 128810 w 179623"/>
              <a:gd name="connsiteY3" fmla="*/ 28274 h 97417"/>
              <a:gd name="connsiteX4" fmla="*/ 70073 w 179623"/>
              <a:gd name="connsiteY4" fmla="*/ 1287 h 97417"/>
              <a:gd name="connsiteX5" fmla="*/ 157385 w 179623"/>
              <a:gd name="connsiteY5" fmla="*/ 67962 h 97417"/>
              <a:gd name="connsiteX6" fmla="*/ 157385 w 179623"/>
              <a:gd name="connsiteY6" fmla="*/ 77487 h 97417"/>
              <a:gd name="connsiteX7" fmla="*/ 223 w 179623"/>
              <a:gd name="connsiteY7" fmla="*/ 36212 h 9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623" h="97417">
                <a:moveTo>
                  <a:pt x="223" y="36212"/>
                </a:moveTo>
                <a:cubicBezTo>
                  <a:pt x="-5333" y="39122"/>
                  <a:pt x="94150" y="87541"/>
                  <a:pt x="124048" y="94949"/>
                </a:cubicBezTo>
                <a:cubicBezTo>
                  <a:pt x="153946" y="102357"/>
                  <a:pt x="178816" y="91774"/>
                  <a:pt x="179610" y="80662"/>
                </a:cubicBezTo>
                <a:cubicBezTo>
                  <a:pt x="180404" y="69550"/>
                  <a:pt x="147066" y="41503"/>
                  <a:pt x="128810" y="28274"/>
                </a:cubicBezTo>
                <a:cubicBezTo>
                  <a:pt x="110554" y="15045"/>
                  <a:pt x="65311" y="-5328"/>
                  <a:pt x="70073" y="1287"/>
                </a:cubicBezTo>
                <a:cubicBezTo>
                  <a:pt x="74835" y="7902"/>
                  <a:pt x="142833" y="55262"/>
                  <a:pt x="157385" y="67962"/>
                </a:cubicBezTo>
                <a:cubicBezTo>
                  <a:pt x="171937" y="80662"/>
                  <a:pt x="182256" y="82779"/>
                  <a:pt x="157385" y="77487"/>
                </a:cubicBezTo>
                <a:cubicBezTo>
                  <a:pt x="132514" y="72195"/>
                  <a:pt x="5779" y="33302"/>
                  <a:pt x="223" y="36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EF369717-ED0C-4563-877F-B1E64026D8A4}"/>
              </a:ext>
            </a:extLst>
          </p:cNvPr>
          <p:cNvSpPr/>
          <p:nvPr/>
        </p:nvSpPr>
        <p:spPr>
          <a:xfrm>
            <a:off x="4811662" y="1547759"/>
            <a:ext cx="178531" cy="130026"/>
          </a:xfrm>
          <a:custGeom>
            <a:avLst/>
            <a:gdLst>
              <a:gd name="connsiteX0" fmla="*/ 51 w 178531"/>
              <a:gd name="connsiteY0" fmla="*/ 54 h 130026"/>
              <a:gd name="connsiteX1" fmla="*/ 66726 w 178531"/>
              <a:gd name="connsiteY1" fmla="*/ 92129 h 130026"/>
              <a:gd name="connsiteX2" fmla="*/ 119113 w 178531"/>
              <a:gd name="connsiteY2" fmla="*/ 114354 h 130026"/>
              <a:gd name="connsiteX3" fmla="*/ 177851 w 178531"/>
              <a:gd name="connsiteY3" fmla="*/ 128641 h 130026"/>
              <a:gd name="connsiteX4" fmla="*/ 77838 w 178531"/>
              <a:gd name="connsiteY4" fmla="*/ 79429 h 130026"/>
              <a:gd name="connsiteX5" fmla="*/ 51 w 178531"/>
              <a:gd name="connsiteY5" fmla="*/ 54 h 13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1" h="130026">
                <a:moveTo>
                  <a:pt x="51" y="54"/>
                </a:moveTo>
                <a:cubicBezTo>
                  <a:pt x="-1801" y="2171"/>
                  <a:pt x="46882" y="73079"/>
                  <a:pt x="66726" y="92129"/>
                </a:cubicBezTo>
                <a:cubicBezTo>
                  <a:pt x="86570" y="111179"/>
                  <a:pt x="100592" y="108269"/>
                  <a:pt x="119113" y="114354"/>
                </a:cubicBezTo>
                <a:cubicBezTo>
                  <a:pt x="137634" y="120439"/>
                  <a:pt x="184730" y="134462"/>
                  <a:pt x="177851" y="128641"/>
                </a:cubicBezTo>
                <a:cubicBezTo>
                  <a:pt x="170972" y="122820"/>
                  <a:pt x="107207" y="100860"/>
                  <a:pt x="77838" y="79429"/>
                </a:cubicBezTo>
                <a:cubicBezTo>
                  <a:pt x="48469" y="57998"/>
                  <a:pt x="1903" y="-2063"/>
                  <a:pt x="51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A614F5DB-3860-48E9-9F75-A5C478721172}"/>
              </a:ext>
            </a:extLst>
          </p:cNvPr>
          <p:cNvSpPr/>
          <p:nvPr/>
        </p:nvSpPr>
        <p:spPr>
          <a:xfrm>
            <a:off x="4886005" y="1501847"/>
            <a:ext cx="125571" cy="144391"/>
          </a:xfrm>
          <a:custGeom>
            <a:avLst/>
            <a:gdLst>
              <a:gd name="connsiteX0" fmla="*/ 320 w 125571"/>
              <a:gd name="connsiteY0" fmla="*/ 1516 h 144391"/>
              <a:gd name="connsiteX1" fmla="*/ 86045 w 125571"/>
              <a:gd name="connsiteY1" fmla="*/ 25328 h 144391"/>
              <a:gd name="connsiteX2" fmla="*/ 55883 w 125571"/>
              <a:gd name="connsiteY2" fmla="*/ 49141 h 144391"/>
              <a:gd name="connsiteX3" fmla="*/ 100333 w 125571"/>
              <a:gd name="connsiteY3" fmla="*/ 71366 h 144391"/>
              <a:gd name="connsiteX4" fmla="*/ 89220 w 125571"/>
              <a:gd name="connsiteY4" fmla="*/ 144391 h 144391"/>
              <a:gd name="connsiteX5" fmla="*/ 122558 w 125571"/>
              <a:gd name="connsiteY5" fmla="*/ 71366 h 144391"/>
              <a:gd name="connsiteX6" fmla="*/ 320 w 125571"/>
              <a:gd name="connsiteY6" fmla="*/ 1516 h 14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71" h="144391">
                <a:moveTo>
                  <a:pt x="320" y="1516"/>
                </a:moveTo>
                <a:cubicBezTo>
                  <a:pt x="-5765" y="-6157"/>
                  <a:pt x="76785" y="17391"/>
                  <a:pt x="86045" y="25328"/>
                </a:cubicBezTo>
                <a:cubicBezTo>
                  <a:pt x="95305" y="33265"/>
                  <a:pt x="53502" y="41468"/>
                  <a:pt x="55883" y="49141"/>
                </a:cubicBezTo>
                <a:cubicBezTo>
                  <a:pt x="58264" y="56814"/>
                  <a:pt x="94777" y="55491"/>
                  <a:pt x="100333" y="71366"/>
                </a:cubicBezTo>
                <a:cubicBezTo>
                  <a:pt x="105889" y="87241"/>
                  <a:pt x="85516" y="144391"/>
                  <a:pt x="89220" y="144391"/>
                </a:cubicBezTo>
                <a:cubicBezTo>
                  <a:pt x="92924" y="144391"/>
                  <a:pt x="137375" y="95178"/>
                  <a:pt x="122558" y="71366"/>
                </a:cubicBezTo>
                <a:cubicBezTo>
                  <a:pt x="107741" y="47554"/>
                  <a:pt x="6405" y="9189"/>
                  <a:pt x="320" y="1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4641FEA8-C640-484A-94F7-03955ED6A91A}"/>
              </a:ext>
            </a:extLst>
          </p:cNvPr>
          <p:cNvSpPr/>
          <p:nvPr/>
        </p:nvSpPr>
        <p:spPr>
          <a:xfrm>
            <a:off x="4987727" y="1671612"/>
            <a:ext cx="84628" cy="107992"/>
          </a:xfrm>
          <a:custGeom>
            <a:avLst/>
            <a:gdLst>
              <a:gd name="connsiteX0" fmla="*/ 198 w 84628"/>
              <a:gd name="connsiteY0" fmla="*/ 26 h 107992"/>
              <a:gd name="connsiteX1" fmla="*/ 17661 w 84628"/>
              <a:gd name="connsiteY1" fmla="*/ 90513 h 107992"/>
              <a:gd name="connsiteX2" fmla="*/ 198 w 84628"/>
              <a:gd name="connsiteY2" fmla="*/ 107976 h 107992"/>
              <a:gd name="connsiteX3" fmla="*/ 31948 w 84628"/>
              <a:gd name="connsiteY3" fmla="*/ 93688 h 107992"/>
              <a:gd name="connsiteX4" fmla="*/ 65286 w 84628"/>
              <a:gd name="connsiteY4" fmla="*/ 93688 h 107992"/>
              <a:gd name="connsiteX5" fmla="*/ 84336 w 84628"/>
              <a:gd name="connsiteY5" fmla="*/ 11138 h 107992"/>
              <a:gd name="connsiteX6" fmla="*/ 50998 w 84628"/>
              <a:gd name="connsiteY6" fmla="*/ 69876 h 107992"/>
              <a:gd name="connsiteX7" fmla="*/ 30361 w 84628"/>
              <a:gd name="connsiteY7" fmla="*/ 80988 h 107992"/>
              <a:gd name="connsiteX8" fmla="*/ 198 w 84628"/>
              <a:gd name="connsiteY8" fmla="*/ 26 h 10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28" h="107992">
                <a:moveTo>
                  <a:pt x="198" y="26"/>
                </a:moveTo>
                <a:cubicBezTo>
                  <a:pt x="-1919" y="1614"/>
                  <a:pt x="17661" y="72521"/>
                  <a:pt x="17661" y="90513"/>
                </a:cubicBezTo>
                <a:cubicBezTo>
                  <a:pt x="17661" y="108505"/>
                  <a:pt x="-2183" y="107447"/>
                  <a:pt x="198" y="107976"/>
                </a:cubicBezTo>
                <a:cubicBezTo>
                  <a:pt x="2579" y="108505"/>
                  <a:pt x="21100" y="96069"/>
                  <a:pt x="31948" y="93688"/>
                </a:cubicBezTo>
                <a:cubicBezTo>
                  <a:pt x="42796" y="91307"/>
                  <a:pt x="56555" y="107446"/>
                  <a:pt x="65286" y="93688"/>
                </a:cubicBezTo>
                <a:cubicBezTo>
                  <a:pt x="74017" y="79930"/>
                  <a:pt x="86717" y="15107"/>
                  <a:pt x="84336" y="11138"/>
                </a:cubicBezTo>
                <a:cubicBezTo>
                  <a:pt x="81955" y="7169"/>
                  <a:pt x="59994" y="58234"/>
                  <a:pt x="50998" y="69876"/>
                </a:cubicBezTo>
                <a:cubicBezTo>
                  <a:pt x="42002" y="81518"/>
                  <a:pt x="36446" y="92101"/>
                  <a:pt x="30361" y="80988"/>
                </a:cubicBezTo>
                <a:cubicBezTo>
                  <a:pt x="24276" y="69876"/>
                  <a:pt x="2315" y="-1562"/>
                  <a:pt x="198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FE643FCF-9141-4B46-8336-E8EFF3C8681C}"/>
              </a:ext>
            </a:extLst>
          </p:cNvPr>
          <p:cNvSpPr/>
          <p:nvPr/>
        </p:nvSpPr>
        <p:spPr>
          <a:xfrm>
            <a:off x="4951619" y="1698298"/>
            <a:ext cx="122897" cy="243205"/>
          </a:xfrm>
          <a:custGeom>
            <a:avLst/>
            <a:gdLst>
              <a:gd name="connsiteX0" fmla="*/ 17256 w 122897"/>
              <a:gd name="connsiteY0" fmla="*/ 327 h 243205"/>
              <a:gd name="connsiteX1" fmla="*/ 39481 w 122897"/>
              <a:gd name="connsiteY1" fmla="*/ 92402 h 243205"/>
              <a:gd name="connsiteX2" fmla="*/ 107744 w 122897"/>
              <a:gd name="connsiteY2" fmla="*/ 119390 h 243205"/>
              <a:gd name="connsiteX3" fmla="*/ 90281 w 122897"/>
              <a:gd name="connsiteY3" fmla="*/ 241627 h 243205"/>
              <a:gd name="connsiteX4" fmla="*/ 122031 w 122897"/>
              <a:gd name="connsiteY4" fmla="*/ 184477 h 243205"/>
              <a:gd name="connsiteX5" fmla="*/ 49006 w 122897"/>
              <a:gd name="connsiteY5" fmla="*/ 120977 h 243205"/>
              <a:gd name="connsiteX6" fmla="*/ 1381 w 122897"/>
              <a:gd name="connsiteY6" fmla="*/ 63827 h 243205"/>
              <a:gd name="connsiteX7" fmla="*/ 17256 w 122897"/>
              <a:gd name="connsiteY7" fmla="*/ 327 h 24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97" h="243205">
                <a:moveTo>
                  <a:pt x="17256" y="327"/>
                </a:moveTo>
                <a:cubicBezTo>
                  <a:pt x="23606" y="5089"/>
                  <a:pt x="24400" y="72558"/>
                  <a:pt x="39481" y="92402"/>
                </a:cubicBezTo>
                <a:cubicBezTo>
                  <a:pt x="54562" y="112246"/>
                  <a:pt x="99277" y="94519"/>
                  <a:pt x="107744" y="119390"/>
                </a:cubicBezTo>
                <a:cubicBezTo>
                  <a:pt x="116211" y="144261"/>
                  <a:pt x="87900" y="230779"/>
                  <a:pt x="90281" y="241627"/>
                </a:cubicBezTo>
                <a:cubicBezTo>
                  <a:pt x="92662" y="252475"/>
                  <a:pt x="128910" y="204585"/>
                  <a:pt x="122031" y="184477"/>
                </a:cubicBezTo>
                <a:cubicBezTo>
                  <a:pt x="115152" y="164369"/>
                  <a:pt x="69114" y="141085"/>
                  <a:pt x="49006" y="120977"/>
                </a:cubicBezTo>
                <a:cubicBezTo>
                  <a:pt x="28898" y="100869"/>
                  <a:pt x="7466" y="83671"/>
                  <a:pt x="1381" y="63827"/>
                </a:cubicBezTo>
                <a:cubicBezTo>
                  <a:pt x="-4704" y="43983"/>
                  <a:pt x="10906" y="-4435"/>
                  <a:pt x="17256" y="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199F529B-842F-41B2-99CA-6805F7190397}"/>
              </a:ext>
            </a:extLst>
          </p:cNvPr>
          <p:cNvSpPr/>
          <p:nvPr/>
        </p:nvSpPr>
        <p:spPr>
          <a:xfrm>
            <a:off x="4936224" y="1690275"/>
            <a:ext cx="88390" cy="254431"/>
          </a:xfrm>
          <a:custGeom>
            <a:avLst/>
            <a:gdLst>
              <a:gd name="connsiteX0" fmla="*/ 8839 w 88390"/>
              <a:gd name="connsiteY0" fmla="*/ 413 h 254431"/>
              <a:gd name="connsiteX1" fmla="*/ 2489 w 88390"/>
              <a:gd name="connsiteY1" fmla="*/ 95663 h 254431"/>
              <a:gd name="connsiteX2" fmla="*/ 31064 w 88390"/>
              <a:gd name="connsiteY2" fmla="*/ 127413 h 254431"/>
              <a:gd name="connsiteX3" fmla="*/ 69164 w 88390"/>
              <a:gd name="connsiteY3" fmla="*/ 189325 h 254431"/>
              <a:gd name="connsiteX4" fmla="*/ 77101 w 88390"/>
              <a:gd name="connsiteY4" fmla="*/ 254413 h 254431"/>
              <a:gd name="connsiteX5" fmla="*/ 88214 w 88390"/>
              <a:gd name="connsiteY5" fmla="*/ 182975 h 254431"/>
              <a:gd name="connsiteX6" fmla="*/ 67576 w 88390"/>
              <a:gd name="connsiteY6" fmla="*/ 136938 h 254431"/>
              <a:gd name="connsiteX7" fmla="*/ 8839 w 88390"/>
              <a:gd name="connsiteY7" fmla="*/ 413 h 25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90" h="254431">
                <a:moveTo>
                  <a:pt x="8839" y="413"/>
                </a:moveTo>
                <a:cubicBezTo>
                  <a:pt x="-2009" y="-6466"/>
                  <a:pt x="-1215" y="74496"/>
                  <a:pt x="2489" y="95663"/>
                </a:cubicBezTo>
                <a:cubicBezTo>
                  <a:pt x="6193" y="116830"/>
                  <a:pt x="19951" y="111803"/>
                  <a:pt x="31064" y="127413"/>
                </a:cubicBezTo>
                <a:cubicBezTo>
                  <a:pt x="42177" y="143023"/>
                  <a:pt x="61491" y="168158"/>
                  <a:pt x="69164" y="189325"/>
                </a:cubicBezTo>
                <a:cubicBezTo>
                  <a:pt x="76837" y="210492"/>
                  <a:pt x="73926" y="255471"/>
                  <a:pt x="77101" y="254413"/>
                </a:cubicBezTo>
                <a:cubicBezTo>
                  <a:pt x="80276" y="253355"/>
                  <a:pt x="89801" y="202554"/>
                  <a:pt x="88214" y="182975"/>
                </a:cubicBezTo>
                <a:cubicBezTo>
                  <a:pt x="86627" y="163396"/>
                  <a:pt x="82128" y="163661"/>
                  <a:pt x="67576" y="136938"/>
                </a:cubicBezTo>
                <a:cubicBezTo>
                  <a:pt x="53024" y="110215"/>
                  <a:pt x="19687" y="7292"/>
                  <a:pt x="8839" y="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617A3258-2DF6-4E5D-A95B-B4D9EB94FCCF}"/>
              </a:ext>
            </a:extLst>
          </p:cNvPr>
          <p:cNvSpPr/>
          <p:nvPr/>
        </p:nvSpPr>
        <p:spPr>
          <a:xfrm>
            <a:off x="4914795" y="2626681"/>
            <a:ext cx="137040" cy="266328"/>
          </a:xfrm>
          <a:custGeom>
            <a:avLst/>
            <a:gdLst>
              <a:gd name="connsiteX0" fmla="*/ 105 w 137040"/>
              <a:gd name="connsiteY0" fmla="*/ 2219 h 266328"/>
              <a:gd name="connsiteX1" fmla="*/ 109643 w 137040"/>
              <a:gd name="connsiteY1" fmla="*/ 49844 h 266328"/>
              <a:gd name="connsiteX2" fmla="*/ 108055 w 137040"/>
              <a:gd name="connsiteY2" fmla="*/ 126044 h 266328"/>
              <a:gd name="connsiteX3" fmla="*/ 57255 w 137040"/>
              <a:gd name="connsiteY3" fmla="*/ 183194 h 266328"/>
              <a:gd name="connsiteX4" fmla="*/ 82655 w 137040"/>
              <a:gd name="connsiteY4" fmla="*/ 246694 h 266328"/>
              <a:gd name="connsiteX5" fmla="*/ 130280 w 137040"/>
              <a:gd name="connsiteY5" fmla="*/ 265744 h 266328"/>
              <a:gd name="connsiteX6" fmla="*/ 57255 w 137040"/>
              <a:gd name="connsiteY6" fmla="*/ 229232 h 266328"/>
              <a:gd name="connsiteX7" fmla="*/ 106468 w 137040"/>
              <a:gd name="connsiteY7" fmla="*/ 189544 h 266328"/>
              <a:gd name="connsiteX8" fmla="*/ 131868 w 137040"/>
              <a:gd name="connsiteY8" fmla="*/ 121282 h 266328"/>
              <a:gd name="connsiteX9" fmla="*/ 105 w 137040"/>
              <a:gd name="connsiteY9" fmla="*/ 2219 h 26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040" h="266328">
                <a:moveTo>
                  <a:pt x="105" y="2219"/>
                </a:moveTo>
                <a:cubicBezTo>
                  <a:pt x="-3599" y="-9687"/>
                  <a:pt x="91651" y="29207"/>
                  <a:pt x="109643" y="49844"/>
                </a:cubicBezTo>
                <a:cubicBezTo>
                  <a:pt x="127635" y="70482"/>
                  <a:pt x="116786" y="103819"/>
                  <a:pt x="108055" y="126044"/>
                </a:cubicBezTo>
                <a:cubicBezTo>
                  <a:pt x="99324" y="148269"/>
                  <a:pt x="61488" y="163086"/>
                  <a:pt x="57255" y="183194"/>
                </a:cubicBezTo>
                <a:cubicBezTo>
                  <a:pt x="53022" y="203302"/>
                  <a:pt x="70484" y="232936"/>
                  <a:pt x="82655" y="246694"/>
                </a:cubicBezTo>
                <a:cubicBezTo>
                  <a:pt x="94826" y="260452"/>
                  <a:pt x="134513" y="268654"/>
                  <a:pt x="130280" y="265744"/>
                </a:cubicBezTo>
                <a:cubicBezTo>
                  <a:pt x="126047" y="262834"/>
                  <a:pt x="61224" y="241932"/>
                  <a:pt x="57255" y="229232"/>
                </a:cubicBezTo>
                <a:cubicBezTo>
                  <a:pt x="53286" y="216532"/>
                  <a:pt x="94033" y="207536"/>
                  <a:pt x="106468" y="189544"/>
                </a:cubicBezTo>
                <a:cubicBezTo>
                  <a:pt x="118904" y="171552"/>
                  <a:pt x="149066" y="152767"/>
                  <a:pt x="131868" y="121282"/>
                </a:cubicBezTo>
                <a:cubicBezTo>
                  <a:pt x="114670" y="89797"/>
                  <a:pt x="3809" y="14125"/>
                  <a:pt x="105" y="2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0436D72D-FB83-4DD8-994A-5A3CF6DA592F}"/>
              </a:ext>
            </a:extLst>
          </p:cNvPr>
          <p:cNvSpPr/>
          <p:nvPr/>
        </p:nvSpPr>
        <p:spPr>
          <a:xfrm>
            <a:off x="4921318" y="2703487"/>
            <a:ext cx="67130" cy="181251"/>
          </a:xfrm>
          <a:custGeom>
            <a:avLst/>
            <a:gdLst>
              <a:gd name="connsiteX0" fmla="*/ 66607 w 67130"/>
              <a:gd name="connsiteY0" fmla="*/ 26 h 181251"/>
              <a:gd name="connsiteX1" fmla="*/ 49145 w 67130"/>
              <a:gd name="connsiteY1" fmla="*/ 63526 h 181251"/>
              <a:gd name="connsiteX2" fmla="*/ 6282 w 67130"/>
              <a:gd name="connsiteY2" fmla="*/ 100038 h 181251"/>
              <a:gd name="connsiteX3" fmla="*/ 6282 w 67130"/>
              <a:gd name="connsiteY3" fmla="*/ 142901 h 181251"/>
              <a:gd name="connsiteX4" fmla="*/ 63432 w 67130"/>
              <a:gd name="connsiteY4" fmla="*/ 181001 h 181251"/>
              <a:gd name="connsiteX5" fmla="*/ 15807 w 67130"/>
              <a:gd name="connsiteY5" fmla="*/ 123851 h 181251"/>
              <a:gd name="connsiteX6" fmla="*/ 58670 w 67130"/>
              <a:gd name="connsiteY6" fmla="*/ 71463 h 181251"/>
              <a:gd name="connsiteX7" fmla="*/ 66607 w 67130"/>
              <a:gd name="connsiteY7" fmla="*/ 26 h 18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30" h="181251">
                <a:moveTo>
                  <a:pt x="66607" y="26"/>
                </a:moveTo>
                <a:cubicBezTo>
                  <a:pt x="65020" y="-1297"/>
                  <a:pt x="59199" y="46857"/>
                  <a:pt x="49145" y="63526"/>
                </a:cubicBezTo>
                <a:cubicBezTo>
                  <a:pt x="39091" y="80195"/>
                  <a:pt x="13426" y="86809"/>
                  <a:pt x="6282" y="100038"/>
                </a:cubicBezTo>
                <a:cubicBezTo>
                  <a:pt x="-862" y="113267"/>
                  <a:pt x="-3243" y="129407"/>
                  <a:pt x="6282" y="142901"/>
                </a:cubicBezTo>
                <a:cubicBezTo>
                  <a:pt x="15807" y="156395"/>
                  <a:pt x="61845" y="184176"/>
                  <a:pt x="63432" y="181001"/>
                </a:cubicBezTo>
                <a:cubicBezTo>
                  <a:pt x="65019" y="177826"/>
                  <a:pt x="16601" y="142107"/>
                  <a:pt x="15807" y="123851"/>
                </a:cubicBezTo>
                <a:cubicBezTo>
                  <a:pt x="15013" y="105595"/>
                  <a:pt x="50997" y="93953"/>
                  <a:pt x="58670" y="71463"/>
                </a:cubicBezTo>
                <a:cubicBezTo>
                  <a:pt x="66343" y="48973"/>
                  <a:pt x="68194" y="1349"/>
                  <a:pt x="6660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C3609D02-DAE8-433B-ACDE-3045FC0CFB14}"/>
              </a:ext>
            </a:extLst>
          </p:cNvPr>
          <p:cNvSpPr/>
          <p:nvPr/>
        </p:nvSpPr>
        <p:spPr>
          <a:xfrm>
            <a:off x="6646006" y="3491335"/>
            <a:ext cx="827606" cy="1620510"/>
          </a:xfrm>
          <a:custGeom>
            <a:avLst/>
            <a:gdLst>
              <a:gd name="connsiteX0" fmla="*/ 434244 w 827606"/>
              <a:gd name="connsiteY0" fmla="*/ 1165 h 1620510"/>
              <a:gd name="connsiteX1" fmla="*/ 659669 w 827606"/>
              <a:gd name="connsiteY1" fmla="*/ 1052090 h 1620510"/>
              <a:gd name="connsiteX2" fmla="*/ 583469 w 827606"/>
              <a:gd name="connsiteY2" fmla="*/ 740940 h 1620510"/>
              <a:gd name="connsiteX3" fmla="*/ 612044 w 827606"/>
              <a:gd name="connsiteY3" fmla="*/ 1125115 h 1620510"/>
              <a:gd name="connsiteX4" fmla="*/ 786669 w 827606"/>
              <a:gd name="connsiteY4" fmla="*/ 1537865 h 1620510"/>
              <a:gd name="connsiteX5" fmla="*/ 793019 w 827606"/>
              <a:gd name="connsiteY5" fmla="*/ 1588665 h 1620510"/>
              <a:gd name="connsiteX6" fmla="*/ 396144 w 827606"/>
              <a:gd name="connsiteY6" fmla="*/ 1163215 h 1620510"/>
              <a:gd name="connsiteX7" fmla="*/ 656494 w 827606"/>
              <a:gd name="connsiteY7" fmla="*/ 1525165 h 1620510"/>
              <a:gd name="connsiteX8" fmla="*/ 2444 w 827606"/>
              <a:gd name="connsiteY8" fmla="*/ 636165 h 1620510"/>
              <a:gd name="connsiteX9" fmla="*/ 421544 w 827606"/>
              <a:gd name="connsiteY9" fmla="*/ 1277515 h 1620510"/>
              <a:gd name="connsiteX10" fmla="*/ 88169 w 827606"/>
              <a:gd name="connsiteY10" fmla="*/ 207540 h 1620510"/>
              <a:gd name="connsiteX11" fmla="*/ 259619 w 827606"/>
              <a:gd name="connsiteY11" fmla="*/ 982240 h 1620510"/>
              <a:gd name="connsiteX12" fmla="*/ 218344 w 827606"/>
              <a:gd name="connsiteY12" fmla="*/ 207540 h 1620510"/>
              <a:gd name="connsiteX13" fmla="*/ 316769 w 827606"/>
              <a:gd name="connsiteY13" fmla="*/ 788565 h 1620510"/>
              <a:gd name="connsiteX14" fmla="*/ 329469 w 827606"/>
              <a:gd name="connsiteY14" fmla="*/ 58315 h 1620510"/>
              <a:gd name="connsiteX15" fmla="*/ 338994 w 827606"/>
              <a:gd name="connsiteY15" fmla="*/ 829840 h 1620510"/>
              <a:gd name="connsiteX16" fmla="*/ 434244 w 827606"/>
              <a:gd name="connsiteY16" fmla="*/ 1165 h 162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27606" h="1620510">
                <a:moveTo>
                  <a:pt x="434244" y="1165"/>
                </a:moveTo>
                <a:cubicBezTo>
                  <a:pt x="487690" y="38207"/>
                  <a:pt x="634798" y="928794"/>
                  <a:pt x="659669" y="1052090"/>
                </a:cubicBezTo>
                <a:cubicBezTo>
                  <a:pt x="684540" y="1175386"/>
                  <a:pt x="591406" y="728769"/>
                  <a:pt x="583469" y="740940"/>
                </a:cubicBezTo>
                <a:cubicBezTo>
                  <a:pt x="575532" y="753111"/>
                  <a:pt x="578177" y="992294"/>
                  <a:pt x="612044" y="1125115"/>
                </a:cubicBezTo>
                <a:cubicBezTo>
                  <a:pt x="645911" y="1257936"/>
                  <a:pt x="756507" y="1460607"/>
                  <a:pt x="786669" y="1537865"/>
                </a:cubicBezTo>
                <a:cubicBezTo>
                  <a:pt x="816831" y="1615123"/>
                  <a:pt x="858106" y="1651107"/>
                  <a:pt x="793019" y="1588665"/>
                </a:cubicBezTo>
                <a:cubicBezTo>
                  <a:pt x="727932" y="1526223"/>
                  <a:pt x="418898" y="1173798"/>
                  <a:pt x="396144" y="1163215"/>
                </a:cubicBezTo>
                <a:cubicBezTo>
                  <a:pt x="373390" y="1152632"/>
                  <a:pt x="722111" y="1613007"/>
                  <a:pt x="656494" y="1525165"/>
                </a:cubicBezTo>
                <a:cubicBezTo>
                  <a:pt x="590877" y="1437323"/>
                  <a:pt x="41602" y="677440"/>
                  <a:pt x="2444" y="636165"/>
                </a:cubicBezTo>
                <a:cubicBezTo>
                  <a:pt x="-36714" y="594890"/>
                  <a:pt x="407256" y="1348953"/>
                  <a:pt x="421544" y="1277515"/>
                </a:cubicBezTo>
                <a:cubicBezTo>
                  <a:pt x="435832" y="1206078"/>
                  <a:pt x="115156" y="256752"/>
                  <a:pt x="88169" y="207540"/>
                </a:cubicBezTo>
                <a:cubicBezTo>
                  <a:pt x="61182" y="158328"/>
                  <a:pt x="237923" y="982240"/>
                  <a:pt x="259619" y="982240"/>
                </a:cubicBezTo>
                <a:cubicBezTo>
                  <a:pt x="281315" y="982240"/>
                  <a:pt x="208819" y="239819"/>
                  <a:pt x="218344" y="207540"/>
                </a:cubicBezTo>
                <a:cubicBezTo>
                  <a:pt x="227869" y="175261"/>
                  <a:pt x="298248" y="813436"/>
                  <a:pt x="316769" y="788565"/>
                </a:cubicBezTo>
                <a:cubicBezTo>
                  <a:pt x="335290" y="763694"/>
                  <a:pt x="325765" y="51436"/>
                  <a:pt x="329469" y="58315"/>
                </a:cubicBezTo>
                <a:cubicBezTo>
                  <a:pt x="333173" y="65194"/>
                  <a:pt x="322590" y="837248"/>
                  <a:pt x="338994" y="829840"/>
                </a:cubicBezTo>
                <a:cubicBezTo>
                  <a:pt x="355398" y="822432"/>
                  <a:pt x="380798" y="-35877"/>
                  <a:pt x="434244" y="1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A0CBEF0A-E7A3-472B-A499-0624F68C77B6}"/>
              </a:ext>
            </a:extLst>
          </p:cNvPr>
          <p:cNvSpPr/>
          <p:nvPr/>
        </p:nvSpPr>
        <p:spPr>
          <a:xfrm>
            <a:off x="6035476" y="4009467"/>
            <a:ext cx="448314" cy="638208"/>
          </a:xfrm>
          <a:custGeom>
            <a:avLst/>
            <a:gdLst>
              <a:gd name="connsiteX0" fmla="*/ 6549 w 448314"/>
              <a:gd name="connsiteY0" fmla="*/ 558 h 638208"/>
              <a:gd name="connsiteX1" fmla="*/ 165299 w 448314"/>
              <a:gd name="connsiteY1" fmla="*/ 197408 h 638208"/>
              <a:gd name="connsiteX2" fmla="*/ 314524 w 448314"/>
              <a:gd name="connsiteY2" fmla="*/ 302183 h 638208"/>
              <a:gd name="connsiteX3" fmla="*/ 447874 w 448314"/>
              <a:gd name="connsiteY3" fmla="*/ 635558 h 638208"/>
              <a:gd name="connsiteX4" fmla="*/ 346274 w 448314"/>
              <a:gd name="connsiteY4" fmla="*/ 448233 h 638208"/>
              <a:gd name="connsiteX5" fmla="*/ 63699 w 448314"/>
              <a:gd name="connsiteY5" fmla="*/ 264083 h 638208"/>
              <a:gd name="connsiteX6" fmla="*/ 6549 w 448314"/>
              <a:gd name="connsiteY6" fmla="*/ 558 h 63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314" h="638208">
                <a:moveTo>
                  <a:pt x="6549" y="558"/>
                </a:moveTo>
                <a:cubicBezTo>
                  <a:pt x="23482" y="-10554"/>
                  <a:pt x="113970" y="147137"/>
                  <a:pt x="165299" y="197408"/>
                </a:cubicBezTo>
                <a:cubicBezTo>
                  <a:pt x="216628" y="247679"/>
                  <a:pt x="267428" y="229158"/>
                  <a:pt x="314524" y="302183"/>
                </a:cubicBezTo>
                <a:cubicBezTo>
                  <a:pt x="361620" y="375208"/>
                  <a:pt x="442582" y="611216"/>
                  <a:pt x="447874" y="635558"/>
                </a:cubicBezTo>
                <a:cubicBezTo>
                  <a:pt x="453166" y="659900"/>
                  <a:pt x="410303" y="510145"/>
                  <a:pt x="346274" y="448233"/>
                </a:cubicBezTo>
                <a:cubicBezTo>
                  <a:pt x="282245" y="386321"/>
                  <a:pt x="122966" y="334991"/>
                  <a:pt x="63699" y="264083"/>
                </a:cubicBezTo>
                <a:cubicBezTo>
                  <a:pt x="4432" y="193175"/>
                  <a:pt x="-10384" y="11670"/>
                  <a:pt x="6549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A89CEE80-8D91-4BDA-B213-0571569308D3}"/>
              </a:ext>
            </a:extLst>
          </p:cNvPr>
          <p:cNvSpPr/>
          <p:nvPr/>
        </p:nvSpPr>
        <p:spPr>
          <a:xfrm>
            <a:off x="7251397" y="2824493"/>
            <a:ext cx="279767" cy="1865279"/>
          </a:xfrm>
          <a:custGeom>
            <a:avLst/>
            <a:gdLst>
              <a:gd name="connsiteX0" fmla="*/ 303 w 279767"/>
              <a:gd name="connsiteY0" fmla="*/ 4432 h 1865279"/>
              <a:gd name="connsiteX1" fmla="*/ 193978 w 279767"/>
              <a:gd name="connsiteY1" fmla="*/ 1156957 h 1865279"/>
              <a:gd name="connsiteX2" fmla="*/ 54278 w 279767"/>
              <a:gd name="connsiteY2" fmla="*/ 407657 h 1865279"/>
              <a:gd name="connsiteX3" fmla="*/ 213028 w 279767"/>
              <a:gd name="connsiteY3" fmla="*/ 1464932 h 1865279"/>
              <a:gd name="connsiteX4" fmla="*/ 279703 w 279767"/>
              <a:gd name="connsiteY4" fmla="*/ 1753857 h 1865279"/>
              <a:gd name="connsiteX5" fmla="*/ 225728 w 279767"/>
              <a:gd name="connsiteY5" fmla="*/ 1839582 h 1865279"/>
              <a:gd name="connsiteX6" fmla="*/ 247953 w 279767"/>
              <a:gd name="connsiteY6" fmla="*/ 1668132 h 1865279"/>
              <a:gd name="connsiteX7" fmla="*/ 303 w 279767"/>
              <a:gd name="connsiteY7" fmla="*/ 4432 h 186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767" h="1865279">
                <a:moveTo>
                  <a:pt x="303" y="4432"/>
                </a:moveTo>
                <a:cubicBezTo>
                  <a:pt x="-8693" y="-80764"/>
                  <a:pt x="184982" y="1089753"/>
                  <a:pt x="193978" y="1156957"/>
                </a:cubicBezTo>
                <a:cubicBezTo>
                  <a:pt x="202974" y="1224161"/>
                  <a:pt x="51103" y="356328"/>
                  <a:pt x="54278" y="407657"/>
                </a:cubicBezTo>
                <a:cubicBezTo>
                  <a:pt x="57453" y="458986"/>
                  <a:pt x="175457" y="1240565"/>
                  <a:pt x="213028" y="1464932"/>
                </a:cubicBezTo>
                <a:cubicBezTo>
                  <a:pt x="250599" y="1689299"/>
                  <a:pt x="277586" y="1691415"/>
                  <a:pt x="279703" y="1753857"/>
                </a:cubicBezTo>
                <a:cubicBezTo>
                  <a:pt x="281820" y="1816299"/>
                  <a:pt x="231020" y="1853869"/>
                  <a:pt x="225728" y="1839582"/>
                </a:cubicBezTo>
                <a:cubicBezTo>
                  <a:pt x="220436" y="1825295"/>
                  <a:pt x="287641" y="1979282"/>
                  <a:pt x="247953" y="1668132"/>
                </a:cubicBezTo>
                <a:cubicBezTo>
                  <a:pt x="208266" y="1356982"/>
                  <a:pt x="9299" y="89628"/>
                  <a:pt x="303" y="4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B125D2AA-544D-497E-B321-863436C47973}"/>
              </a:ext>
            </a:extLst>
          </p:cNvPr>
          <p:cNvSpPr/>
          <p:nvPr/>
        </p:nvSpPr>
        <p:spPr>
          <a:xfrm>
            <a:off x="7113551" y="2722311"/>
            <a:ext cx="313071" cy="1631414"/>
          </a:xfrm>
          <a:custGeom>
            <a:avLst/>
            <a:gdLst>
              <a:gd name="connsiteX0" fmla="*/ 1624 w 313071"/>
              <a:gd name="connsiteY0" fmla="*/ 24064 h 1631414"/>
              <a:gd name="connsiteX1" fmla="*/ 134974 w 313071"/>
              <a:gd name="connsiteY1" fmla="*/ 751139 h 1631414"/>
              <a:gd name="connsiteX2" fmla="*/ 249274 w 313071"/>
              <a:gd name="connsiteY2" fmla="*/ 1325814 h 1631414"/>
              <a:gd name="connsiteX3" fmla="*/ 312774 w 313071"/>
              <a:gd name="connsiteY3" fmla="*/ 1630614 h 1631414"/>
              <a:gd name="connsiteX4" fmla="*/ 274674 w 313071"/>
              <a:gd name="connsiteY4" fmla="*/ 1421064 h 1631414"/>
              <a:gd name="connsiteX5" fmla="*/ 74649 w 313071"/>
              <a:gd name="connsiteY5" fmla="*/ 287589 h 1631414"/>
              <a:gd name="connsiteX6" fmla="*/ 1624 w 313071"/>
              <a:gd name="connsiteY6" fmla="*/ 24064 h 163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71" h="1631414">
                <a:moveTo>
                  <a:pt x="1624" y="24064"/>
                </a:moveTo>
                <a:cubicBezTo>
                  <a:pt x="11678" y="101322"/>
                  <a:pt x="93699" y="534181"/>
                  <a:pt x="134974" y="751139"/>
                </a:cubicBezTo>
                <a:cubicBezTo>
                  <a:pt x="176249" y="968097"/>
                  <a:pt x="219641" y="1179235"/>
                  <a:pt x="249274" y="1325814"/>
                </a:cubicBezTo>
                <a:cubicBezTo>
                  <a:pt x="278907" y="1472393"/>
                  <a:pt x="308541" y="1614739"/>
                  <a:pt x="312774" y="1630614"/>
                </a:cubicBezTo>
                <a:cubicBezTo>
                  <a:pt x="317007" y="1646489"/>
                  <a:pt x="274674" y="1421064"/>
                  <a:pt x="274674" y="1421064"/>
                </a:cubicBezTo>
                <a:cubicBezTo>
                  <a:pt x="234987" y="1197227"/>
                  <a:pt x="119628" y="514072"/>
                  <a:pt x="74649" y="287589"/>
                </a:cubicBezTo>
                <a:cubicBezTo>
                  <a:pt x="29670" y="61106"/>
                  <a:pt x="-8430" y="-53194"/>
                  <a:pt x="1624" y="24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B73AB230-330A-44D3-87FD-8D624CB091CC}"/>
              </a:ext>
            </a:extLst>
          </p:cNvPr>
          <p:cNvSpPr/>
          <p:nvPr/>
        </p:nvSpPr>
        <p:spPr>
          <a:xfrm>
            <a:off x="7042261" y="2777194"/>
            <a:ext cx="364462" cy="1644790"/>
          </a:xfrm>
          <a:custGeom>
            <a:avLst/>
            <a:gdLst>
              <a:gd name="connsiteX0" fmla="*/ 9414 w 364462"/>
              <a:gd name="connsiteY0" fmla="*/ 32681 h 1644790"/>
              <a:gd name="connsiteX1" fmla="*/ 345964 w 364462"/>
              <a:gd name="connsiteY1" fmla="*/ 1559856 h 1644790"/>
              <a:gd name="connsiteX2" fmla="*/ 298339 w 364462"/>
              <a:gd name="connsiteY2" fmla="*/ 1356656 h 1644790"/>
              <a:gd name="connsiteX3" fmla="*/ 111014 w 364462"/>
              <a:gd name="connsiteY3" fmla="*/ 578781 h 1644790"/>
              <a:gd name="connsiteX4" fmla="*/ 9414 w 364462"/>
              <a:gd name="connsiteY4" fmla="*/ 32681 h 164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62" h="1644790">
                <a:moveTo>
                  <a:pt x="9414" y="32681"/>
                </a:moveTo>
                <a:cubicBezTo>
                  <a:pt x="48572" y="196193"/>
                  <a:pt x="297810" y="1339194"/>
                  <a:pt x="345964" y="1559856"/>
                </a:cubicBezTo>
                <a:cubicBezTo>
                  <a:pt x="394118" y="1780519"/>
                  <a:pt x="337497" y="1520168"/>
                  <a:pt x="298339" y="1356656"/>
                </a:cubicBezTo>
                <a:cubicBezTo>
                  <a:pt x="259181" y="1193144"/>
                  <a:pt x="159168" y="796268"/>
                  <a:pt x="111014" y="578781"/>
                </a:cubicBezTo>
                <a:cubicBezTo>
                  <a:pt x="62860" y="361294"/>
                  <a:pt x="-29744" y="-130831"/>
                  <a:pt x="9414" y="32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135548B5-4A2B-42A3-AF9C-D73D3071D267}"/>
              </a:ext>
            </a:extLst>
          </p:cNvPr>
          <p:cNvSpPr/>
          <p:nvPr/>
        </p:nvSpPr>
        <p:spPr>
          <a:xfrm>
            <a:off x="6972172" y="2850804"/>
            <a:ext cx="509294" cy="1801628"/>
          </a:xfrm>
          <a:custGeom>
            <a:avLst/>
            <a:gdLst>
              <a:gd name="connsiteX0" fmla="*/ 128 w 509294"/>
              <a:gd name="connsiteY0" fmla="*/ 346 h 1801628"/>
              <a:gd name="connsiteX1" fmla="*/ 327153 w 509294"/>
              <a:gd name="connsiteY1" fmla="*/ 1498946 h 1801628"/>
              <a:gd name="connsiteX2" fmla="*/ 371603 w 509294"/>
              <a:gd name="connsiteY2" fmla="*/ 1695796 h 1801628"/>
              <a:gd name="connsiteX3" fmla="*/ 489078 w 509294"/>
              <a:gd name="connsiteY3" fmla="*/ 1791046 h 1801628"/>
              <a:gd name="connsiteX4" fmla="*/ 501778 w 509294"/>
              <a:gd name="connsiteY4" fmla="*/ 1787871 h 1801628"/>
              <a:gd name="connsiteX5" fmla="*/ 409703 w 509294"/>
              <a:gd name="connsiteY5" fmla="*/ 1689446 h 1801628"/>
              <a:gd name="connsiteX6" fmla="*/ 368428 w 509294"/>
              <a:gd name="connsiteY6" fmla="*/ 1362421 h 1801628"/>
              <a:gd name="connsiteX7" fmla="*/ 128 w 509294"/>
              <a:gd name="connsiteY7" fmla="*/ 346 h 180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294" h="1801628">
                <a:moveTo>
                  <a:pt x="128" y="346"/>
                </a:moveTo>
                <a:cubicBezTo>
                  <a:pt x="-6751" y="23100"/>
                  <a:pt x="265241" y="1216371"/>
                  <a:pt x="327153" y="1498946"/>
                </a:cubicBezTo>
                <a:cubicBezTo>
                  <a:pt x="389065" y="1781521"/>
                  <a:pt x="344616" y="1647113"/>
                  <a:pt x="371603" y="1695796"/>
                </a:cubicBezTo>
                <a:cubicBezTo>
                  <a:pt x="398591" y="1744479"/>
                  <a:pt x="467382" y="1775700"/>
                  <a:pt x="489078" y="1791046"/>
                </a:cubicBezTo>
                <a:cubicBezTo>
                  <a:pt x="510774" y="1806392"/>
                  <a:pt x="515007" y="1804804"/>
                  <a:pt x="501778" y="1787871"/>
                </a:cubicBezTo>
                <a:cubicBezTo>
                  <a:pt x="488549" y="1770938"/>
                  <a:pt x="431928" y="1760354"/>
                  <a:pt x="409703" y="1689446"/>
                </a:cubicBezTo>
                <a:cubicBezTo>
                  <a:pt x="387478" y="1618538"/>
                  <a:pt x="432986" y="1642879"/>
                  <a:pt x="368428" y="1362421"/>
                </a:cubicBezTo>
                <a:cubicBezTo>
                  <a:pt x="303870" y="1081963"/>
                  <a:pt x="7007" y="-22408"/>
                  <a:pt x="128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5E8351CF-67B3-4CE9-8721-F1CE9F22A6BF}"/>
              </a:ext>
            </a:extLst>
          </p:cNvPr>
          <p:cNvSpPr/>
          <p:nvPr/>
        </p:nvSpPr>
        <p:spPr>
          <a:xfrm>
            <a:off x="3745933" y="2789487"/>
            <a:ext cx="1025125" cy="112499"/>
          </a:xfrm>
          <a:custGeom>
            <a:avLst/>
            <a:gdLst>
              <a:gd name="connsiteX0" fmla="*/ 567 w 1025125"/>
              <a:gd name="connsiteY0" fmla="*/ 280 h 112499"/>
              <a:gd name="connsiteX1" fmla="*/ 591117 w 1025125"/>
              <a:gd name="connsiteY1" fmla="*/ 63780 h 112499"/>
              <a:gd name="connsiteX2" fmla="*/ 963650 w 1025125"/>
              <a:gd name="connsiteY2" fmla="*/ 110346 h 112499"/>
              <a:gd name="connsiteX3" fmla="*/ 1018684 w 1025125"/>
              <a:gd name="connsiteY3" fmla="*/ 101880 h 112499"/>
              <a:gd name="connsiteX4" fmla="*/ 898034 w 1025125"/>
              <a:gd name="connsiteY4" fmla="*/ 76480 h 112499"/>
              <a:gd name="connsiteX5" fmla="*/ 703300 w 1025125"/>
              <a:gd name="connsiteY5" fmla="*/ 42613 h 112499"/>
              <a:gd name="connsiteX6" fmla="*/ 567 w 1025125"/>
              <a:gd name="connsiteY6" fmla="*/ 280 h 11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125" h="112499">
                <a:moveTo>
                  <a:pt x="567" y="280"/>
                </a:moveTo>
                <a:cubicBezTo>
                  <a:pt x="-18130" y="3808"/>
                  <a:pt x="430603" y="45436"/>
                  <a:pt x="591117" y="63780"/>
                </a:cubicBezTo>
                <a:cubicBezTo>
                  <a:pt x="751631" y="82124"/>
                  <a:pt x="892389" y="103996"/>
                  <a:pt x="963650" y="110346"/>
                </a:cubicBezTo>
                <a:cubicBezTo>
                  <a:pt x="1034911" y="116696"/>
                  <a:pt x="1029620" y="107524"/>
                  <a:pt x="1018684" y="101880"/>
                </a:cubicBezTo>
                <a:cubicBezTo>
                  <a:pt x="1007748" y="96236"/>
                  <a:pt x="898034" y="76480"/>
                  <a:pt x="898034" y="76480"/>
                </a:cubicBezTo>
                <a:cubicBezTo>
                  <a:pt x="845470" y="66602"/>
                  <a:pt x="849350" y="57782"/>
                  <a:pt x="703300" y="42613"/>
                </a:cubicBezTo>
                <a:cubicBezTo>
                  <a:pt x="557250" y="27444"/>
                  <a:pt x="19264" y="-3248"/>
                  <a:pt x="567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7C6EBEC8-C8EE-4100-92ED-93077B389CB0}"/>
              </a:ext>
            </a:extLst>
          </p:cNvPr>
          <p:cNvSpPr/>
          <p:nvPr/>
        </p:nvSpPr>
        <p:spPr>
          <a:xfrm>
            <a:off x="3750202" y="2735597"/>
            <a:ext cx="1042673" cy="143070"/>
          </a:xfrm>
          <a:custGeom>
            <a:avLst/>
            <a:gdLst>
              <a:gd name="connsiteX0" fmla="*/ 6881 w 1042673"/>
              <a:gd name="connsiteY0" fmla="*/ 1253 h 143070"/>
              <a:gd name="connsiteX1" fmla="*/ 68265 w 1042673"/>
              <a:gd name="connsiteY1" fmla="*/ 5486 h 143070"/>
              <a:gd name="connsiteX2" fmla="*/ 766765 w 1042673"/>
              <a:gd name="connsiteY2" fmla="*/ 79570 h 143070"/>
              <a:gd name="connsiteX3" fmla="*/ 1039815 w 1042673"/>
              <a:gd name="connsiteY3" fmla="*/ 119786 h 143070"/>
              <a:gd name="connsiteX4" fmla="*/ 917048 w 1042673"/>
              <a:gd name="connsiteY4" fmla="*/ 143070 h 143070"/>
              <a:gd name="connsiteX5" fmla="*/ 929748 w 1042673"/>
              <a:gd name="connsiteY5" fmla="*/ 119786 h 143070"/>
              <a:gd name="connsiteX6" fmla="*/ 6881 w 1042673"/>
              <a:gd name="connsiteY6" fmla="*/ 1253 h 14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673" h="143070">
                <a:moveTo>
                  <a:pt x="6881" y="1253"/>
                </a:moveTo>
                <a:cubicBezTo>
                  <a:pt x="-25751" y="-3157"/>
                  <a:pt x="68265" y="5486"/>
                  <a:pt x="68265" y="5486"/>
                </a:cubicBezTo>
                <a:lnTo>
                  <a:pt x="766765" y="79570"/>
                </a:lnTo>
                <a:cubicBezTo>
                  <a:pt x="928690" y="98620"/>
                  <a:pt x="1014768" y="109203"/>
                  <a:pt x="1039815" y="119786"/>
                </a:cubicBezTo>
                <a:cubicBezTo>
                  <a:pt x="1064862" y="130369"/>
                  <a:pt x="917048" y="143070"/>
                  <a:pt x="917048" y="143070"/>
                </a:cubicBezTo>
                <a:cubicBezTo>
                  <a:pt x="898704" y="143070"/>
                  <a:pt x="1078620" y="140247"/>
                  <a:pt x="929748" y="119786"/>
                </a:cubicBezTo>
                <a:cubicBezTo>
                  <a:pt x="780876" y="99325"/>
                  <a:pt x="402345" y="59814"/>
                  <a:pt x="6881" y="1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8972C5E1-A458-4413-9B4E-617635A419CA}"/>
              </a:ext>
            </a:extLst>
          </p:cNvPr>
          <p:cNvSpPr/>
          <p:nvPr/>
        </p:nvSpPr>
        <p:spPr>
          <a:xfrm>
            <a:off x="3674918" y="2266066"/>
            <a:ext cx="971708" cy="398907"/>
          </a:xfrm>
          <a:custGeom>
            <a:avLst/>
            <a:gdLst>
              <a:gd name="connsiteX0" fmla="*/ 10199 w 971708"/>
              <a:gd name="connsiteY0" fmla="*/ 396701 h 398907"/>
              <a:gd name="connsiteX1" fmla="*/ 264199 w 971708"/>
              <a:gd name="connsiteY1" fmla="*/ 216784 h 398907"/>
              <a:gd name="connsiteX2" fmla="*/ 954232 w 971708"/>
              <a:gd name="connsiteY2" fmla="*/ 9351 h 398907"/>
              <a:gd name="connsiteX3" fmla="*/ 748915 w 971708"/>
              <a:gd name="connsiteY3" fmla="*/ 41101 h 398907"/>
              <a:gd name="connsiteX4" fmla="*/ 568999 w 971708"/>
              <a:gd name="connsiteY4" fmla="*/ 89784 h 398907"/>
              <a:gd name="connsiteX5" fmla="*/ 10199 w 971708"/>
              <a:gd name="connsiteY5" fmla="*/ 396701 h 39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708" h="398907">
                <a:moveTo>
                  <a:pt x="10199" y="396701"/>
                </a:moveTo>
                <a:cubicBezTo>
                  <a:pt x="-40601" y="417868"/>
                  <a:pt x="106860" y="281342"/>
                  <a:pt x="264199" y="216784"/>
                </a:cubicBezTo>
                <a:cubicBezTo>
                  <a:pt x="421538" y="152226"/>
                  <a:pt x="873446" y="38631"/>
                  <a:pt x="954232" y="9351"/>
                </a:cubicBezTo>
                <a:cubicBezTo>
                  <a:pt x="1035018" y="-19929"/>
                  <a:pt x="813120" y="27696"/>
                  <a:pt x="748915" y="41101"/>
                </a:cubicBezTo>
                <a:cubicBezTo>
                  <a:pt x="684710" y="54506"/>
                  <a:pt x="693530" y="32281"/>
                  <a:pt x="568999" y="89784"/>
                </a:cubicBezTo>
                <a:cubicBezTo>
                  <a:pt x="444469" y="147287"/>
                  <a:pt x="60999" y="375534"/>
                  <a:pt x="10199" y="396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47C63AB0-8384-4115-8EA7-0E53838A175A}"/>
              </a:ext>
            </a:extLst>
          </p:cNvPr>
          <p:cNvSpPr/>
          <p:nvPr/>
        </p:nvSpPr>
        <p:spPr>
          <a:xfrm>
            <a:off x="3676637" y="2245980"/>
            <a:ext cx="1004294" cy="216698"/>
          </a:xfrm>
          <a:custGeom>
            <a:avLst/>
            <a:gdLst>
              <a:gd name="connsiteX0" fmla="*/ 971563 w 1004294"/>
              <a:gd name="connsiteY0" fmla="*/ 10387 h 216698"/>
              <a:gd name="connsiteX1" fmla="*/ 912296 w 1004294"/>
              <a:gd name="connsiteY1" fmla="*/ 12503 h 216698"/>
              <a:gd name="connsiteX2" fmla="*/ 537646 w 1004294"/>
              <a:gd name="connsiteY2" fmla="*/ 88703 h 216698"/>
              <a:gd name="connsiteX3" fmla="*/ 503780 w 1004294"/>
              <a:gd name="connsiteY3" fmla="*/ 92937 h 216698"/>
              <a:gd name="connsiteX4" fmla="*/ 529180 w 1004294"/>
              <a:gd name="connsiteY4" fmla="*/ 29437 h 216698"/>
              <a:gd name="connsiteX5" fmla="*/ 459330 w 1004294"/>
              <a:gd name="connsiteY5" fmla="*/ 103520 h 216698"/>
              <a:gd name="connsiteX6" fmla="*/ 315396 w 1004294"/>
              <a:gd name="connsiteY6" fmla="*/ 175487 h 216698"/>
              <a:gd name="connsiteX7" fmla="*/ 260363 w 1004294"/>
              <a:gd name="connsiteY7" fmla="*/ 198770 h 216698"/>
              <a:gd name="connsiteX8" fmla="*/ 13 w 1004294"/>
              <a:gd name="connsiteY8" fmla="*/ 203003 h 216698"/>
              <a:gd name="connsiteX9" fmla="*/ 249780 w 1004294"/>
              <a:gd name="connsiteY9" fmla="*/ 211470 h 216698"/>
              <a:gd name="connsiteX10" fmla="*/ 480496 w 1004294"/>
              <a:gd name="connsiteY10" fmla="*/ 114103 h 216698"/>
              <a:gd name="connsiteX11" fmla="*/ 971563 w 1004294"/>
              <a:gd name="connsiteY11" fmla="*/ 10387 h 21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4294" h="216698">
                <a:moveTo>
                  <a:pt x="971563" y="10387"/>
                </a:moveTo>
                <a:cubicBezTo>
                  <a:pt x="1043530" y="-6546"/>
                  <a:pt x="984615" y="-550"/>
                  <a:pt x="912296" y="12503"/>
                </a:cubicBezTo>
                <a:cubicBezTo>
                  <a:pt x="839977" y="25556"/>
                  <a:pt x="605732" y="75297"/>
                  <a:pt x="537646" y="88703"/>
                </a:cubicBezTo>
                <a:cubicBezTo>
                  <a:pt x="469560" y="102109"/>
                  <a:pt x="505191" y="102815"/>
                  <a:pt x="503780" y="92937"/>
                </a:cubicBezTo>
                <a:cubicBezTo>
                  <a:pt x="502369" y="83059"/>
                  <a:pt x="536588" y="27673"/>
                  <a:pt x="529180" y="29437"/>
                </a:cubicBezTo>
                <a:cubicBezTo>
                  <a:pt x="521772" y="31201"/>
                  <a:pt x="494961" y="79178"/>
                  <a:pt x="459330" y="103520"/>
                </a:cubicBezTo>
                <a:cubicBezTo>
                  <a:pt x="423699" y="127862"/>
                  <a:pt x="348557" y="159612"/>
                  <a:pt x="315396" y="175487"/>
                </a:cubicBezTo>
                <a:cubicBezTo>
                  <a:pt x="282235" y="191362"/>
                  <a:pt x="312927" y="194184"/>
                  <a:pt x="260363" y="198770"/>
                </a:cubicBezTo>
                <a:cubicBezTo>
                  <a:pt x="207799" y="203356"/>
                  <a:pt x="1777" y="200886"/>
                  <a:pt x="13" y="203003"/>
                </a:cubicBezTo>
                <a:cubicBezTo>
                  <a:pt x="-1751" y="205120"/>
                  <a:pt x="169699" y="226287"/>
                  <a:pt x="249780" y="211470"/>
                </a:cubicBezTo>
                <a:cubicBezTo>
                  <a:pt x="329861" y="196653"/>
                  <a:pt x="356318" y="147617"/>
                  <a:pt x="480496" y="114103"/>
                </a:cubicBezTo>
                <a:cubicBezTo>
                  <a:pt x="604674" y="80589"/>
                  <a:pt x="899596" y="27320"/>
                  <a:pt x="971563" y="10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B643C65E-7F2C-4278-94C4-0F2D2C34744B}"/>
              </a:ext>
            </a:extLst>
          </p:cNvPr>
          <p:cNvSpPr/>
          <p:nvPr/>
        </p:nvSpPr>
        <p:spPr>
          <a:xfrm>
            <a:off x="3723211" y="2468688"/>
            <a:ext cx="213904" cy="41456"/>
          </a:xfrm>
          <a:custGeom>
            <a:avLst/>
            <a:gdLst>
              <a:gd name="connsiteX0" fmla="*/ 6 w 213904"/>
              <a:gd name="connsiteY0" fmla="*/ 5695 h 41456"/>
              <a:gd name="connsiteX1" fmla="*/ 173572 w 213904"/>
              <a:gd name="connsiteY1" fmla="*/ 33212 h 41456"/>
              <a:gd name="connsiteX2" fmla="*/ 213789 w 213904"/>
              <a:gd name="connsiteY2" fmla="*/ 39562 h 41456"/>
              <a:gd name="connsiteX3" fmla="*/ 167222 w 213904"/>
              <a:gd name="connsiteY3" fmla="*/ 3579 h 41456"/>
              <a:gd name="connsiteX4" fmla="*/ 6 w 213904"/>
              <a:gd name="connsiteY4" fmla="*/ 5695 h 4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04" h="41456">
                <a:moveTo>
                  <a:pt x="6" y="5695"/>
                </a:moveTo>
                <a:cubicBezTo>
                  <a:pt x="1064" y="10634"/>
                  <a:pt x="173572" y="33212"/>
                  <a:pt x="173572" y="33212"/>
                </a:cubicBezTo>
                <a:cubicBezTo>
                  <a:pt x="209203" y="38857"/>
                  <a:pt x="214847" y="44501"/>
                  <a:pt x="213789" y="39562"/>
                </a:cubicBezTo>
                <a:cubicBezTo>
                  <a:pt x="212731" y="34623"/>
                  <a:pt x="197914" y="10282"/>
                  <a:pt x="167222" y="3579"/>
                </a:cubicBezTo>
                <a:cubicBezTo>
                  <a:pt x="136530" y="-3124"/>
                  <a:pt x="-1052" y="756"/>
                  <a:pt x="6" y="5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EF78BA68-9124-4E3B-AD35-5BBB21F0A741}"/>
              </a:ext>
            </a:extLst>
          </p:cNvPr>
          <p:cNvSpPr/>
          <p:nvPr/>
        </p:nvSpPr>
        <p:spPr>
          <a:xfrm>
            <a:off x="4122826" y="2452974"/>
            <a:ext cx="656262" cy="93454"/>
          </a:xfrm>
          <a:custGeom>
            <a:avLst/>
            <a:gdLst>
              <a:gd name="connsiteX0" fmla="*/ 2557 w 656262"/>
              <a:gd name="connsiteY0" fmla="*/ 21409 h 93454"/>
              <a:gd name="connsiteX1" fmla="*/ 146491 w 656262"/>
              <a:gd name="connsiteY1" fmla="*/ 8709 h 93454"/>
              <a:gd name="connsiteX2" fmla="*/ 389907 w 656262"/>
              <a:gd name="connsiteY2" fmla="*/ 40459 h 93454"/>
              <a:gd name="connsiteX3" fmla="*/ 652374 w 656262"/>
              <a:gd name="connsiteY3" fmla="*/ 93376 h 93454"/>
              <a:gd name="connsiteX4" fmla="*/ 527491 w 656262"/>
              <a:gd name="connsiteY4" fmla="*/ 51043 h 93454"/>
              <a:gd name="connsiteX5" fmla="*/ 265024 w 656262"/>
              <a:gd name="connsiteY5" fmla="*/ 243 h 93454"/>
              <a:gd name="connsiteX6" fmla="*/ 2557 w 656262"/>
              <a:gd name="connsiteY6" fmla="*/ 21409 h 9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262" h="93454">
                <a:moveTo>
                  <a:pt x="2557" y="21409"/>
                </a:moveTo>
                <a:cubicBezTo>
                  <a:pt x="-17198" y="22820"/>
                  <a:pt x="81933" y="5534"/>
                  <a:pt x="146491" y="8709"/>
                </a:cubicBezTo>
                <a:cubicBezTo>
                  <a:pt x="211049" y="11884"/>
                  <a:pt x="305593" y="26348"/>
                  <a:pt x="389907" y="40459"/>
                </a:cubicBezTo>
                <a:cubicBezTo>
                  <a:pt x="474221" y="54570"/>
                  <a:pt x="629443" y="91612"/>
                  <a:pt x="652374" y="93376"/>
                </a:cubicBezTo>
                <a:cubicBezTo>
                  <a:pt x="675305" y="95140"/>
                  <a:pt x="592049" y="66565"/>
                  <a:pt x="527491" y="51043"/>
                </a:cubicBezTo>
                <a:cubicBezTo>
                  <a:pt x="462933" y="35521"/>
                  <a:pt x="350396" y="3065"/>
                  <a:pt x="265024" y="243"/>
                </a:cubicBezTo>
                <a:cubicBezTo>
                  <a:pt x="179652" y="-2579"/>
                  <a:pt x="22312" y="19998"/>
                  <a:pt x="2557" y="21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BB2069B5-F267-4FBF-BCFF-3400D7913B35}"/>
              </a:ext>
            </a:extLst>
          </p:cNvPr>
          <p:cNvSpPr/>
          <p:nvPr/>
        </p:nvSpPr>
        <p:spPr>
          <a:xfrm>
            <a:off x="4162606" y="2487060"/>
            <a:ext cx="602879" cy="88938"/>
          </a:xfrm>
          <a:custGeom>
            <a:avLst/>
            <a:gdLst>
              <a:gd name="connsiteX0" fmla="*/ 877 w 602879"/>
              <a:gd name="connsiteY0" fmla="*/ 19073 h 88938"/>
              <a:gd name="connsiteX1" fmla="*/ 328961 w 602879"/>
              <a:gd name="connsiteY1" fmla="*/ 25423 h 88938"/>
              <a:gd name="connsiteX2" fmla="*/ 602011 w 602879"/>
              <a:gd name="connsiteY2" fmla="*/ 88923 h 88938"/>
              <a:gd name="connsiteX3" fmla="*/ 409394 w 602879"/>
              <a:gd name="connsiteY3" fmla="*/ 19073 h 88938"/>
              <a:gd name="connsiteX4" fmla="*/ 237944 w 602879"/>
              <a:gd name="connsiteY4" fmla="*/ 23 h 88938"/>
              <a:gd name="connsiteX5" fmla="*/ 877 w 602879"/>
              <a:gd name="connsiteY5" fmla="*/ 19073 h 8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879" h="88938">
                <a:moveTo>
                  <a:pt x="877" y="19073"/>
                </a:moveTo>
                <a:cubicBezTo>
                  <a:pt x="16046" y="23306"/>
                  <a:pt x="228772" y="13781"/>
                  <a:pt x="328961" y="25423"/>
                </a:cubicBezTo>
                <a:cubicBezTo>
                  <a:pt x="429150" y="37065"/>
                  <a:pt x="588606" y="89981"/>
                  <a:pt x="602011" y="88923"/>
                </a:cubicBezTo>
                <a:cubicBezTo>
                  <a:pt x="615417" y="87865"/>
                  <a:pt x="470072" y="33890"/>
                  <a:pt x="409394" y="19073"/>
                </a:cubicBezTo>
                <a:cubicBezTo>
                  <a:pt x="348716" y="4256"/>
                  <a:pt x="304619" y="728"/>
                  <a:pt x="237944" y="23"/>
                </a:cubicBezTo>
                <a:cubicBezTo>
                  <a:pt x="171269" y="-683"/>
                  <a:pt x="-14292" y="14840"/>
                  <a:pt x="877" y="19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D1798645-8F3E-4005-93AD-247597B132E7}"/>
              </a:ext>
            </a:extLst>
          </p:cNvPr>
          <p:cNvSpPr/>
          <p:nvPr/>
        </p:nvSpPr>
        <p:spPr>
          <a:xfrm>
            <a:off x="3507091" y="1805526"/>
            <a:ext cx="1134956" cy="484746"/>
          </a:xfrm>
          <a:custGeom>
            <a:avLst/>
            <a:gdLst>
              <a:gd name="connsiteX0" fmla="*/ 226 w 1134956"/>
              <a:gd name="connsiteY0" fmla="*/ 484707 h 484746"/>
              <a:gd name="connsiteX1" fmla="*/ 514576 w 1134956"/>
              <a:gd name="connsiteY1" fmla="*/ 215891 h 484746"/>
              <a:gd name="connsiteX2" fmla="*/ 829959 w 1134956"/>
              <a:gd name="connsiteY2" fmla="*/ 78307 h 484746"/>
              <a:gd name="connsiteX3" fmla="*/ 1132642 w 1134956"/>
              <a:gd name="connsiteY3" fmla="*/ 4224 h 484746"/>
              <a:gd name="connsiteX4" fmla="*/ 959076 w 1134956"/>
              <a:gd name="connsiteY4" fmla="*/ 19041 h 484746"/>
              <a:gd name="connsiteX5" fmla="*/ 766459 w 1134956"/>
              <a:gd name="connsiteY5" fmla="*/ 101591 h 484746"/>
              <a:gd name="connsiteX6" fmla="*/ 453192 w 1134956"/>
              <a:gd name="connsiteY6" fmla="*/ 234941 h 484746"/>
              <a:gd name="connsiteX7" fmla="*/ 226 w 1134956"/>
              <a:gd name="connsiteY7" fmla="*/ 484707 h 48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4956" h="484746">
                <a:moveTo>
                  <a:pt x="226" y="484707"/>
                </a:moveTo>
                <a:cubicBezTo>
                  <a:pt x="10457" y="481532"/>
                  <a:pt x="376287" y="283624"/>
                  <a:pt x="514576" y="215891"/>
                </a:cubicBezTo>
                <a:cubicBezTo>
                  <a:pt x="652865" y="148158"/>
                  <a:pt x="726948" y="113585"/>
                  <a:pt x="829959" y="78307"/>
                </a:cubicBezTo>
                <a:cubicBezTo>
                  <a:pt x="932970" y="43029"/>
                  <a:pt x="1111123" y="14102"/>
                  <a:pt x="1132642" y="4224"/>
                </a:cubicBezTo>
                <a:cubicBezTo>
                  <a:pt x="1154161" y="-5654"/>
                  <a:pt x="1020107" y="2813"/>
                  <a:pt x="959076" y="19041"/>
                </a:cubicBezTo>
                <a:cubicBezTo>
                  <a:pt x="898046" y="35269"/>
                  <a:pt x="766459" y="101591"/>
                  <a:pt x="766459" y="101591"/>
                </a:cubicBezTo>
                <a:cubicBezTo>
                  <a:pt x="682145" y="137574"/>
                  <a:pt x="577722" y="170736"/>
                  <a:pt x="453192" y="234941"/>
                </a:cubicBezTo>
                <a:cubicBezTo>
                  <a:pt x="328662" y="299146"/>
                  <a:pt x="-10005" y="487882"/>
                  <a:pt x="226" y="484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95D6965A-92FD-491B-9CDC-C91F5D5660E4}"/>
              </a:ext>
            </a:extLst>
          </p:cNvPr>
          <p:cNvSpPr/>
          <p:nvPr/>
        </p:nvSpPr>
        <p:spPr>
          <a:xfrm>
            <a:off x="3553970" y="1765151"/>
            <a:ext cx="1048019" cy="327249"/>
          </a:xfrm>
          <a:custGeom>
            <a:avLst/>
            <a:gdLst>
              <a:gd name="connsiteX0" fmla="*/ 319530 w 1048019"/>
              <a:gd name="connsiteY0" fmla="*/ 321882 h 327249"/>
              <a:gd name="connsiteX1" fmla="*/ 2030 w 1048019"/>
              <a:gd name="connsiteY1" fmla="*/ 326116 h 327249"/>
              <a:gd name="connsiteX2" fmla="*/ 184063 w 1048019"/>
              <a:gd name="connsiteY2" fmla="*/ 300716 h 327249"/>
              <a:gd name="connsiteX3" fmla="*/ 194647 w 1048019"/>
              <a:gd name="connsiteY3" fmla="*/ 292249 h 327249"/>
              <a:gd name="connsiteX4" fmla="*/ 442297 w 1048019"/>
              <a:gd name="connsiteY4" fmla="*/ 224516 h 327249"/>
              <a:gd name="connsiteX5" fmla="*/ 653963 w 1048019"/>
              <a:gd name="connsiteY5" fmla="*/ 120799 h 327249"/>
              <a:gd name="connsiteX6" fmla="*/ 1047663 w 1048019"/>
              <a:gd name="connsiteY6" fmla="*/ 149 h 327249"/>
              <a:gd name="connsiteX7" fmla="*/ 717463 w 1048019"/>
              <a:gd name="connsiteY7" fmla="*/ 99632 h 327249"/>
              <a:gd name="connsiteX8" fmla="*/ 368213 w 1048019"/>
              <a:gd name="connsiteY8" fmla="*/ 260499 h 327249"/>
              <a:gd name="connsiteX9" fmla="*/ 27430 w 1048019"/>
              <a:gd name="connsiteY9" fmla="*/ 313416 h 327249"/>
              <a:gd name="connsiteX10" fmla="*/ 319530 w 1048019"/>
              <a:gd name="connsiteY10" fmla="*/ 321882 h 32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019" h="327249">
                <a:moveTo>
                  <a:pt x="319530" y="321882"/>
                </a:moveTo>
                <a:cubicBezTo>
                  <a:pt x="315297" y="323999"/>
                  <a:pt x="24608" y="329644"/>
                  <a:pt x="2030" y="326116"/>
                </a:cubicBezTo>
                <a:cubicBezTo>
                  <a:pt x="-20548" y="322588"/>
                  <a:pt x="151960" y="306360"/>
                  <a:pt x="184063" y="300716"/>
                </a:cubicBezTo>
                <a:cubicBezTo>
                  <a:pt x="216166" y="295072"/>
                  <a:pt x="151608" y="304949"/>
                  <a:pt x="194647" y="292249"/>
                </a:cubicBezTo>
                <a:cubicBezTo>
                  <a:pt x="237686" y="279549"/>
                  <a:pt x="365744" y="253091"/>
                  <a:pt x="442297" y="224516"/>
                </a:cubicBezTo>
                <a:cubicBezTo>
                  <a:pt x="518850" y="195941"/>
                  <a:pt x="553069" y="158193"/>
                  <a:pt x="653963" y="120799"/>
                </a:cubicBezTo>
                <a:cubicBezTo>
                  <a:pt x="754857" y="83404"/>
                  <a:pt x="1037080" y="3677"/>
                  <a:pt x="1047663" y="149"/>
                </a:cubicBezTo>
                <a:cubicBezTo>
                  <a:pt x="1058246" y="-3379"/>
                  <a:pt x="830705" y="56240"/>
                  <a:pt x="717463" y="99632"/>
                </a:cubicBezTo>
                <a:cubicBezTo>
                  <a:pt x="604221" y="143024"/>
                  <a:pt x="483219" y="224868"/>
                  <a:pt x="368213" y="260499"/>
                </a:cubicBezTo>
                <a:cubicBezTo>
                  <a:pt x="253207" y="296130"/>
                  <a:pt x="41188" y="305655"/>
                  <a:pt x="27430" y="313416"/>
                </a:cubicBezTo>
                <a:cubicBezTo>
                  <a:pt x="13672" y="321177"/>
                  <a:pt x="323763" y="319765"/>
                  <a:pt x="319530" y="321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0B7F3EA3-3EED-434F-A409-B9144D79C34F}"/>
              </a:ext>
            </a:extLst>
          </p:cNvPr>
          <p:cNvSpPr/>
          <p:nvPr/>
        </p:nvSpPr>
        <p:spPr>
          <a:xfrm>
            <a:off x="4629487" y="1720805"/>
            <a:ext cx="105983" cy="172557"/>
          </a:xfrm>
          <a:custGeom>
            <a:avLst/>
            <a:gdLst>
              <a:gd name="connsiteX0" fmla="*/ 105496 w 105983"/>
              <a:gd name="connsiteY0" fmla="*/ 45 h 172557"/>
              <a:gd name="connsiteX1" fmla="*/ 41996 w 105983"/>
              <a:gd name="connsiteY1" fmla="*/ 76245 h 172557"/>
              <a:gd name="connsiteX2" fmla="*/ 71630 w 105983"/>
              <a:gd name="connsiteY2" fmla="*/ 171495 h 172557"/>
              <a:gd name="connsiteX3" fmla="*/ 39880 w 105983"/>
              <a:gd name="connsiteY3" fmla="*/ 124928 h 172557"/>
              <a:gd name="connsiteX4" fmla="*/ 1780 w 105983"/>
              <a:gd name="connsiteY4" fmla="*/ 86828 h 172557"/>
              <a:gd name="connsiteX5" fmla="*/ 105496 w 105983"/>
              <a:gd name="connsiteY5" fmla="*/ 45 h 17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983" h="172557">
                <a:moveTo>
                  <a:pt x="105496" y="45"/>
                </a:moveTo>
                <a:cubicBezTo>
                  <a:pt x="112199" y="-1719"/>
                  <a:pt x="47640" y="47670"/>
                  <a:pt x="41996" y="76245"/>
                </a:cubicBezTo>
                <a:cubicBezTo>
                  <a:pt x="36352" y="104820"/>
                  <a:pt x="71983" y="163381"/>
                  <a:pt x="71630" y="171495"/>
                </a:cubicBezTo>
                <a:cubicBezTo>
                  <a:pt x="71277" y="179609"/>
                  <a:pt x="51522" y="139039"/>
                  <a:pt x="39880" y="124928"/>
                </a:cubicBezTo>
                <a:cubicBezTo>
                  <a:pt x="28238" y="110817"/>
                  <a:pt x="-8450" y="105525"/>
                  <a:pt x="1780" y="86828"/>
                </a:cubicBezTo>
                <a:cubicBezTo>
                  <a:pt x="12010" y="68131"/>
                  <a:pt x="98793" y="1809"/>
                  <a:pt x="105496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8A0D77F3-7238-4FC9-93C8-7B640D34C359}"/>
              </a:ext>
            </a:extLst>
          </p:cNvPr>
          <p:cNvSpPr/>
          <p:nvPr/>
        </p:nvSpPr>
        <p:spPr>
          <a:xfrm>
            <a:off x="3988986" y="1898470"/>
            <a:ext cx="735339" cy="159235"/>
          </a:xfrm>
          <a:custGeom>
            <a:avLst/>
            <a:gdLst>
              <a:gd name="connsiteX0" fmla="*/ 13631 w 735339"/>
              <a:gd name="connsiteY0" fmla="*/ 127180 h 159235"/>
              <a:gd name="connsiteX1" fmla="*/ 134281 w 735339"/>
              <a:gd name="connsiteY1" fmla="*/ 158930 h 159235"/>
              <a:gd name="connsiteX2" fmla="*/ 280331 w 735339"/>
              <a:gd name="connsiteY2" fmla="*/ 144113 h 159235"/>
              <a:gd name="connsiteX3" fmla="*/ 678264 w 735339"/>
              <a:gd name="connsiteY3" fmla="*/ 112363 h 159235"/>
              <a:gd name="connsiteX4" fmla="*/ 731181 w 735339"/>
              <a:gd name="connsiteY4" fmla="*/ 180 h 159235"/>
              <a:gd name="connsiteX5" fmla="*/ 663447 w 735339"/>
              <a:gd name="connsiteY5" fmla="*/ 86963 h 159235"/>
              <a:gd name="connsiteX6" fmla="*/ 470831 w 735339"/>
              <a:gd name="connsiteY6" fmla="*/ 116597 h 159235"/>
              <a:gd name="connsiteX7" fmla="*/ 13631 w 735339"/>
              <a:gd name="connsiteY7" fmla="*/ 127180 h 15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339" h="159235">
                <a:moveTo>
                  <a:pt x="13631" y="127180"/>
                </a:moveTo>
                <a:cubicBezTo>
                  <a:pt x="-42461" y="134235"/>
                  <a:pt x="89831" y="156108"/>
                  <a:pt x="134281" y="158930"/>
                </a:cubicBezTo>
                <a:cubicBezTo>
                  <a:pt x="178731" y="161752"/>
                  <a:pt x="280331" y="144113"/>
                  <a:pt x="280331" y="144113"/>
                </a:cubicBezTo>
                <a:cubicBezTo>
                  <a:pt x="370995" y="136352"/>
                  <a:pt x="603122" y="136352"/>
                  <a:pt x="678264" y="112363"/>
                </a:cubicBezTo>
                <a:cubicBezTo>
                  <a:pt x="753406" y="88374"/>
                  <a:pt x="733650" y="4413"/>
                  <a:pt x="731181" y="180"/>
                </a:cubicBezTo>
                <a:cubicBezTo>
                  <a:pt x="728712" y="-4053"/>
                  <a:pt x="706839" y="67560"/>
                  <a:pt x="663447" y="86963"/>
                </a:cubicBezTo>
                <a:cubicBezTo>
                  <a:pt x="620055" y="106366"/>
                  <a:pt x="584073" y="107072"/>
                  <a:pt x="470831" y="116597"/>
                </a:cubicBezTo>
                <a:cubicBezTo>
                  <a:pt x="357589" y="126122"/>
                  <a:pt x="69723" y="120125"/>
                  <a:pt x="13631" y="127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1495F622-B84D-4ACE-A710-F0690550292C}"/>
              </a:ext>
            </a:extLst>
          </p:cNvPr>
          <p:cNvSpPr/>
          <p:nvPr/>
        </p:nvSpPr>
        <p:spPr>
          <a:xfrm>
            <a:off x="4135216" y="1959504"/>
            <a:ext cx="564397" cy="51586"/>
          </a:xfrm>
          <a:custGeom>
            <a:avLst/>
            <a:gdLst>
              <a:gd name="connsiteX0" fmla="*/ 751 w 564397"/>
              <a:gd name="connsiteY0" fmla="*/ 49213 h 51586"/>
              <a:gd name="connsiteX1" fmla="*/ 328834 w 564397"/>
              <a:gd name="connsiteY1" fmla="*/ 44979 h 51586"/>
              <a:gd name="connsiteX2" fmla="*/ 561667 w 564397"/>
              <a:gd name="connsiteY2" fmla="*/ 529 h 51586"/>
              <a:gd name="connsiteX3" fmla="*/ 426201 w 564397"/>
              <a:gd name="connsiteY3" fmla="*/ 23813 h 51586"/>
              <a:gd name="connsiteX4" fmla="*/ 751 w 564397"/>
              <a:gd name="connsiteY4" fmla="*/ 49213 h 5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397" h="51586">
                <a:moveTo>
                  <a:pt x="751" y="49213"/>
                </a:moveTo>
                <a:cubicBezTo>
                  <a:pt x="-15477" y="52741"/>
                  <a:pt x="235348" y="53093"/>
                  <a:pt x="328834" y="44979"/>
                </a:cubicBezTo>
                <a:cubicBezTo>
                  <a:pt x="422320" y="36865"/>
                  <a:pt x="545439" y="4057"/>
                  <a:pt x="561667" y="529"/>
                </a:cubicBezTo>
                <a:cubicBezTo>
                  <a:pt x="577895" y="-2999"/>
                  <a:pt x="520393" y="11819"/>
                  <a:pt x="426201" y="23813"/>
                </a:cubicBezTo>
                <a:cubicBezTo>
                  <a:pt x="332009" y="35807"/>
                  <a:pt x="16979" y="45685"/>
                  <a:pt x="751" y="49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CDD51D74-C147-4B5F-9703-9E710AA0FF5E}"/>
              </a:ext>
            </a:extLst>
          </p:cNvPr>
          <p:cNvSpPr/>
          <p:nvPr/>
        </p:nvSpPr>
        <p:spPr>
          <a:xfrm>
            <a:off x="3573643" y="1690206"/>
            <a:ext cx="665329" cy="228858"/>
          </a:xfrm>
          <a:custGeom>
            <a:avLst/>
            <a:gdLst>
              <a:gd name="connsiteX0" fmla="*/ 24690 w 665329"/>
              <a:gd name="connsiteY0" fmla="*/ 225377 h 228858"/>
              <a:gd name="connsiteX1" fmla="*/ 291390 w 665329"/>
              <a:gd name="connsiteY1" fmla="*/ 104727 h 228858"/>
              <a:gd name="connsiteX2" fmla="*/ 655457 w 665329"/>
              <a:gd name="connsiteY2" fmla="*/ 5244 h 228858"/>
              <a:gd name="connsiteX3" fmla="*/ 553857 w 665329"/>
              <a:gd name="connsiteY3" fmla="*/ 15827 h 228858"/>
              <a:gd name="connsiteX4" fmla="*/ 467074 w 665329"/>
              <a:gd name="connsiteY4" fmla="*/ 32761 h 228858"/>
              <a:gd name="connsiteX5" fmla="*/ 60674 w 665329"/>
              <a:gd name="connsiteY5" fmla="*/ 183044 h 228858"/>
              <a:gd name="connsiteX6" fmla="*/ 24690 w 665329"/>
              <a:gd name="connsiteY6" fmla="*/ 225377 h 22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329" h="228858">
                <a:moveTo>
                  <a:pt x="24690" y="225377"/>
                </a:moveTo>
                <a:cubicBezTo>
                  <a:pt x="63143" y="212324"/>
                  <a:pt x="186262" y="141416"/>
                  <a:pt x="291390" y="104727"/>
                </a:cubicBezTo>
                <a:cubicBezTo>
                  <a:pt x="396518" y="68038"/>
                  <a:pt x="611712" y="20061"/>
                  <a:pt x="655457" y="5244"/>
                </a:cubicBezTo>
                <a:cubicBezTo>
                  <a:pt x="699202" y="-9573"/>
                  <a:pt x="585254" y="11241"/>
                  <a:pt x="553857" y="15827"/>
                </a:cubicBezTo>
                <a:cubicBezTo>
                  <a:pt x="522460" y="20413"/>
                  <a:pt x="549271" y="4892"/>
                  <a:pt x="467074" y="32761"/>
                </a:cubicBezTo>
                <a:cubicBezTo>
                  <a:pt x="384877" y="60630"/>
                  <a:pt x="132641" y="153411"/>
                  <a:pt x="60674" y="183044"/>
                </a:cubicBezTo>
                <a:cubicBezTo>
                  <a:pt x="-11293" y="212677"/>
                  <a:pt x="-13763" y="238430"/>
                  <a:pt x="24690" y="225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1FE64880-0AE3-423E-A10B-FB6F13795805}"/>
              </a:ext>
            </a:extLst>
          </p:cNvPr>
          <p:cNvSpPr/>
          <p:nvPr/>
        </p:nvSpPr>
        <p:spPr>
          <a:xfrm>
            <a:off x="3568810" y="1695600"/>
            <a:ext cx="611654" cy="218303"/>
          </a:xfrm>
          <a:custGeom>
            <a:avLst/>
            <a:gdLst>
              <a:gd name="connsiteX0" fmla="*/ 6240 w 611654"/>
              <a:gd name="connsiteY0" fmla="*/ 217867 h 218303"/>
              <a:gd name="connsiteX1" fmla="*/ 116307 w 611654"/>
              <a:gd name="connsiteY1" fmla="*/ 122617 h 218303"/>
              <a:gd name="connsiteX2" fmla="*/ 374540 w 611654"/>
              <a:gd name="connsiteY2" fmla="*/ 40067 h 218303"/>
              <a:gd name="connsiteX3" fmla="*/ 520590 w 611654"/>
              <a:gd name="connsiteY3" fmla="*/ 1967 h 218303"/>
              <a:gd name="connsiteX4" fmla="*/ 611607 w 611654"/>
              <a:gd name="connsiteY4" fmla="*/ 6200 h 218303"/>
              <a:gd name="connsiteX5" fmla="*/ 529057 w 611654"/>
              <a:gd name="connsiteY5" fmla="*/ 12550 h 218303"/>
              <a:gd name="connsiteX6" fmla="*/ 289873 w 611654"/>
              <a:gd name="connsiteY6" fmla="*/ 82400 h 218303"/>
              <a:gd name="connsiteX7" fmla="*/ 6240 w 611654"/>
              <a:gd name="connsiteY7" fmla="*/ 217867 h 2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654" h="218303">
                <a:moveTo>
                  <a:pt x="6240" y="217867"/>
                </a:moveTo>
                <a:cubicBezTo>
                  <a:pt x="-22687" y="224570"/>
                  <a:pt x="54924" y="152250"/>
                  <a:pt x="116307" y="122617"/>
                </a:cubicBezTo>
                <a:cubicBezTo>
                  <a:pt x="177690" y="92984"/>
                  <a:pt x="307160" y="60175"/>
                  <a:pt x="374540" y="40067"/>
                </a:cubicBezTo>
                <a:cubicBezTo>
                  <a:pt x="441920" y="19959"/>
                  <a:pt x="481079" y="7611"/>
                  <a:pt x="520590" y="1967"/>
                </a:cubicBezTo>
                <a:cubicBezTo>
                  <a:pt x="560101" y="-3677"/>
                  <a:pt x="610196" y="4436"/>
                  <a:pt x="611607" y="6200"/>
                </a:cubicBezTo>
                <a:cubicBezTo>
                  <a:pt x="613018" y="7964"/>
                  <a:pt x="582679" y="-150"/>
                  <a:pt x="529057" y="12550"/>
                </a:cubicBezTo>
                <a:cubicBezTo>
                  <a:pt x="475435" y="25250"/>
                  <a:pt x="373834" y="52414"/>
                  <a:pt x="289873" y="82400"/>
                </a:cubicBezTo>
                <a:cubicBezTo>
                  <a:pt x="205912" y="112386"/>
                  <a:pt x="35167" y="211164"/>
                  <a:pt x="6240" y="217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2E03F0C5-6CAA-4155-AC03-594316293BE8}"/>
              </a:ext>
            </a:extLst>
          </p:cNvPr>
          <p:cNvSpPr/>
          <p:nvPr/>
        </p:nvSpPr>
        <p:spPr>
          <a:xfrm>
            <a:off x="3680222" y="1523738"/>
            <a:ext cx="459494" cy="142122"/>
          </a:xfrm>
          <a:custGeom>
            <a:avLst/>
            <a:gdLst>
              <a:gd name="connsiteX0" fmla="*/ 2778 w 459494"/>
              <a:gd name="connsiteY0" fmla="*/ 120912 h 142122"/>
              <a:gd name="connsiteX1" fmla="*/ 186928 w 459494"/>
              <a:gd name="connsiteY1" fmla="*/ 118795 h 142122"/>
              <a:gd name="connsiteX2" fmla="*/ 208095 w 459494"/>
              <a:gd name="connsiteY2" fmla="*/ 76462 h 142122"/>
              <a:gd name="connsiteX3" fmla="*/ 364728 w 459494"/>
              <a:gd name="connsiteY3" fmla="*/ 36245 h 142122"/>
              <a:gd name="connsiteX4" fmla="*/ 457861 w 459494"/>
              <a:gd name="connsiteY4" fmla="*/ 262 h 142122"/>
              <a:gd name="connsiteX5" fmla="*/ 288528 w 459494"/>
              <a:gd name="connsiteY5" fmla="*/ 55295 h 142122"/>
              <a:gd name="connsiteX6" fmla="*/ 203861 w 459494"/>
              <a:gd name="connsiteY6" fmla="*/ 123029 h 142122"/>
              <a:gd name="connsiteX7" fmla="*/ 85328 w 459494"/>
              <a:gd name="connsiteY7" fmla="*/ 142079 h 142122"/>
              <a:gd name="connsiteX8" fmla="*/ 2778 w 459494"/>
              <a:gd name="connsiteY8" fmla="*/ 120912 h 1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494" h="142122">
                <a:moveTo>
                  <a:pt x="2778" y="120912"/>
                </a:moveTo>
                <a:cubicBezTo>
                  <a:pt x="19711" y="117031"/>
                  <a:pt x="152709" y="126203"/>
                  <a:pt x="186928" y="118795"/>
                </a:cubicBezTo>
                <a:cubicBezTo>
                  <a:pt x="221147" y="111387"/>
                  <a:pt x="178462" y="90220"/>
                  <a:pt x="208095" y="76462"/>
                </a:cubicBezTo>
                <a:cubicBezTo>
                  <a:pt x="237728" y="62704"/>
                  <a:pt x="323100" y="48945"/>
                  <a:pt x="364728" y="36245"/>
                </a:cubicBezTo>
                <a:cubicBezTo>
                  <a:pt x="406356" y="23545"/>
                  <a:pt x="470561" y="-2913"/>
                  <a:pt x="457861" y="262"/>
                </a:cubicBezTo>
                <a:cubicBezTo>
                  <a:pt x="445161" y="3437"/>
                  <a:pt x="330861" y="34834"/>
                  <a:pt x="288528" y="55295"/>
                </a:cubicBezTo>
                <a:cubicBezTo>
                  <a:pt x="246195" y="75756"/>
                  <a:pt x="237728" y="108565"/>
                  <a:pt x="203861" y="123029"/>
                </a:cubicBezTo>
                <a:cubicBezTo>
                  <a:pt x="169994" y="137493"/>
                  <a:pt x="120253" y="141021"/>
                  <a:pt x="85328" y="142079"/>
                </a:cubicBezTo>
                <a:cubicBezTo>
                  <a:pt x="50403" y="143137"/>
                  <a:pt x="-14155" y="124793"/>
                  <a:pt x="2778" y="120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E1B79B0A-795D-463B-929D-F0F241F0F144}"/>
              </a:ext>
            </a:extLst>
          </p:cNvPr>
          <p:cNvSpPr/>
          <p:nvPr/>
        </p:nvSpPr>
        <p:spPr>
          <a:xfrm>
            <a:off x="3691467" y="1551139"/>
            <a:ext cx="417023" cy="153044"/>
          </a:xfrm>
          <a:custGeom>
            <a:avLst/>
            <a:gdLst>
              <a:gd name="connsiteX0" fmla="*/ 0 w 417023"/>
              <a:gd name="connsiteY0" fmla="*/ 152778 h 153044"/>
              <a:gd name="connsiteX1" fmla="*/ 201083 w 417023"/>
              <a:gd name="connsiteY1" fmla="*/ 112561 h 153044"/>
              <a:gd name="connsiteX2" fmla="*/ 289983 w 417023"/>
              <a:gd name="connsiteY2" fmla="*/ 85044 h 153044"/>
              <a:gd name="connsiteX3" fmla="*/ 416983 w 417023"/>
              <a:gd name="connsiteY3" fmla="*/ 378 h 153044"/>
              <a:gd name="connsiteX4" fmla="*/ 302683 w 417023"/>
              <a:gd name="connsiteY4" fmla="*/ 55411 h 153044"/>
              <a:gd name="connsiteX5" fmla="*/ 201083 w 417023"/>
              <a:gd name="connsiteY5" fmla="*/ 91394 h 153044"/>
              <a:gd name="connsiteX6" fmla="*/ 0 w 417023"/>
              <a:gd name="connsiteY6" fmla="*/ 152778 h 15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023" h="153044">
                <a:moveTo>
                  <a:pt x="0" y="152778"/>
                </a:moveTo>
                <a:cubicBezTo>
                  <a:pt x="0" y="156306"/>
                  <a:pt x="152753" y="123850"/>
                  <a:pt x="201083" y="112561"/>
                </a:cubicBezTo>
                <a:cubicBezTo>
                  <a:pt x="249414" y="101272"/>
                  <a:pt x="254000" y="103741"/>
                  <a:pt x="289983" y="85044"/>
                </a:cubicBezTo>
                <a:cubicBezTo>
                  <a:pt x="325966" y="66347"/>
                  <a:pt x="414866" y="5317"/>
                  <a:pt x="416983" y="378"/>
                </a:cubicBezTo>
                <a:cubicBezTo>
                  <a:pt x="419100" y="-4561"/>
                  <a:pt x="338666" y="40242"/>
                  <a:pt x="302683" y="55411"/>
                </a:cubicBezTo>
                <a:cubicBezTo>
                  <a:pt x="266700" y="70580"/>
                  <a:pt x="254352" y="75872"/>
                  <a:pt x="201083" y="91394"/>
                </a:cubicBezTo>
                <a:cubicBezTo>
                  <a:pt x="147814" y="106916"/>
                  <a:pt x="0" y="149250"/>
                  <a:pt x="0" y="152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A307DC1D-76BD-4326-89CA-F928F672F973}"/>
              </a:ext>
            </a:extLst>
          </p:cNvPr>
          <p:cNvSpPr/>
          <p:nvPr/>
        </p:nvSpPr>
        <p:spPr>
          <a:xfrm>
            <a:off x="4045499" y="1390144"/>
            <a:ext cx="685436" cy="251982"/>
          </a:xfrm>
          <a:custGeom>
            <a:avLst/>
            <a:gdLst>
              <a:gd name="connsiteX0" fmla="*/ 3684 w 685436"/>
              <a:gd name="connsiteY0" fmla="*/ 212173 h 251982"/>
              <a:gd name="connsiteX1" fmla="*/ 333884 w 685436"/>
              <a:gd name="connsiteY1" fmla="*/ 218523 h 251982"/>
              <a:gd name="connsiteX2" fmla="*/ 484168 w 685436"/>
              <a:gd name="connsiteY2" fmla="*/ 171956 h 251982"/>
              <a:gd name="connsiteX3" fmla="*/ 418551 w 685436"/>
              <a:gd name="connsiteY3" fmla="*/ 224873 h 251982"/>
              <a:gd name="connsiteX4" fmla="*/ 575184 w 685436"/>
              <a:gd name="connsiteY4" fmla="*/ 237573 h 251982"/>
              <a:gd name="connsiteX5" fmla="*/ 539201 w 685436"/>
              <a:gd name="connsiteY5" fmla="*/ 167723 h 251982"/>
              <a:gd name="connsiteX6" fmla="*/ 522268 w 685436"/>
              <a:gd name="connsiteY6" fmla="*/ 131739 h 251982"/>
              <a:gd name="connsiteX7" fmla="*/ 587884 w 685436"/>
              <a:gd name="connsiteY7" fmla="*/ 2623 h 251982"/>
              <a:gd name="connsiteX8" fmla="*/ 685251 w 685436"/>
              <a:gd name="connsiteY8" fmla="*/ 44956 h 251982"/>
              <a:gd name="connsiteX9" fmla="*/ 611168 w 685436"/>
              <a:gd name="connsiteY9" fmla="*/ 44956 h 251982"/>
              <a:gd name="connsiteX10" fmla="*/ 566718 w 685436"/>
              <a:gd name="connsiteY10" fmla="*/ 104223 h 251982"/>
              <a:gd name="connsiteX11" fmla="*/ 579418 w 685436"/>
              <a:gd name="connsiteY11" fmla="*/ 233339 h 251982"/>
              <a:gd name="connsiteX12" fmla="*/ 344468 w 685436"/>
              <a:gd name="connsiteY12" fmla="*/ 248156 h 251982"/>
              <a:gd name="connsiteX13" fmla="*/ 420668 w 685436"/>
              <a:gd name="connsiteY13" fmla="*/ 203706 h 251982"/>
              <a:gd name="connsiteX14" fmla="*/ 173018 w 685436"/>
              <a:gd name="connsiteY14" fmla="*/ 233339 h 251982"/>
              <a:gd name="connsiteX15" fmla="*/ 3684 w 685436"/>
              <a:gd name="connsiteY15" fmla="*/ 212173 h 25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436" h="251982">
                <a:moveTo>
                  <a:pt x="3684" y="212173"/>
                </a:moveTo>
                <a:cubicBezTo>
                  <a:pt x="30495" y="209704"/>
                  <a:pt x="253803" y="225226"/>
                  <a:pt x="333884" y="218523"/>
                </a:cubicBezTo>
                <a:cubicBezTo>
                  <a:pt x="413965" y="211820"/>
                  <a:pt x="470057" y="170898"/>
                  <a:pt x="484168" y="171956"/>
                </a:cubicBezTo>
                <a:cubicBezTo>
                  <a:pt x="498279" y="173014"/>
                  <a:pt x="403382" y="213937"/>
                  <a:pt x="418551" y="224873"/>
                </a:cubicBezTo>
                <a:cubicBezTo>
                  <a:pt x="433720" y="235809"/>
                  <a:pt x="555076" y="247098"/>
                  <a:pt x="575184" y="237573"/>
                </a:cubicBezTo>
                <a:cubicBezTo>
                  <a:pt x="595292" y="228048"/>
                  <a:pt x="548020" y="185362"/>
                  <a:pt x="539201" y="167723"/>
                </a:cubicBezTo>
                <a:cubicBezTo>
                  <a:pt x="530382" y="150084"/>
                  <a:pt x="514154" y="159256"/>
                  <a:pt x="522268" y="131739"/>
                </a:cubicBezTo>
                <a:cubicBezTo>
                  <a:pt x="530382" y="104222"/>
                  <a:pt x="560720" y="17087"/>
                  <a:pt x="587884" y="2623"/>
                </a:cubicBezTo>
                <a:cubicBezTo>
                  <a:pt x="615048" y="-11841"/>
                  <a:pt x="681370" y="37901"/>
                  <a:pt x="685251" y="44956"/>
                </a:cubicBezTo>
                <a:cubicBezTo>
                  <a:pt x="689132" y="52011"/>
                  <a:pt x="630923" y="35078"/>
                  <a:pt x="611168" y="44956"/>
                </a:cubicBezTo>
                <a:cubicBezTo>
                  <a:pt x="591413" y="54834"/>
                  <a:pt x="572010" y="72826"/>
                  <a:pt x="566718" y="104223"/>
                </a:cubicBezTo>
                <a:cubicBezTo>
                  <a:pt x="561426" y="135620"/>
                  <a:pt x="616460" y="209350"/>
                  <a:pt x="579418" y="233339"/>
                </a:cubicBezTo>
                <a:cubicBezTo>
                  <a:pt x="542376" y="257328"/>
                  <a:pt x="370926" y="253095"/>
                  <a:pt x="344468" y="248156"/>
                </a:cubicBezTo>
                <a:cubicBezTo>
                  <a:pt x="318010" y="243217"/>
                  <a:pt x="449243" y="206176"/>
                  <a:pt x="420668" y="203706"/>
                </a:cubicBezTo>
                <a:cubicBezTo>
                  <a:pt x="392093" y="201236"/>
                  <a:pt x="243221" y="229106"/>
                  <a:pt x="173018" y="233339"/>
                </a:cubicBezTo>
                <a:cubicBezTo>
                  <a:pt x="102815" y="237572"/>
                  <a:pt x="-23127" y="214642"/>
                  <a:pt x="3684" y="212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EB007FD2-CDA7-47D1-8A60-32BCE65C697B}"/>
              </a:ext>
            </a:extLst>
          </p:cNvPr>
          <p:cNvSpPr/>
          <p:nvPr/>
        </p:nvSpPr>
        <p:spPr>
          <a:xfrm>
            <a:off x="3969997" y="1426491"/>
            <a:ext cx="708776" cy="265043"/>
          </a:xfrm>
          <a:custGeom>
            <a:avLst/>
            <a:gdLst>
              <a:gd name="connsiteX0" fmla="*/ 2986 w 708776"/>
              <a:gd name="connsiteY0" fmla="*/ 232976 h 265043"/>
              <a:gd name="connsiteX1" fmla="*/ 62253 w 708776"/>
              <a:gd name="connsiteY1" fmla="*/ 232976 h 265043"/>
              <a:gd name="connsiteX2" fmla="*/ 415736 w 708776"/>
              <a:gd name="connsiteY2" fmla="*/ 230859 h 265043"/>
              <a:gd name="connsiteX3" fmla="*/ 693020 w 708776"/>
              <a:gd name="connsiteY3" fmla="*/ 264726 h 265043"/>
              <a:gd name="connsiteX4" fmla="*/ 661270 w 708776"/>
              <a:gd name="connsiteY4" fmla="*/ 241442 h 265043"/>
              <a:gd name="connsiteX5" fmla="*/ 703603 w 708776"/>
              <a:gd name="connsiteY5" fmla="*/ 146192 h 265043"/>
              <a:gd name="connsiteX6" fmla="*/ 667620 w 708776"/>
              <a:gd name="connsiteY6" fmla="*/ 82692 h 265043"/>
              <a:gd name="connsiteX7" fmla="*/ 703603 w 708776"/>
              <a:gd name="connsiteY7" fmla="*/ 142 h 265043"/>
              <a:gd name="connsiteX8" fmla="*/ 676086 w 708776"/>
              <a:gd name="connsiteY8" fmla="*/ 67876 h 265043"/>
              <a:gd name="connsiteX9" fmla="*/ 671853 w 708776"/>
              <a:gd name="connsiteY9" fmla="*/ 241442 h 265043"/>
              <a:gd name="connsiteX10" fmla="*/ 176553 w 708776"/>
              <a:gd name="connsiteY10" fmla="*/ 207576 h 265043"/>
              <a:gd name="connsiteX11" fmla="*/ 2986 w 708776"/>
              <a:gd name="connsiteY11" fmla="*/ 232976 h 26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8776" h="265043">
                <a:moveTo>
                  <a:pt x="2986" y="232976"/>
                </a:moveTo>
                <a:cubicBezTo>
                  <a:pt x="-16064" y="237209"/>
                  <a:pt x="62253" y="232976"/>
                  <a:pt x="62253" y="232976"/>
                </a:cubicBezTo>
                <a:cubicBezTo>
                  <a:pt x="131045" y="232623"/>
                  <a:pt x="310608" y="225567"/>
                  <a:pt x="415736" y="230859"/>
                </a:cubicBezTo>
                <a:cubicBezTo>
                  <a:pt x="520864" y="236151"/>
                  <a:pt x="652098" y="262962"/>
                  <a:pt x="693020" y="264726"/>
                </a:cubicBezTo>
                <a:cubicBezTo>
                  <a:pt x="733942" y="266490"/>
                  <a:pt x="659506" y="261198"/>
                  <a:pt x="661270" y="241442"/>
                </a:cubicBezTo>
                <a:cubicBezTo>
                  <a:pt x="663034" y="221686"/>
                  <a:pt x="702545" y="172650"/>
                  <a:pt x="703603" y="146192"/>
                </a:cubicBezTo>
                <a:cubicBezTo>
                  <a:pt x="704661" y="119734"/>
                  <a:pt x="667620" y="107034"/>
                  <a:pt x="667620" y="82692"/>
                </a:cubicBezTo>
                <a:cubicBezTo>
                  <a:pt x="667620" y="58350"/>
                  <a:pt x="702192" y="2611"/>
                  <a:pt x="703603" y="142"/>
                </a:cubicBezTo>
                <a:cubicBezTo>
                  <a:pt x="705014" y="-2327"/>
                  <a:pt x="681378" y="27659"/>
                  <a:pt x="676086" y="67876"/>
                </a:cubicBezTo>
                <a:cubicBezTo>
                  <a:pt x="670794" y="108093"/>
                  <a:pt x="755108" y="218159"/>
                  <a:pt x="671853" y="241442"/>
                </a:cubicBezTo>
                <a:cubicBezTo>
                  <a:pt x="588598" y="264725"/>
                  <a:pt x="290853" y="208987"/>
                  <a:pt x="176553" y="207576"/>
                </a:cubicBezTo>
                <a:cubicBezTo>
                  <a:pt x="62253" y="206165"/>
                  <a:pt x="22036" y="228743"/>
                  <a:pt x="2986" y="232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7FDE197B-5276-4FA8-A586-AEDDC690E53C}"/>
              </a:ext>
            </a:extLst>
          </p:cNvPr>
          <p:cNvSpPr/>
          <p:nvPr/>
        </p:nvSpPr>
        <p:spPr>
          <a:xfrm>
            <a:off x="3754115" y="1155689"/>
            <a:ext cx="889723" cy="458008"/>
          </a:xfrm>
          <a:custGeom>
            <a:avLst/>
            <a:gdLst>
              <a:gd name="connsiteX0" fmla="*/ 646435 w 889723"/>
              <a:gd name="connsiteY0" fmla="*/ 78328 h 458008"/>
              <a:gd name="connsiteX1" fmla="*/ 718402 w 889723"/>
              <a:gd name="connsiteY1" fmla="*/ 23294 h 458008"/>
              <a:gd name="connsiteX2" fmla="*/ 779785 w 889723"/>
              <a:gd name="connsiteY2" fmla="*/ 46578 h 458008"/>
              <a:gd name="connsiteX3" fmla="*/ 822118 w 889723"/>
              <a:gd name="connsiteY3" fmla="*/ 29644 h 458008"/>
              <a:gd name="connsiteX4" fmla="*/ 796718 w 889723"/>
              <a:gd name="connsiteY4" fmla="*/ 122778 h 458008"/>
              <a:gd name="connsiteX5" fmla="*/ 885618 w 889723"/>
              <a:gd name="connsiteY5" fmla="*/ 139711 h 458008"/>
              <a:gd name="connsiteX6" fmla="*/ 868685 w 889723"/>
              <a:gd name="connsiteY6" fmla="*/ 184161 h 458008"/>
              <a:gd name="connsiteX7" fmla="*/ 813652 w 889723"/>
              <a:gd name="connsiteY7" fmla="*/ 256128 h 458008"/>
              <a:gd name="connsiteX8" fmla="*/ 650668 w 889723"/>
              <a:gd name="connsiteY8" fmla="*/ 258244 h 458008"/>
              <a:gd name="connsiteX9" fmla="*/ 506735 w 889723"/>
              <a:gd name="connsiteY9" fmla="*/ 281528 h 458008"/>
              <a:gd name="connsiteX10" fmla="*/ 852 w 889723"/>
              <a:gd name="connsiteY10" fmla="*/ 457211 h 458008"/>
              <a:gd name="connsiteX11" fmla="*/ 396668 w 889723"/>
              <a:gd name="connsiteY11" fmla="*/ 342911 h 458008"/>
              <a:gd name="connsiteX12" fmla="*/ 790368 w 889723"/>
              <a:gd name="connsiteY12" fmla="*/ 256128 h 458008"/>
              <a:gd name="connsiteX13" fmla="*/ 836935 w 889723"/>
              <a:gd name="connsiteY13" fmla="*/ 179928 h 458008"/>
              <a:gd name="connsiteX14" fmla="*/ 779785 w 889723"/>
              <a:gd name="connsiteY14" fmla="*/ 65628 h 458008"/>
              <a:gd name="connsiteX15" fmla="*/ 788252 w 889723"/>
              <a:gd name="connsiteY15" fmla="*/ 11 h 458008"/>
              <a:gd name="connsiteX16" fmla="*/ 646435 w 889723"/>
              <a:gd name="connsiteY16" fmla="*/ 78328 h 4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9723" h="458008">
                <a:moveTo>
                  <a:pt x="646435" y="78328"/>
                </a:moveTo>
                <a:cubicBezTo>
                  <a:pt x="634793" y="82209"/>
                  <a:pt x="696177" y="28586"/>
                  <a:pt x="718402" y="23294"/>
                </a:cubicBezTo>
                <a:cubicBezTo>
                  <a:pt x="740627" y="18002"/>
                  <a:pt x="762499" y="45520"/>
                  <a:pt x="779785" y="46578"/>
                </a:cubicBezTo>
                <a:cubicBezTo>
                  <a:pt x="797071" y="47636"/>
                  <a:pt x="819296" y="16944"/>
                  <a:pt x="822118" y="29644"/>
                </a:cubicBezTo>
                <a:cubicBezTo>
                  <a:pt x="824940" y="42344"/>
                  <a:pt x="786135" y="104434"/>
                  <a:pt x="796718" y="122778"/>
                </a:cubicBezTo>
                <a:cubicBezTo>
                  <a:pt x="807301" y="141123"/>
                  <a:pt x="873624" y="129481"/>
                  <a:pt x="885618" y="139711"/>
                </a:cubicBezTo>
                <a:cubicBezTo>
                  <a:pt x="897613" y="149942"/>
                  <a:pt x="880679" y="164758"/>
                  <a:pt x="868685" y="184161"/>
                </a:cubicBezTo>
                <a:cubicBezTo>
                  <a:pt x="856691" y="203564"/>
                  <a:pt x="849988" y="243781"/>
                  <a:pt x="813652" y="256128"/>
                </a:cubicBezTo>
                <a:cubicBezTo>
                  <a:pt x="777316" y="268475"/>
                  <a:pt x="701821" y="254011"/>
                  <a:pt x="650668" y="258244"/>
                </a:cubicBezTo>
                <a:cubicBezTo>
                  <a:pt x="599515" y="262477"/>
                  <a:pt x="615038" y="248367"/>
                  <a:pt x="506735" y="281528"/>
                </a:cubicBezTo>
                <a:cubicBezTo>
                  <a:pt x="398432" y="314689"/>
                  <a:pt x="19196" y="446981"/>
                  <a:pt x="852" y="457211"/>
                </a:cubicBezTo>
                <a:cubicBezTo>
                  <a:pt x="-17493" y="467442"/>
                  <a:pt x="265082" y="376425"/>
                  <a:pt x="396668" y="342911"/>
                </a:cubicBezTo>
                <a:cubicBezTo>
                  <a:pt x="528254" y="309397"/>
                  <a:pt x="716990" y="283292"/>
                  <a:pt x="790368" y="256128"/>
                </a:cubicBezTo>
                <a:cubicBezTo>
                  <a:pt x="863746" y="228964"/>
                  <a:pt x="838699" y="211678"/>
                  <a:pt x="836935" y="179928"/>
                </a:cubicBezTo>
                <a:cubicBezTo>
                  <a:pt x="835171" y="148178"/>
                  <a:pt x="787899" y="95614"/>
                  <a:pt x="779785" y="65628"/>
                </a:cubicBezTo>
                <a:cubicBezTo>
                  <a:pt x="771671" y="35642"/>
                  <a:pt x="808007" y="1069"/>
                  <a:pt x="788252" y="11"/>
                </a:cubicBezTo>
                <a:cubicBezTo>
                  <a:pt x="768497" y="-1047"/>
                  <a:pt x="658077" y="74447"/>
                  <a:pt x="646435" y="78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EBB30A67-B496-4F1A-BA5B-3B2A94692A8F}"/>
              </a:ext>
            </a:extLst>
          </p:cNvPr>
          <p:cNvSpPr/>
          <p:nvPr/>
        </p:nvSpPr>
        <p:spPr>
          <a:xfrm>
            <a:off x="3741951" y="1229408"/>
            <a:ext cx="828496" cy="378411"/>
          </a:xfrm>
          <a:custGeom>
            <a:avLst/>
            <a:gdLst>
              <a:gd name="connsiteX0" fmla="*/ 601449 w 828496"/>
              <a:gd name="connsiteY0" fmla="*/ 72342 h 378411"/>
              <a:gd name="connsiteX1" fmla="*/ 743266 w 828496"/>
              <a:gd name="connsiteY1" fmla="*/ 2492 h 378411"/>
              <a:gd name="connsiteX2" fmla="*/ 743266 w 828496"/>
              <a:gd name="connsiteY2" fmla="*/ 61759 h 378411"/>
              <a:gd name="connsiteX3" fmla="*/ 806766 w 828496"/>
              <a:gd name="connsiteY3" fmla="*/ 85042 h 378411"/>
              <a:gd name="connsiteX4" fmla="*/ 785599 w 828496"/>
              <a:gd name="connsiteY4" fmla="*/ 144309 h 378411"/>
              <a:gd name="connsiteX5" fmla="*/ 732682 w 828496"/>
              <a:gd name="connsiteY5" fmla="*/ 157009 h 378411"/>
              <a:gd name="connsiteX6" fmla="*/ 679766 w 828496"/>
              <a:gd name="connsiteY6" fmla="*/ 121025 h 378411"/>
              <a:gd name="connsiteX7" fmla="*/ 654366 w 828496"/>
              <a:gd name="connsiteY7" fmla="*/ 152775 h 378411"/>
              <a:gd name="connsiteX8" fmla="*/ 523132 w 828496"/>
              <a:gd name="connsiteY8" fmla="*/ 169709 h 378411"/>
              <a:gd name="connsiteX9" fmla="*/ 4549 w 828496"/>
              <a:gd name="connsiteY9" fmla="*/ 377142 h 378411"/>
              <a:gd name="connsiteX10" fmla="*/ 286066 w 828496"/>
              <a:gd name="connsiteY10" fmla="*/ 254375 h 378411"/>
              <a:gd name="connsiteX11" fmla="*/ 561232 w 828496"/>
              <a:gd name="connsiteY11" fmla="*/ 201459 h 378411"/>
              <a:gd name="connsiteX12" fmla="*/ 815232 w 828496"/>
              <a:gd name="connsiteY12" fmla="*/ 161242 h 378411"/>
              <a:gd name="connsiteX13" fmla="*/ 787716 w 828496"/>
              <a:gd name="connsiteY13" fmla="*/ 34242 h 378411"/>
              <a:gd name="connsiteX14" fmla="*/ 745382 w 828496"/>
              <a:gd name="connsiteY14" fmla="*/ 375 h 378411"/>
              <a:gd name="connsiteX15" fmla="*/ 601449 w 828496"/>
              <a:gd name="connsiteY15" fmla="*/ 72342 h 37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8496" h="378411">
                <a:moveTo>
                  <a:pt x="601449" y="72342"/>
                </a:moveTo>
                <a:cubicBezTo>
                  <a:pt x="601096" y="72695"/>
                  <a:pt x="719630" y="4256"/>
                  <a:pt x="743266" y="2492"/>
                </a:cubicBezTo>
                <a:cubicBezTo>
                  <a:pt x="766902" y="728"/>
                  <a:pt x="732683" y="48001"/>
                  <a:pt x="743266" y="61759"/>
                </a:cubicBezTo>
                <a:cubicBezTo>
                  <a:pt x="753849" y="75517"/>
                  <a:pt x="799711" y="71284"/>
                  <a:pt x="806766" y="85042"/>
                </a:cubicBezTo>
                <a:cubicBezTo>
                  <a:pt x="813821" y="98800"/>
                  <a:pt x="797946" y="132315"/>
                  <a:pt x="785599" y="144309"/>
                </a:cubicBezTo>
                <a:cubicBezTo>
                  <a:pt x="773252" y="156303"/>
                  <a:pt x="750321" y="160890"/>
                  <a:pt x="732682" y="157009"/>
                </a:cubicBezTo>
                <a:cubicBezTo>
                  <a:pt x="715043" y="153128"/>
                  <a:pt x="692819" y="121731"/>
                  <a:pt x="679766" y="121025"/>
                </a:cubicBezTo>
                <a:cubicBezTo>
                  <a:pt x="666713" y="120319"/>
                  <a:pt x="680472" y="144661"/>
                  <a:pt x="654366" y="152775"/>
                </a:cubicBezTo>
                <a:cubicBezTo>
                  <a:pt x="628260" y="160889"/>
                  <a:pt x="631435" y="132315"/>
                  <a:pt x="523132" y="169709"/>
                </a:cubicBezTo>
                <a:cubicBezTo>
                  <a:pt x="414829" y="207103"/>
                  <a:pt x="44060" y="363031"/>
                  <a:pt x="4549" y="377142"/>
                </a:cubicBezTo>
                <a:cubicBezTo>
                  <a:pt x="-34962" y="391253"/>
                  <a:pt x="193285" y="283656"/>
                  <a:pt x="286066" y="254375"/>
                </a:cubicBezTo>
                <a:cubicBezTo>
                  <a:pt x="378847" y="225094"/>
                  <a:pt x="473038" y="216981"/>
                  <a:pt x="561232" y="201459"/>
                </a:cubicBezTo>
                <a:cubicBezTo>
                  <a:pt x="649426" y="185937"/>
                  <a:pt x="777485" y="189112"/>
                  <a:pt x="815232" y="161242"/>
                </a:cubicBezTo>
                <a:cubicBezTo>
                  <a:pt x="852979" y="133373"/>
                  <a:pt x="799358" y="61053"/>
                  <a:pt x="787716" y="34242"/>
                </a:cubicBezTo>
                <a:cubicBezTo>
                  <a:pt x="776074" y="7431"/>
                  <a:pt x="773957" y="-2095"/>
                  <a:pt x="745382" y="375"/>
                </a:cubicBezTo>
                <a:cubicBezTo>
                  <a:pt x="716807" y="2845"/>
                  <a:pt x="601802" y="71989"/>
                  <a:pt x="601449" y="72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C401873E-B9A2-4CD8-ABDB-07D83DE87DCA}"/>
              </a:ext>
            </a:extLst>
          </p:cNvPr>
          <p:cNvSpPr/>
          <p:nvPr/>
        </p:nvSpPr>
        <p:spPr>
          <a:xfrm>
            <a:off x="3692913" y="2900908"/>
            <a:ext cx="605571" cy="388926"/>
          </a:xfrm>
          <a:custGeom>
            <a:avLst/>
            <a:gdLst>
              <a:gd name="connsiteX0" fmla="*/ 595454 w 605571"/>
              <a:gd name="connsiteY0" fmla="*/ 1042 h 388926"/>
              <a:gd name="connsiteX1" fmla="*/ 589104 w 605571"/>
              <a:gd name="connsiteY1" fmla="*/ 128042 h 388926"/>
              <a:gd name="connsiteX2" fmla="*/ 601804 w 605571"/>
              <a:gd name="connsiteY2" fmla="*/ 197892 h 388926"/>
              <a:gd name="connsiteX3" fmla="*/ 589104 w 605571"/>
              <a:gd name="connsiteY3" fmla="*/ 265625 h 388926"/>
              <a:gd name="connsiteX4" fmla="*/ 498087 w 605571"/>
              <a:gd name="connsiteY4" fmla="*/ 276209 h 388926"/>
              <a:gd name="connsiteX5" fmla="*/ 402837 w 605571"/>
              <a:gd name="connsiteY5" fmla="*/ 341825 h 388926"/>
              <a:gd name="connsiteX6" fmla="*/ 375320 w 605571"/>
              <a:gd name="connsiteY6" fmla="*/ 331242 h 388926"/>
              <a:gd name="connsiteX7" fmla="*/ 360504 w 605571"/>
              <a:gd name="connsiteY7" fmla="*/ 316425 h 388926"/>
              <a:gd name="connsiteX8" fmla="*/ 248320 w 605571"/>
              <a:gd name="connsiteY8" fmla="*/ 367225 h 388926"/>
              <a:gd name="connsiteX9" fmla="*/ 227154 w 605571"/>
              <a:gd name="connsiteY9" fmla="*/ 346059 h 388926"/>
              <a:gd name="connsiteX10" fmla="*/ 146720 w 605571"/>
              <a:gd name="connsiteY10" fmla="*/ 369342 h 388926"/>
              <a:gd name="connsiteX11" fmla="*/ 68404 w 605571"/>
              <a:gd name="connsiteY11" fmla="*/ 367225 h 388926"/>
              <a:gd name="connsiteX12" fmla="*/ 670 w 605571"/>
              <a:gd name="connsiteY12" fmla="*/ 388392 h 388926"/>
              <a:gd name="connsiteX13" fmla="*/ 110737 w 605571"/>
              <a:gd name="connsiteY13" fmla="*/ 341825 h 388926"/>
              <a:gd name="connsiteX14" fmla="*/ 462104 w 605571"/>
              <a:gd name="connsiteY14" fmla="*/ 339709 h 388926"/>
              <a:gd name="connsiteX15" fmla="*/ 595454 w 605571"/>
              <a:gd name="connsiteY15" fmla="*/ 204242 h 388926"/>
              <a:gd name="connsiteX16" fmla="*/ 595454 w 605571"/>
              <a:gd name="connsiteY16" fmla="*/ 1042 h 3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5571" h="388926">
                <a:moveTo>
                  <a:pt x="595454" y="1042"/>
                </a:moveTo>
                <a:cubicBezTo>
                  <a:pt x="594396" y="-11658"/>
                  <a:pt x="588046" y="95234"/>
                  <a:pt x="589104" y="128042"/>
                </a:cubicBezTo>
                <a:cubicBezTo>
                  <a:pt x="590162" y="160850"/>
                  <a:pt x="601804" y="174962"/>
                  <a:pt x="601804" y="197892"/>
                </a:cubicBezTo>
                <a:cubicBezTo>
                  <a:pt x="601804" y="220822"/>
                  <a:pt x="606390" y="252572"/>
                  <a:pt x="589104" y="265625"/>
                </a:cubicBezTo>
                <a:cubicBezTo>
                  <a:pt x="571818" y="278678"/>
                  <a:pt x="529131" y="263509"/>
                  <a:pt x="498087" y="276209"/>
                </a:cubicBezTo>
                <a:cubicBezTo>
                  <a:pt x="467042" y="288909"/>
                  <a:pt x="423298" y="332653"/>
                  <a:pt x="402837" y="341825"/>
                </a:cubicBezTo>
                <a:cubicBezTo>
                  <a:pt x="382376" y="350997"/>
                  <a:pt x="382376" y="335475"/>
                  <a:pt x="375320" y="331242"/>
                </a:cubicBezTo>
                <a:cubicBezTo>
                  <a:pt x="368264" y="327009"/>
                  <a:pt x="381671" y="310428"/>
                  <a:pt x="360504" y="316425"/>
                </a:cubicBezTo>
                <a:cubicBezTo>
                  <a:pt x="339337" y="322422"/>
                  <a:pt x="270545" y="362286"/>
                  <a:pt x="248320" y="367225"/>
                </a:cubicBezTo>
                <a:cubicBezTo>
                  <a:pt x="226095" y="372164"/>
                  <a:pt x="244087" y="345706"/>
                  <a:pt x="227154" y="346059"/>
                </a:cubicBezTo>
                <a:cubicBezTo>
                  <a:pt x="210221" y="346412"/>
                  <a:pt x="173178" y="365814"/>
                  <a:pt x="146720" y="369342"/>
                </a:cubicBezTo>
                <a:cubicBezTo>
                  <a:pt x="120262" y="372870"/>
                  <a:pt x="92746" y="364050"/>
                  <a:pt x="68404" y="367225"/>
                </a:cubicBezTo>
                <a:cubicBezTo>
                  <a:pt x="44062" y="370400"/>
                  <a:pt x="-6386" y="392625"/>
                  <a:pt x="670" y="388392"/>
                </a:cubicBezTo>
                <a:cubicBezTo>
                  <a:pt x="7726" y="384159"/>
                  <a:pt x="33831" y="349939"/>
                  <a:pt x="110737" y="341825"/>
                </a:cubicBezTo>
                <a:cubicBezTo>
                  <a:pt x="187643" y="333711"/>
                  <a:pt x="381318" y="362640"/>
                  <a:pt x="462104" y="339709"/>
                </a:cubicBezTo>
                <a:cubicBezTo>
                  <a:pt x="542890" y="316778"/>
                  <a:pt x="573229" y="256453"/>
                  <a:pt x="595454" y="204242"/>
                </a:cubicBezTo>
                <a:cubicBezTo>
                  <a:pt x="617679" y="152031"/>
                  <a:pt x="596512" y="13742"/>
                  <a:pt x="595454" y="1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9407D1DE-70BF-400F-B729-9E7A6CED4A79}"/>
              </a:ext>
            </a:extLst>
          </p:cNvPr>
          <p:cNvSpPr/>
          <p:nvPr/>
        </p:nvSpPr>
        <p:spPr>
          <a:xfrm>
            <a:off x="4315475" y="2927342"/>
            <a:ext cx="54064" cy="235789"/>
          </a:xfrm>
          <a:custGeom>
            <a:avLst/>
            <a:gdLst>
              <a:gd name="connsiteX0" fmla="*/ 27925 w 54064"/>
              <a:gd name="connsiteY0" fmla="*/ 8 h 235789"/>
              <a:gd name="connsiteX1" fmla="*/ 408 w 54064"/>
              <a:gd name="connsiteY1" fmla="*/ 131241 h 235789"/>
              <a:gd name="connsiteX2" fmla="*/ 53325 w 54064"/>
              <a:gd name="connsiteY2" fmla="*/ 234958 h 235789"/>
              <a:gd name="connsiteX3" fmla="*/ 30042 w 54064"/>
              <a:gd name="connsiteY3" fmla="*/ 177808 h 235789"/>
              <a:gd name="connsiteX4" fmla="*/ 10992 w 54064"/>
              <a:gd name="connsiteY4" fmla="*/ 137591 h 235789"/>
              <a:gd name="connsiteX5" fmla="*/ 27925 w 54064"/>
              <a:gd name="connsiteY5" fmla="*/ 8 h 23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64" h="235789">
                <a:moveTo>
                  <a:pt x="27925" y="8"/>
                </a:moveTo>
                <a:cubicBezTo>
                  <a:pt x="26161" y="-1050"/>
                  <a:pt x="-3825" y="92083"/>
                  <a:pt x="408" y="131241"/>
                </a:cubicBezTo>
                <a:cubicBezTo>
                  <a:pt x="4641" y="170399"/>
                  <a:pt x="48386" y="227197"/>
                  <a:pt x="53325" y="234958"/>
                </a:cubicBezTo>
                <a:cubicBezTo>
                  <a:pt x="58264" y="242719"/>
                  <a:pt x="37098" y="194036"/>
                  <a:pt x="30042" y="177808"/>
                </a:cubicBezTo>
                <a:cubicBezTo>
                  <a:pt x="22986" y="161580"/>
                  <a:pt x="10992" y="167224"/>
                  <a:pt x="10992" y="137591"/>
                </a:cubicBezTo>
                <a:cubicBezTo>
                  <a:pt x="10992" y="107958"/>
                  <a:pt x="29689" y="1066"/>
                  <a:pt x="2792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9684EC98-3F8A-41BA-9E95-4954B97FF196}"/>
              </a:ext>
            </a:extLst>
          </p:cNvPr>
          <p:cNvSpPr/>
          <p:nvPr/>
        </p:nvSpPr>
        <p:spPr>
          <a:xfrm>
            <a:off x="4351695" y="3179211"/>
            <a:ext cx="96125" cy="250557"/>
          </a:xfrm>
          <a:custGeom>
            <a:avLst/>
            <a:gdLst>
              <a:gd name="connsiteX0" fmla="*/ 14988 w 96125"/>
              <a:gd name="connsiteY0" fmla="*/ 22 h 250557"/>
              <a:gd name="connsiteX1" fmla="*/ 50972 w 96125"/>
              <a:gd name="connsiteY1" fmla="*/ 105856 h 250557"/>
              <a:gd name="connsiteX2" fmla="*/ 172 w 96125"/>
              <a:gd name="connsiteY2" fmla="*/ 249789 h 250557"/>
              <a:gd name="connsiteX3" fmla="*/ 72138 w 96125"/>
              <a:gd name="connsiteY3" fmla="*/ 160889 h 250557"/>
              <a:gd name="connsiteX4" fmla="*/ 93305 w 96125"/>
              <a:gd name="connsiteY4" fmla="*/ 114322 h 250557"/>
              <a:gd name="connsiteX5" fmla="*/ 14988 w 96125"/>
              <a:gd name="connsiteY5" fmla="*/ 22 h 25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25" h="250557">
                <a:moveTo>
                  <a:pt x="14988" y="22"/>
                </a:moveTo>
                <a:cubicBezTo>
                  <a:pt x="7932" y="-1389"/>
                  <a:pt x="53441" y="64228"/>
                  <a:pt x="50972" y="105856"/>
                </a:cubicBezTo>
                <a:cubicBezTo>
                  <a:pt x="48503" y="147484"/>
                  <a:pt x="-3356" y="240617"/>
                  <a:pt x="172" y="249789"/>
                </a:cubicBezTo>
                <a:cubicBezTo>
                  <a:pt x="3700" y="258961"/>
                  <a:pt x="56616" y="183467"/>
                  <a:pt x="72138" y="160889"/>
                </a:cubicBezTo>
                <a:cubicBezTo>
                  <a:pt x="87660" y="138311"/>
                  <a:pt x="102477" y="140428"/>
                  <a:pt x="93305" y="114322"/>
                </a:cubicBezTo>
                <a:cubicBezTo>
                  <a:pt x="84133" y="88216"/>
                  <a:pt x="22044" y="1433"/>
                  <a:pt x="1498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45BF2C65-F352-4AC6-B6C7-4383CDF74316}"/>
              </a:ext>
            </a:extLst>
          </p:cNvPr>
          <p:cNvSpPr/>
          <p:nvPr/>
        </p:nvSpPr>
        <p:spPr>
          <a:xfrm>
            <a:off x="3489134" y="3217318"/>
            <a:ext cx="886125" cy="185187"/>
          </a:xfrm>
          <a:custGeom>
            <a:avLst/>
            <a:gdLst>
              <a:gd name="connsiteX0" fmla="*/ 58399 w 886125"/>
              <a:gd name="connsiteY0" fmla="*/ 97382 h 185187"/>
              <a:gd name="connsiteX1" fmla="*/ 41466 w 886125"/>
              <a:gd name="connsiteY1" fmla="*/ 182049 h 185187"/>
              <a:gd name="connsiteX2" fmla="*/ 143066 w 886125"/>
              <a:gd name="connsiteY2" fmla="*/ 167232 h 185187"/>
              <a:gd name="connsiteX3" fmla="*/ 187516 w 886125"/>
              <a:gd name="connsiteY3" fmla="*/ 169349 h 185187"/>
              <a:gd name="connsiteX4" fmla="*/ 253133 w 886125"/>
              <a:gd name="connsiteY4" fmla="*/ 167232 h 185187"/>
              <a:gd name="connsiteX5" fmla="*/ 284883 w 886125"/>
              <a:gd name="connsiteY5" fmla="*/ 137599 h 185187"/>
              <a:gd name="connsiteX6" fmla="*/ 295466 w 886125"/>
              <a:gd name="connsiteY6" fmla="*/ 148182 h 185187"/>
              <a:gd name="connsiteX7" fmla="*/ 333566 w 886125"/>
              <a:gd name="connsiteY7" fmla="*/ 173582 h 185187"/>
              <a:gd name="connsiteX8" fmla="*/ 380133 w 886125"/>
              <a:gd name="connsiteY8" fmla="*/ 133365 h 185187"/>
              <a:gd name="connsiteX9" fmla="*/ 452099 w 886125"/>
              <a:gd name="connsiteY9" fmla="*/ 150299 h 185187"/>
              <a:gd name="connsiteX10" fmla="*/ 485966 w 886125"/>
              <a:gd name="connsiteY10" fmla="*/ 129132 h 185187"/>
              <a:gd name="connsiteX11" fmla="*/ 549466 w 886125"/>
              <a:gd name="connsiteY11" fmla="*/ 101615 h 185187"/>
              <a:gd name="connsiteX12" fmla="*/ 566399 w 886125"/>
              <a:gd name="connsiteY12" fmla="*/ 61399 h 185187"/>
              <a:gd name="connsiteX13" fmla="*/ 640483 w 886125"/>
              <a:gd name="connsiteY13" fmla="*/ 52932 h 185187"/>
              <a:gd name="connsiteX14" fmla="*/ 670116 w 886125"/>
              <a:gd name="connsiteY14" fmla="*/ 35999 h 185187"/>
              <a:gd name="connsiteX15" fmla="*/ 731499 w 886125"/>
              <a:gd name="connsiteY15" fmla="*/ 61399 h 185187"/>
              <a:gd name="connsiteX16" fmla="*/ 767483 w 886125"/>
              <a:gd name="connsiteY16" fmla="*/ 29649 h 185187"/>
              <a:gd name="connsiteX17" fmla="*/ 822516 w 886125"/>
              <a:gd name="connsiteY17" fmla="*/ 27532 h 185187"/>
              <a:gd name="connsiteX18" fmla="*/ 850033 w 886125"/>
              <a:gd name="connsiteY18" fmla="*/ 120665 h 185187"/>
              <a:gd name="connsiteX19" fmla="*/ 886016 w 886125"/>
              <a:gd name="connsiteY19" fmla="*/ 184165 h 185187"/>
              <a:gd name="connsiteX20" fmla="*/ 858499 w 886125"/>
              <a:gd name="connsiteY20" fmla="*/ 82565 h 185187"/>
              <a:gd name="connsiteX21" fmla="*/ 786533 w 886125"/>
              <a:gd name="connsiteY21" fmla="*/ 15 h 185187"/>
              <a:gd name="connsiteX22" fmla="*/ 543116 w 886125"/>
              <a:gd name="connsiteY22" fmla="*/ 76215 h 185187"/>
              <a:gd name="connsiteX23" fmla="*/ 348383 w 886125"/>
              <a:gd name="connsiteY23" fmla="*/ 133365 h 185187"/>
              <a:gd name="connsiteX24" fmla="*/ 320866 w 886125"/>
              <a:gd name="connsiteY24" fmla="*/ 114315 h 185187"/>
              <a:gd name="connsiteX25" fmla="*/ 316633 w 886125"/>
              <a:gd name="connsiteY25" fmla="*/ 139715 h 185187"/>
              <a:gd name="connsiteX26" fmla="*/ 195983 w 886125"/>
              <a:gd name="connsiteY26" fmla="*/ 150299 h 185187"/>
              <a:gd name="connsiteX27" fmla="*/ 3366 w 886125"/>
              <a:gd name="connsiteY27" fmla="*/ 177815 h 185187"/>
              <a:gd name="connsiteX28" fmla="*/ 58399 w 886125"/>
              <a:gd name="connsiteY28" fmla="*/ 97382 h 18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86125" h="185187">
                <a:moveTo>
                  <a:pt x="58399" y="97382"/>
                </a:moveTo>
                <a:cubicBezTo>
                  <a:pt x="64749" y="98088"/>
                  <a:pt x="27355" y="170407"/>
                  <a:pt x="41466" y="182049"/>
                </a:cubicBezTo>
                <a:cubicBezTo>
                  <a:pt x="55577" y="193691"/>
                  <a:pt x="118724" y="169349"/>
                  <a:pt x="143066" y="167232"/>
                </a:cubicBezTo>
                <a:cubicBezTo>
                  <a:pt x="167408" y="165115"/>
                  <a:pt x="169172" y="169349"/>
                  <a:pt x="187516" y="169349"/>
                </a:cubicBezTo>
                <a:cubicBezTo>
                  <a:pt x="205860" y="169349"/>
                  <a:pt x="236905" y="172524"/>
                  <a:pt x="253133" y="167232"/>
                </a:cubicBezTo>
                <a:cubicBezTo>
                  <a:pt x="269361" y="161940"/>
                  <a:pt x="277828" y="140774"/>
                  <a:pt x="284883" y="137599"/>
                </a:cubicBezTo>
                <a:cubicBezTo>
                  <a:pt x="291939" y="134424"/>
                  <a:pt x="287352" y="142185"/>
                  <a:pt x="295466" y="148182"/>
                </a:cubicBezTo>
                <a:cubicBezTo>
                  <a:pt x="303580" y="154179"/>
                  <a:pt x="319455" y="176052"/>
                  <a:pt x="333566" y="173582"/>
                </a:cubicBezTo>
                <a:cubicBezTo>
                  <a:pt x="347677" y="171112"/>
                  <a:pt x="360378" y="137245"/>
                  <a:pt x="380133" y="133365"/>
                </a:cubicBezTo>
                <a:cubicBezTo>
                  <a:pt x="399888" y="129485"/>
                  <a:pt x="434460" y="151004"/>
                  <a:pt x="452099" y="150299"/>
                </a:cubicBezTo>
                <a:cubicBezTo>
                  <a:pt x="469738" y="149594"/>
                  <a:pt x="469738" y="137246"/>
                  <a:pt x="485966" y="129132"/>
                </a:cubicBezTo>
                <a:cubicBezTo>
                  <a:pt x="502194" y="121018"/>
                  <a:pt x="536061" y="112904"/>
                  <a:pt x="549466" y="101615"/>
                </a:cubicBezTo>
                <a:cubicBezTo>
                  <a:pt x="562871" y="90326"/>
                  <a:pt x="551230" y="69513"/>
                  <a:pt x="566399" y="61399"/>
                </a:cubicBezTo>
                <a:cubicBezTo>
                  <a:pt x="581568" y="53285"/>
                  <a:pt x="623197" y="57165"/>
                  <a:pt x="640483" y="52932"/>
                </a:cubicBezTo>
                <a:cubicBezTo>
                  <a:pt x="657769" y="48699"/>
                  <a:pt x="654947" y="34588"/>
                  <a:pt x="670116" y="35999"/>
                </a:cubicBezTo>
                <a:cubicBezTo>
                  <a:pt x="685285" y="37410"/>
                  <a:pt x="715271" y="62457"/>
                  <a:pt x="731499" y="61399"/>
                </a:cubicBezTo>
                <a:cubicBezTo>
                  <a:pt x="747727" y="60341"/>
                  <a:pt x="752314" y="35293"/>
                  <a:pt x="767483" y="29649"/>
                </a:cubicBezTo>
                <a:cubicBezTo>
                  <a:pt x="782652" y="24005"/>
                  <a:pt x="808758" y="12363"/>
                  <a:pt x="822516" y="27532"/>
                </a:cubicBezTo>
                <a:cubicBezTo>
                  <a:pt x="836274" y="42701"/>
                  <a:pt x="839450" y="94560"/>
                  <a:pt x="850033" y="120665"/>
                </a:cubicBezTo>
                <a:cubicBezTo>
                  <a:pt x="860616" y="146770"/>
                  <a:pt x="884605" y="190515"/>
                  <a:pt x="886016" y="184165"/>
                </a:cubicBezTo>
                <a:cubicBezTo>
                  <a:pt x="887427" y="177815"/>
                  <a:pt x="875080" y="113257"/>
                  <a:pt x="858499" y="82565"/>
                </a:cubicBezTo>
                <a:cubicBezTo>
                  <a:pt x="841918" y="51873"/>
                  <a:pt x="839097" y="1073"/>
                  <a:pt x="786533" y="15"/>
                </a:cubicBezTo>
                <a:cubicBezTo>
                  <a:pt x="733969" y="-1043"/>
                  <a:pt x="616141" y="53990"/>
                  <a:pt x="543116" y="76215"/>
                </a:cubicBezTo>
                <a:cubicBezTo>
                  <a:pt x="470091" y="98440"/>
                  <a:pt x="385425" y="127015"/>
                  <a:pt x="348383" y="133365"/>
                </a:cubicBezTo>
                <a:cubicBezTo>
                  <a:pt x="311341" y="139715"/>
                  <a:pt x="326157" y="113257"/>
                  <a:pt x="320866" y="114315"/>
                </a:cubicBezTo>
                <a:cubicBezTo>
                  <a:pt x="315575" y="115373"/>
                  <a:pt x="337447" y="133718"/>
                  <a:pt x="316633" y="139715"/>
                </a:cubicBezTo>
                <a:cubicBezTo>
                  <a:pt x="295819" y="145712"/>
                  <a:pt x="248194" y="143949"/>
                  <a:pt x="195983" y="150299"/>
                </a:cubicBezTo>
                <a:cubicBezTo>
                  <a:pt x="143772" y="156649"/>
                  <a:pt x="22416" y="182754"/>
                  <a:pt x="3366" y="177815"/>
                </a:cubicBezTo>
                <a:cubicBezTo>
                  <a:pt x="-15684" y="172876"/>
                  <a:pt x="52049" y="96676"/>
                  <a:pt x="58399" y="97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E93B5B3F-7B28-4DA5-8142-78369B41E1A1}"/>
              </a:ext>
            </a:extLst>
          </p:cNvPr>
          <p:cNvSpPr/>
          <p:nvPr/>
        </p:nvSpPr>
        <p:spPr>
          <a:xfrm>
            <a:off x="3342826" y="1556688"/>
            <a:ext cx="361366" cy="106219"/>
          </a:xfrm>
          <a:custGeom>
            <a:avLst/>
            <a:gdLst>
              <a:gd name="connsiteX0" fmla="*/ 361341 w 361366"/>
              <a:gd name="connsiteY0" fmla="*/ 1179 h 106219"/>
              <a:gd name="connsiteX1" fmla="*/ 71357 w 361366"/>
              <a:gd name="connsiteY1" fmla="*/ 35045 h 106219"/>
              <a:gd name="connsiteX2" fmla="*/ 1507 w 361366"/>
              <a:gd name="connsiteY2" fmla="*/ 104895 h 106219"/>
              <a:gd name="connsiteX3" fmla="*/ 54424 w 361366"/>
              <a:gd name="connsiteY3" fmla="*/ 75262 h 106219"/>
              <a:gd name="connsiteX4" fmla="*/ 361341 w 361366"/>
              <a:gd name="connsiteY4" fmla="*/ 1179 h 10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66" h="106219">
                <a:moveTo>
                  <a:pt x="361341" y="1179"/>
                </a:moveTo>
                <a:cubicBezTo>
                  <a:pt x="364163" y="-5524"/>
                  <a:pt x="131329" y="17759"/>
                  <a:pt x="71357" y="35045"/>
                </a:cubicBezTo>
                <a:cubicBezTo>
                  <a:pt x="11385" y="52331"/>
                  <a:pt x="4329" y="98192"/>
                  <a:pt x="1507" y="104895"/>
                </a:cubicBezTo>
                <a:cubicBezTo>
                  <a:pt x="-1315" y="111598"/>
                  <a:pt x="-6607" y="91490"/>
                  <a:pt x="54424" y="75262"/>
                </a:cubicBezTo>
                <a:cubicBezTo>
                  <a:pt x="115455" y="59034"/>
                  <a:pt x="358519" y="7882"/>
                  <a:pt x="361341" y="1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9F25F81E-8A7C-45FF-A438-DE72B3A9435C}"/>
              </a:ext>
            </a:extLst>
          </p:cNvPr>
          <p:cNvSpPr/>
          <p:nvPr/>
        </p:nvSpPr>
        <p:spPr>
          <a:xfrm>
            <a:off x="3219209" y="1699682"/>
            <a:ext cx="235778" cy="383923"/>
          </a:xfrm>
          <a:custGeom>
            <a:avLst/>
            <a:gdLst>
              <a:gd name="connsiteX0" fmla="*/ 241 w 235778"/>
              <a:gd name="connsiteY0" fmla="*/ 55035 h 383923"/>
              <a:gd name="connsiteX1" fmla="*/ 173808 w 235778"/>
              <a:gd name="connsiteY1" fmla="*/ 1 h 383923"/>
              <a:gd name="connsiteX2" fmla="*/ 184391 w 235778"/>
              <a:gd name="connsiteY2" fmla="*/ 57151 h 383923"/>
              <a:gd name="connsiteX3" fmla="*/ 127241 w 235778"/>
              <a:gd name="connsiteY3" fmla="*/ 222251 h 383923"/>
              <a:gd name="connsiteX4" fmla="*/ 190741 w 235778"/>
              <a:gd name="connsiteY4" fmla="*/ 330201 h 383923"/>
              <a:gd name="connsiteX5" fmla="*/ 235191 w 235778"/>
              <a:gd name="connsiteY5" fmla="*/ 383118 h 383923"/>
              <a:gd name="connsiteX6" fmla="*/ 158991 w 235778"/>
              <a:gd name="connsiteY6" fmla="*/ 292101 h 383923"/>
              <a:gd name="connsiteX7" fmla="*/ 118774 w 235778"/>
              <a:gd name="connsiteY7" fmla="*/ 211668 h 383923"/>
              <a:gd name="connsiteX8" fmla="*/ 216141 w 235778"/>
              <a:gd name="connsiteY8" fmla="*/ 31751 h 383923"/>
              <a:gd name="connsiteX9" fmla="*/ 241 w 235778"/>
              <a:gd name="connsiteY9" fmla="*/ 55035 h 3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78" h="383923">
                <a:moveTo>
                  <a:pt x="241" y="55035"/>
                </a:moveTo>
                <a:cubicBezTo>
                  <a:pt x="-6815" y="49743"/>
                  <a:pt x="143116" y="-352"/>
                  <a:pt x="173808" y="1"/>
                </a:cubicBezTo>
                <a:cubicBezTo>
                  <a:pt x="204500" y="354"/>
                  <a:pt x="192152" y="20109"/>
                  <a:pt x="184391" y="57151"/>
                </a:cubicBezTo>
                <a:cubicBezTo>
                  <a:pt x="176630" y="94193"/>
                  <a:pt x="126183" y="176743"/>
                  <a:pt x="127241" y="222251"/>
                </a:cubicBezTo>
                <a:cubicBezTo>
                  <a:pt x="128299" y="267759"/>
                  <a:pt x="172749" y="303390"/>
                  <a:pt x="190741" y="330201"/>
                </a:cubicBezTo>
                <a:cubicBezTo>
                  <a:pt x="208733" y="357012"/>
                  <a:pt x="240483" y="389468"/>
                  <a:pt x="235191" y="383118"/>
                </a:cubicBezTo>
                <a:cubicBezTo>
                  <a:pt x="229899" y="376768"/>
                  <a:pt x="178394" y="320676"/>
                  <a:pt x="158991" y="292101"/>
                </a:cubicBezTo>
                <a:cubicBezTo>
                  <a:pt x="139588" y="263526"/>
                  <a:pt x="109249" y="255060"/>
                  <a:pt x="118774" y="211668"/>
                </a:cubicBezTo>
                <a:cubicBezTo>
                  <a:pt x="128299" y="168276"/>
                  <a:pt x="235544" y="61384"/>
                  <a:pt x="216141" y="31751"/>
                </a:cubicBezTo>
                <a:cubicBezTo>
                  <a:pt x="196738" y="2118"/>
                  <a:pt x="7297" y="60327"/>
                  <a:pt x="241" y="55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312F0B7C-1FBF-4F2E-AB2E-48C44399C000}"/>
              </a:ext>
            </a:extLst>
          </p:cNvPr>
          <p:cNvSpPr/>
          <p:nvPr/>
        </p:nvSpPr>
        <p:spPr>
          <a:xfrm>
            <a:off x="3420534" y="1588789"/>
            <a:ext cx="254838" cy="378653"/>
          </a:xfrm>
          <a:custGeom>
            <a:avLst/>
            <a:gdLst>
              <a:gd name="connsiteX0" fmla="*/ 253999 w 254838"/>
              <a:gd name="connsiteY0" fmla="*/ 828 h 378653"/>
              <a:gd name="connsiteX1" fmla="*/ 143933 w 254838"/>
              <a:gd name="connsiteY1" fmla="*/ 98194 h 378653"/>
              <a:gd name="connsiteX2" fmla="*/ 122766 w 254838"/>
              <a:gd name="connsiteY2" fmla="*/ 191328 h 378653"/>
              <a:gd name="connsiteX3" fmla="*/ 122766 w 254838"/>
              <a:gd name="connsiteY3" fmla="*/ 136294 h 378653"/>
              <a:gd name="connsiteX4" fmla="*/ 67733 w 254838"/>
              <a:gd name="connsiteY4" fmla="*/ 229428 h 378653"/>
              <a:gd name="connsiteX5" fmla="*/ 55033 w 254838"/>
              <a:gd name="connsiteY5" fmla="*/ 320444 h 378653"/>
              <a:gd name="connsiteX6" fmla="*/ 14816 w 254838"/>
              <a:gd name="connsiteY6" fmla="*/ 371244 h 378653"/>
              <a:gd name="connsiteX7" fmla="*/ 2116 w 254838"/>
              <a:gd name="connsiteY7" fmla="*/ 364894 h 378653"/>
              <a:gd name="connsiteX8" fmla="*/ 55033 w 254838"/>
              <a:gd name="connsiteY8" fmla="*/ 246361 h 378653"/>
              <a:gd name="connsiteX9" fmla="*/ 78316 w 254838"/>
              <a:gd name="connsiteY9" fmla="*/ 155344 h 378653"/>
              <a:gd name="connsiteX10" fmla="*/ 253999 w 254838"/>
              <a:gd name="connsiteY10" fmla="*/ 828 h 37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838" h="378653">
                <a:moveTo>
                  <a:pt x="253999" y="828"/>
                </a:moveTo>
                <a:cubicBezTo>
                  <a:pt x="264935" y="-8697"/>
                  <a:pt x="165805" y="66444"/>
                  <a:pt x="143933" y="98194"/>
                </a:cubicBezTo>
                <a:cubicBezTo>
                  <a:pt x="122061" y="129944"/>
                  <a:pt x="126294" y="184978"/>
                  <a:pt x="122766" y="191328"/>
                </a:cubicBezTo>
                <a:cubicBezTo>
                  <a:pt x="119238" y="197678"/>
                  <a:pt x="131938" y="129944"/>
                  <a:pt x="122766" y="136294"/>
                </a:cubicBezTo>
                <a:cubicBezTo>
                  <a:pt x="113594" y="142644"/>
                  <a:pt x="79022" y="198736"/>
                  <a:pt x="67733" y="229428"/>
                </a:cubicBezTo>
                <a:cubicBezTo>
                  <a:pt x="56444" y="260120"/>
                  <a:pt x="63852" y="296808"/>
                  <a:pt x="55033" y="320444"/>
                </a:cubicBezTo>
                <a:cubicBezTo>
                  <a:pt x="46213" y="344080"/>
                  <a:pt x="23635" y="363836"/>
                  <a:pt x="14816" y="371244"/>
                </a:cubicBezTo>
                <a:cubicBezTo>
                  <a:pt x="5997" y="378652"/>
                  <a:pt x="-4587" y="385708"/>
                  <a:pt x="2116" y="364894"/>
                </a:cubicBezTo>
                <a:cubicBezTo>
                  <a:pt x="8819" y="344080"/>
                  <a:pt x="42333" y="281286"/>
                  <a:pt x="55033" y="246361"/>
                </a:cubicBezTo>
                <a:cubicBezTo>
                  <a:pt x="67733" y="211436"/>
                  <a:pt x="45861" y="195913"/>
                  <a:pt x="78316" y="155344"/>
                </a:cubicBezTo>
                <a:cubicBezTo>
                  <a:pt x="110771" y="114775"/>
                  <a:pt x="243063" y="10353"/>
                  <a:pt x="253999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2E116C50-3115-4CFC-A10D-5E7906CFC8A6}"/>
              </a:ext>
            </a:extLst>
          </p:cNvPr>
          <p:cNvSpPr/>
          <p:nvPr/>
        </p:nvSpPr>
        <p:spPr>
          <a:xfrm>
            <a:off x="3130359" y="1786460"/>
            <a:ext cx="136148" cy="220250"/>
          </a:xfrm>
          <a:custGeom>
            <a:avLst/>
            <a:gdLst>
              <a:gd name="connsiteX0" fmla="*/ 103908 w 136148"/>
              <a:gd name="connsiteY0" fmla="*/ 7 h 220250"/>
              <a:gd name="connsiteX1" fmla="*/ 191 w 136148"/>
              <a:gd name="connsiteY1" fmla="*/ 139707 h 220250"/>
              <a:gd name="connsiteX2" fmla="*/ 135658 w 136148"/>
              <a:gd name="connsiteY2" fmla="*/ 220140 h 220250"/>
              <a:gd name="connsiteX3" fmla="*/ 44641 w 136148"/>
              <a:gd name="connsiteY3" fmla="*/ 156640 h 220250"/>
              <a:gd name="connsiteX4" fmla="*/ 17124 w 136148"/>
              <a:gd name="connsiteY4" fmla="*/ 133357 h 220250"/>
              <a:gd name="connsiteX5" fmla="*/ 103908 w 136148"/>
              <a:gd name="connsiteY5" fmla="*/ 7 h 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148" h="220250">
                <a:moveTo>
                  <a:pt x="103908" y="7"/>
                </a:moveTo>
                <a:cubicBezTo>
                  <a:pt x="101086" y="1065"/>
                  <a:pt x="-5101" y="103018"/>
                  <a:pt x="191" y="139707"/>
                </a:cubicBezTo>
                <a:cubicBezTo>
                  <a:pt x="5483" y="176396"/>
                  <a:pt x="128250" y="217318"/>
                  <a:pt x="135658" y="220140"/>
                </a:cubicBezTo>
                <a:cubicBezTo>
                  <a:pt x="143066" y="222962"/>
                  <a:pt x="64397" y="171104"/>
                  <a:pt x="44641" y="156640"/>
                </a:cubicBezTo>
                <a:cubicBezTo>
                  <a:pt x="24885" y="142176"/>
                  <a:pt x="9010" y="159815"/>
                  <a:pt x="17124" y="133357"/>
                </a:cubicBezTo>
                <a:cubicBezTo>
                  <a:pt x="25238" y="106899"/>
                  <a:pt x="106730" y="-1051"/>
                  <a:pt x="10390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3A1E1686-AE85-4D6E-8710-8D631C39AB6F}"/>
              </a:ext>
            </a:extLst>
          </p:cNvPr>
          <p:cNvSpPr/>
          <p:nvPr/>
        </p:nvSpPr>
        <p:spPr>
          <a:xfrm>
            <a:off x="3241527" y="1754241"/>
            <a:ext cx="164866" cy="349762"/>
          </a:xfrm>
          <a:custGeom>
            <a:avLst/>
            <a:gdLst>
              <a:gd name="connsiteX0" fmla="*/ 1206 w 164866"/>
              <a:gd name="connsiteY0" fmla="*/ 51276 h 349762"/>
              <a:gd name="connsiteX1" fmla="*/ 145140 w 164866"/>
              <a:gd name="connsiteY1" fmla="*/ 476 h 349762"/>
              <a:gd name="connsiteX2" fmla="*/ 100690 w 164866"/>
              <a:gd name="connsiteY2" fmla="*/ 83026 h 349762"/>
              <a:gd name="connsiteX3" fmla="*/ 60473 w 164866"/>
              <a:gd name="connsiteY3" fmla="*/ 186742 h 349762"/>
              <a:gd name="connsiteX4" fmla="*/ 115506 w 164866"/>
              <a:gd name="connsiteY4" fmla="*/ 237542 h 349762"/>
              <a:gd name="connsiteX5" fmla="*/ 123973 w 164866"/>
              <a:gd name="connsiteY5" fmla="*/ 241776 h 349762"/>
              <a:gd name="connsiteX6" fmla="*/ 109156 w 164866"/>
              <a:gd name="connsiteY6" fmla="*/ 275642 h 349762"/>
              <a:gd name="connsiteX7" fmla="*/ 164190 w 164866"/>
              <a:gd name="connsiteY7" fmla="*/ 349726 h 349762"/>
              <a:gd name="connsiteX8" fmla="*/ 64706 w 164866"/>
              <a:gd name="connsiteY8" fmla="*/ 286226 h 349762"/>
              <a:gd name="connsiteX9" fmla="*/ 39306 w 164866"/>
              <a:gd name="connsiteY9" fmla="*/ 332792 h 349762"/>
              <a:gd name="connsiteX10" fmla="*/ 35073 w 164866"/>
              <a:gd name="connsiteY10" fmla="*/ 337026 h 349762"/>
              <a:gd name="connsiteX11" fmla="*/ 5440 w 164866"/>
              <a:gd name="connsiteY11" fmla="*/ 241776 h 349762"/>
              <a:gd name="connsiteX12" fmla="*/ 71056 w 164866"/>
              <a:gd name="connsiteY12" fmla="*/ 123242 h 349762"/>
              <a:gd name="connsiteX13" fmla="*/ 75290 w 164866"/>
              <a:gd name="connsiteY13" fmla="*/ 95726 h 349762"/>
              <a:gd name="connsiteX14" fmla="*/ 1206 w 164866"/>
              <a:gd name="connsiteY14" fmla="*/ 51276 h 34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4866" h="349762">
                <a:moveTo>
                  <a:pt x="1206" y="51276"/>
                </a:moveTo>
                <a:cubicBezTo>
                  <a:pt x="12848" y="35401"/>
                  <a:pt x="128559" y="-4816"/>
                  <a:pt x="145140" y="476"/>
                </a:cubicBezTo>
                <a:cubicBezTo>
                  <a:pt x="161721" y="5768"/>
                  <a:pt x="114801" y="51982"/>
                  <a:pt x="100690" y="83026"/>
                </a:cubicBezTo>
                <a:cubicBezTo>
                  <a:pt x="86579" y="114070"/>
                  <a:pt x="58004" y="160989"/>
                  <a:pt x="60473" y="186742"/>
                </a:cubicBezTo>
                <a:cubicBezTo>
                  <a:pt x="62942" y="212495"/>
                  <a:pt x="104923" y="228370"/>
                  <a:pt x="115506" y="237542"/>
                </a:cubicBezTo>
                <a:cubicBezTo>
                  <a:pt x="126089" y="246714"/>
                  <a:pt x="125031" y="235426"/>
                  <a:pt x="123973" y="241776"/>
                </a:cubicBezTo>
                <a:cubicBezTo>
                  <a:pt x="122915" y="248126"/>
                  <a:pt x="102453" y="257650"/>
                  <a:pt x="109156" y="275642"/>
                </a:cubicBezTo>
                <a:cubicBezTo>
                  <a:pt x="115859" y="293634"/>
                  <a:pt x="171598" y="347962"/>
                  <a:pt x="164190" y="349726"/>
                </a:cubicBezTo>
                <a:cubicBezTo>
                  <a:pt x="156782" y="351490"/>
                  <a:pt x="85520" y="289048"/>
                  <a:pt x="64706" y="286226"/>
                </a:cubicBezTo>
                <a:cubicBezTo>
                  <a:pt x="43892" y="283404"/>
                  <a:pt x="44245" y="324325"/>
                  <a:pt x="39306" y="332792"/>
                </a:cubicBezTo>
                <a:cubicBezTo>
                  <a:pt x="34367" y="341259"/>
                  <a:pt x="40717" y="352195"/>
                  <a:pt x="35073" y="337026"/>
                </a:cubicBezTo>
                <a:cubicBezTo>
                  <a:pt x="29429" y="321857"/>
                  <a:pt x="-557" y="277407"/>
                  <a:pt x="5440" y="241776"/>
                </a:cubicBezTo>
                <a:cubicBezTo>
                  <a:pt x="11437" y="206145"/>
                  <a:pt x="59414" y="147584"/>
                  <a:pt x="71056" y="123242"/>
                </a:cubicBezTo>
                <a:cubicBezTo>
                  <a:pt x="82698" y="98900"/>
                  <a:pt x="84815" y="104898"/>
                  <a:pt x="75290" y="95726"/>
                </a:cubicBezTo>
                <a:cubicBezTo>
                  <a:pt x="65765" y="86554"/>
                  <a:pt x="-10436" y="67151"/>
                  <a:pt x="1206" y="5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7A07028A-38A2-4395-BE6E-687D9FD1EDE6}"/>
              </a:ext>
            </a:extLst>
          </p:cNvPr>
          <p:cNvSpPr/>
          <p:nvPr/>
        </p:nvSpPr>
        <p:spPr>
          <a:xfrm>
            <a:off x="3229863" y="2067667"/>
            <a:ext cx="76598" cy="195322"/>
          </a:xfrm>
          <a:custGeom>
            <a:avLst/>
            <a:gdLst>
              <a:gd name="connsiteX0" fmla="*/ 25570 w 76598"/>
              <a:gd name="connsiteY0" fmla="*/ 316 h 195322"/>
              <a:gd name="connsiteX1" fmla="*/ 76370 w 76598"/>
              <a:gd name="connsiteY1" fmla="*/ 95566 h 195322"/>
              <a:gd name="connsiteX2" fmla="*/ 42504 w 76598"/>
              <a:gd name="connsiteY2" fmla="*/ 169650 h 195322"/>
              <a:gd name="connsiteX3" fmla="*/ 170 w 76598"/>
              <a:gd name="connsiteY3" fmla="*/ 192933 h 195322"/>
              <a:gd name="connsiteX4" fmla="*/ 27687 w 76598"/>
              <a:gd name="connsiteY4" fmla="*/ 118850 h 195322"/>
              <a:gd name="connsiteX5" fmla="*/ 29804 w 76598"/>
              <a:gd name="connsiteY5" fmla="*/ 65933 h 195322"/>
              <a:gd name="connsiteX6" fmla="*/ 25570 w 76598"/>
              <a:gd name="connsiteY6" fmla="*/ 316 h 19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98" h="195322">
                <a:moveTo>
                  <a:pt x="25570" y="316"/>
                </a:moveTo>
                <a:cubicBezTo>
                  <a:pt x="33331" y="5255"/>
                  <a:pt x="73548" y="67344"/>
                  <a:pt x="76370" y="95566"/>
                </a:cubicBezTo>
                <a:cubicBezTo>
                  <a:pt x="79192" y="123788"/>
                  <a:pt x="55204" y="153422"/>
                  <a:pt x="42504" y="169650"/>
                </a:cubicBezTo>
                <a:cubicBezTo>
                  <a:pt x="29804" y="185878"/>
                  <a:pt x="2639" y="201400"/>
                  <a:pt x="170" y="192933"/>
                </a:cubicBezTo>
                <a:cubicBezTo>
                  <a:pt x="-2299" y="184466"/>
                  <a:pt x="22748" y="140017"/>
                  <a:pt x="27687" y="118850"/>
                </a:cubicBezTo>
                <a:cubicBezTo>
                  <a:pt x="32626" y="97683"/>
                  <a:pt x="30862" y="82161"/>
                  <a:pt x="29804" y="65933"/>
                </a:cubicBezTo>
                <a:cubicBezTo>
                  <a:pt x="28746" y="49705"/>
                  <a:pt x="17809" y="-4623"/>
                  <a:pt x="25570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D86014BF-75BC-4B1B-B40B-0D3004F0D04D}"/>
              </a:ext>
            </a:extLst>
          </p:cNvPr>
          <p:cNvSpPr/>
          <p:nvPr/>
        </p:nvSpPr>
        <p:spPr>
          <a:xfrm>
            <a:off x="3260682" y="2042557"/>
            <a:ext cx="523522" cy="364123"/>
          </a:xfrm>
          <a:custGeom>
            <a:avLst/>
            <a:gdLst>
              <a:gd name="connsiteX0" fmla="*/ 13801 w 523522"/>
              <a:gd name="connsiteY0" fmla="*/ 364093 h 364123"/>
              <a:gd name="connsiteX1" fmla="*/ 159851 w 523522"/>
              <a:gd name="connsiteY1" fmla="*/ 254026 h 364123"/>
              <a:gd name="connsiteX2" fmla="*/ 515451 w 523522"/>
              <a:gd name="connsiteY2" fmla="*/ 59293 h 364123"/>
              <a:gd name="connsiteX3" fmla="*/ 394801 w 523522"/>
              <a:gd name="connsiteY3" fmla="*/ 61410 h 364123"/>
              <a:gd name="connsiteX4" fmla="*/ 238168 w 523522"/>
              <a:gd name="connsiteY4" fmla="*/ 21193 h 364123"/>
              <a:gd name="connsiteX5" fmla="*/ 384218 w 523522"/>
              <a:gd name="connsiteY5" fmla="*/ 71993 h 364123"/>
              <a:gd name="connsiteX6" fmla="*/ 291085 w 523522"/>
              <a:gd name="connsiteY6" fmla="*/ 59293 h 364123"/>
              <a:gd name="connsiteX7" fmla="*/ 189485 w 523522"/>
              <a:gd name="connsiteY7" fmla="*/ 2143 h 364123"/>
              <a:gd name="connsiteX8" fmla="*/ 252985 w 523522"/>
              <a:gd name="connsiteY8" fmla="*/ 71993 h 364123"/>
              <a:gd name="connsiteX9" fmla="*/ 117518 w 523522"/>
              <a:gd name="connsiteY9" fmla="*/ 26 h 364123"/>
              <a:gd name="connsiteX10" fmla="*/ 111168 w 523522"/>
              <a:gd name="connsiteY10" fmla="*/ 63526 h 364123"/>
              <a:gd name="connsiteX11" fmla="*/ 70951 w 523522"/>
              <a:gd name="connsiteY11" fmla="*/ 61410 h 364123"/>
              <a:gd name="connsiteX12" fmla="*/ 274151 w 523522"/>
              <a:gd name="connsiteY12" fmla="*/ 82576 h 364123"/>
              <a:gd name="connsiteX13" fmla="*/ 41318 w 523522"/>
              <a:gd name="connsiteY13" fmla="*/ 105860 h 364123"/>
              <a:gd name="connsiteX14" fmla="*/ 96351 w 523522"/>
              <a:gd name="connsiteY14" fmla="*/ 124910 h 364123"/>
              <a:gd name="connsiteX15" fmla="*/ 70951 w 523522"/>
              <a:gd name="connsiteY15" fmla="*/ 118560 h 364123"/>
              <a:gd name="connsiteX16" fmla="*/ 68835 w 523522"/>
              <a:gd name="connsiteY16" fmla="*/ 167243 h 364123"/>
              <a:gd name="connsiteX17" fmla="*/ 24385 w 523522"/>
              <a:gd name="connsiteY17" fmla="*/ 241326 h 364123"/>
              <a:gd name="connsiteX18" fmla="*/ 100585 w 523522"/>
              <a:gd name="connsiteY18" fmla="*/ 160893 h 364123"/>
              <a:gd name="connsiteX19" fmla="*/ 15918 w 523522"/>
              <a:gd name="connsiteY19" fmla="*/ 264610 h 364123"/>
              <a:gd name="connsiteX20" fmla="*/ 13801 w 523522"/>
              <a:gd name="connsiteY20" fmla="*/ 364093 h 36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3522" h="364123">
                <a:moveTo>
                  <a:pt x="13801" y="364093"/>
                </a:moveTo>
                <a:cubicBezTo>
                  <a:pt x="37790" y="362329"/>
                  <a:pt x="76243" y="304826"/>
                  <a:pt x="159851" y="254026"/>
                </a:cubicBezTo>
                <a:cubicBezTo>
                  <a:pt x="243459" y="203226"/>
                  <a:pt x="476293" y="91396"/>
                  <a:pt x="515451" y="59293"/>
                </a:cubicBezTo>
                <a:cubicBezTo>
                  <a:pt x="554609" y="27190"/>
                  <a:pt x="441015" y="67760"/>
                  <a:pt x="394801" y="61410"/>
                </a:cubicBezTo>
                <a:cubicBezTo>
                  <a:pt x="348587" y="55060"/>
                  <a:pt x="239932" y="19429"/>
                  <a:pt x="238168" y="21193"/>
                </a:cubicBezTo>
                <a:cubicBezTo>
                  <a:pt x="236404" y="22957"/>
                  <a:pt x="375399" y="65643"/>
                  <a:pt x="384218" y="71993"/>
                </a:cubicBezTo>
                <a:cubicBezTo>
                  <a:pt x="393037" y="78343"/>
                  <a:pt x="323541" y="70935"/>
                  <a:pt x="291085" y="59293"/>
                </a:cubicBezTo>
                <a:cubicBezTo>
                  <a:pt x="258630" y="47651"/>
                  <a:pt x="195835" y="26"/>
                  <a:pt x="189485" y="2143"/>
                </a:cubicBezTo>
                <a:cubicBezTo>
                  <a:pt x="183135" y="4260"/>
                  <a:pt x="264979" y="72346"/>
                  <a:pt x="252985" y="71993"/>
                </a:cubicBezTo>
                <a:cubicBezTo>
                  <a:pt x="240991" y="71640"/>
                  <a:pt x="141154" y="1437"/>
                  <a:pt x="117518" y="26"/>
                </a:cubicBezTo>
                <a:cubicBezTo>
                  <a:pt x="93882" y="-1385"/>
                  <a:pt x="118929" y="53295"/>
                  <a:pt x="111168" y="63526"/>
                </a:cubicBezTo>
                <a:cubicBezTo>
                  <a:pt x="103407" y="73757"/>
                  <a:pt x="43787" y="58235"/>
                  <a:pt x="70951" y="61410"/>
                </a:cubicBezTo>
                <a:cubicBezTo>
                  <a:pt x="98115" y="64585"/>
                  <a:pt x="279090" y="75168"/>
                  <a:pt x="274151" y="82576"/>
                </a:cubicBezTo>
                <a:cubicBezTo>
                  <a:pt x="269212" y="89984"/>
                  <a:pt x="70951" y="98804"/>
                  <a:pt x="41318" y="105860"/>
                </a:cubicBezTo>
                <a:cubicBezTo>
                  <a:pt x="11685" y="112916"/>
                  <a:pt x="91412" y="122793"/>
                  <a:pt x="96351" y="124910"/>
                </a:cubicBezTo>
                <a:cubicBezTo>
                  <a:pt x="101290" y="127027"/>
                  <a:pt x="75537" y="111505"/>
                  <a:pt x="70951" y="118560"/>
                </a:cubicBezTo>
                <a:cubicBezTo>
                  <a:pt x="66365" y="125615"/>
                  <a:pt x="76596" y="146782"/>
                  <a:pt x="68835" y="167243"/>
                </a:cubicBezTo>
                <a:cubicBezTo>
                  <a:pt x="61074" y="187704"/>
                  <a:pt x="19094" y="242384"/>
                  <a:pt x="24385" y="241326"/>
                </a:cubicBezTo>
                <a:cubicBezTo>
                  <a:pt x="29676" y="240268"/>
                  <a:pt x="101996" y="157012"/>
                  <a:pt x="100585" y="160893"/>
                </a:cubicBezTo>
                <a:cubicBezTo>
                  <a:pt x="99174" y="164774"/>
                  <a:pt x="30382" y="238504"/>
                  <a:pt x="15918" y="264610"/>
                </a:cubicBezTo>
                <a:cubicBezTo>
                  <a:pt x="1454" y="290716"/>
                  <a:pt x="-10188" y="365857"/>
                  <a:pt x="13801" y="364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BF9E99E8-F76B-4D2A-B4BB-33E20A48B2E5}"/>
              </a:ext>
            </a:extLst>
          </p:cNvPr>
          <p:cNvSpPr/>
          <p:nvPr/>
        </p:nvSpPr>
        <p:spPr>
          <a:xfrm>
            <a:off x="2765202" y="2030545"/>
            <a:ext cx="540912" cy="657968"/>
          </a:xfrm>
          <a:custGeom>
            <a:avLst/>
            <a:gdLst>
              <a:gd name="connsiteX0" fmla="*/ 182786 w 540912"/>
              <a:gd name="connsiteY0" fmla="*/ 231643 h 657968"/>
              <a:gd name="connsiteX1" fmla="*/ 370111 w 540912"/>
              <a:gd name="connsiteY1" fmla="*/ 30030 h 657968"/>
              <a:gd name="connsiteX2" fmla="*/ 432023 w 540912"/>
              <a:gd name="connsiteY2" fmla="*/ 6218 h 657968"/>
              <a:gd name="connsiteX3" fmla="*/ 433611 w 540912"/>
              <a:gd name="connsiteY3" fmla="*/ 82418 h 657968"/>
              <a:gd name="connsiteX4" fmla="*/ 379636 w 540912"/>
              <a:gd name="connsiteY4" fmla="*/ 164968 h 657968"/>
              <a:gd name="connsiteX5" fmla="*/ 446311 w 540912"/>
              <a:gd name="connsiteY5" fmla="*/ 125280 h 657968"/>
              <a:gd name="connsiteX6" fmla="*/ 405036 w 540912"/>
              <a:gd name="connsiteY6" fmla="*/ 236405 h 657968"/>
              <a:gd name="connsiteX7" fmla="*/ 454248 w 540912"/>
              <a:gd name="connsiteY7" fmla="*/ 247518 h 657968"/>
              <a:gd name="connsiteX8" fmla="*/ 438373 w 540912"/>
              <a:gd name="connsiteY8" fmla="*/ 325305 h 657968"/>
              <a:gd name="connsiteX9" fmla="*/ 532036 w 540912"/>
              <a:gd name="connsiteY9" fmla="*/ 384043 h 657968"/>
              <a:gd name="connsiteX10" fmla="*/ 533623 w 540912"/>
              <a:gd name="connsiteY10" fmla="*/ 396743 h 657968"/>
              <a:gd name="connsiteX11" fmla="*/ 501873 w 540912"/>
              <a:gd name="connsiteY11" fmla="*/ 434843 h 657968"/>
              <a:gd name="connsiteX12" fmla="*/ 506636 w 540912"/>
              <a:gd name="connsiteY12" fmla="*/ 496755 h 657968"/>
              <a:gd name="connsiteX13" fmla="*/ 493936 w 540912"/>
              <a:gd name="connsiteY13" fmla="*/ 477705 h 657968"/>
              <a:gd name="connsiteX14" fmla="*/ 417736 w 540912"/>
              <a:gd name="connsiteY14" fmla="*/ 333243 h 657968"/>
              <a:gd name="connsiteX15" fmla="*/ 417736 w 540912"/>
              <a:gd name="connsiteY15" fmla="*/ 472943 h 657968"/>
              <a:gd name="connsiteX16" fmla="*/ 317723 w 540912"/>
              <a:gd name="connsiteY16" fmla="*/ 333243 h 657968"/>
              <a:gd name="connsiteX17" fmla="*/ 109761 w 540912"/>
              <a:gd name="connsiteY17" fmla="*/ 607880 h 657968"/>
              <a:gd name="connsiteX18" fmla="*/ 276448 w 540912"/>
              <a:gd name="connsiteY18" fmla="*/ 339593 h 657968"/>
              <a:gd name="connsiteX19" fmla="*/ 49436 w 540912"/>
              <a:gd name="connsiteY19" fmla="*/ 593593 h 657968"/>
              <a:gd name="connsiteX20" fmla="*/ 223 w 540912"/>
              <a:gd name="connsiteY20" fmla="*/ 652330 h 657968"/>
              <a:gd name="connsiteX21" fmla="*/ 33561 w 540912"/>
              <a:gd name="connsiteY21" fmla="*/ 488818 h 657968"/>
              <a:gd name="connsiteX22" fmla="*/ 87536 w 540912"/>
              <a:gd name="connsiteY22" fmla="*/ 444368 h 657968"/>
              <a:gd name="connsiteX23" fmla="*/ 325661 w 540912"/>
              <a:gd name="connsiteY23" fmla="*/ 187193 h 657968"/>
              <a:gd name="connsiteX24" fmla="*/ 147861 w 540912"/>
              <a:gd name="connsiteY24" fmla="*/ 430080 h 657968"/>
              <a:gd name="connsiteX25" fmla="*/ 282798 w 540912"/>
              <a:gd name="connsiteY25" fmla="*/ 198305 h 657968"/>
              <a:gd name="connsiteX26" fmla="*/ 182786 w 540912"/>
              <a:gd name="connsiteY26" fmla="*/ 231643 h 65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0912" h="657968">
                <a:moveTo>
                  <a:pt x="182786" y="231643"/>
                </a:moveTo>
                <a:cubicBezTo>
                  <a:pt x="197338" y="203597"/>
                  <a:pt x="328572" y="67601"/>
                  <a:pt x="370111" y="30030"/>
                </a:cubicBezTo>
                <a:cubicBezTo>
                  <a:pt x="411651" y="-7541"/>
                  <a:pt x="421440" y="-2513"/>
                  <a:pt x="432023" y="6218"/>
                </a:cubicBezTo>
                <a:cubicBezTo>
                  <a:pt x="442606" y="14949"/>
                  <a:pt x="442342" y="55960"/>
                  <a:pt x="433611" y="82418"/>
                </a:cubicBezTo>
                <a:cubicBezTo>
                  <a:pt x="424880" y="108876"/>
                  <a:pt x="377519" y="157824"/>
                  <a:pt x="379636" y="164968"/>
                </a:cubicBezTo>
                <a:cubicBezTo>
                  <a:pt x="381753" y="172112"/>
                  <a:pt x="442078" y="113374"/>
                  <a:pt x="446311" y="125280"/>
                </a:cubicBezTo>
                <a:cubicBezTo>
                  <a:pt x="450544" y="137186"/>
                  <a:pt x="403713" y="216032"/>
                  <a:pt x="405036" y="236405"/>
                </a:cubicBezTo>
                <a:cubicBezTo>
                  <a:pt x="406359" y="256778"/>
                  <a:pt x="448692" y="232701"/>
                  <a:pt x="454248" y="247518"/>
                </a:cubicBezTo>
                <a:cubicBezTo>
                  <a:pt x="459804" y="262335"/>
                  <a:pt x="425408" y="302551"/>
                  <a:pt x="438373" y="325305"/>
                </a:cubicBezTo>
                <a:cubicBezTo>
                  <a:pt x="451338" y="348059"/>
                  <a:pt x="516161" y="372137"/>
                  <a:pt x="532036" y="384043"/>
                </a:cubicBezTo>
                <a:cubicBezTo>
                  <a:pt x="547911" y="395949"/>
                  <a:pt x="538650" y="388276"/>
                  <a:pt x="533623" y="396743"/>
                </a:cubicBezTo>
                <a:cubicBezTo>
                  <a:pt x="528596" y="405210"/>
                  <a:pt x="506371" y="418174"/>
                  <a:pt x="501873" y="434843"/>
                </a:cubicBezTo>
                <a:cubicBezTo>
                  <a:pt x="497375" y="451512"/>
                  <a:pt x="507959" y="489612"/>
                  <a:pt x="506636" y="496755"/>
                </a:cubicBezTo>
                <a:cubicBezTo>
                  <a:pt x="505313" y="503898"/>
                  <a:pt x="508753" y="504957"/>
                  <a:pt x="493936" y="477705"/>
                </a:cubicBezTo>
                <a:cubicBezTo>
                  <a:pt x="479119" y="450453"/>
                  <a:pt x="430436" y="334037"/>
                  <a:pt x="417736" y="333243"/>
                </a:cubicBezTo>
                <a:cubicBezTo>
                  <a:pt x="405036" y="332449"/>
                  <a:pt x="434405" y="472943"/>
                  <a:pt x="417736" y="472943"/>
                </a:cubicBezTo>
                <a:cubicBezTo>
                  <a:pt x="401067" y="472943"/>
                  <a:pt x="369052" y="310754"/>
                  <a:pt x="317723" y="333243"/>
                </a:cubicBezTo>
                <a:cubicBezTo>
                  <a:pt x="266394" y="355733"/>
                  <a:pt x="116640" y="606822"/>
                  <a:pt x="109761" y="607880"/>
                </a:cubicBezTo>
                <a:cubicBezTo>
                  <a:pt x="102882" y="608938"/>
                  <a:pt x="286502" y="341974"/>
                  <a:pt x="276448" y="339593"/>
                </a:cubicBezTo>
                <a:cubicBezTo>
                  <a:pt x="266394" y="337212"/>
                  <a:pt x="95473" y="541470"/>
                  <a:pt x="49436" y="593593"/>
                </a:cubicBezTo>
                <a:cubicBezTo>
                  <a:pt x="3399" y="645716"/>
                  <a:pt x="2869" y="669793"/>
                  <a:pt x="223" y="652330"/>
                </a:cubicBezTo>
                <a:cubicBezTo>
                  <a:pt x="-2423" y="634867"/>
                  <a:pt x="19009" y="523478"/>
                  <a:pt x="33561" y="488818"/>
                </a:cubicBezTo>
                <a:cubicBezTo>
                  <a:pt x="48113" y="454158"/>
                  <a:pt x="38853" y="494639"/>
                  <a:pt x="87536" y="444368"/>
                </a:cubicBezTo>
                <a:cubicBezTo>
                  <a:pt x="136219" y="394097"/>
                  <a:pt x="315607" y="189574"/>
                  <a:pt x="325661" y="187193"/>
                </a:cubicBezTo>
                <a:cubicBezTo>
                  <a:pt x="335715" y="184812"/>
                  <a:pt x="155005" y="428228"/>
                  <a:pt x="147861" y="430080"/>
                </a:cubicBezTo>
                <a:cubicBezTo>
                  <a:pt x="140717" y="431932"/>
                  <a:pt x="274067" y="232965"/>
                  <a:pt x="282798" y="198305"/>
                </a:cubicBezTo>
                <a:cubicBezTo>
                  <a:pt x="291529" y="163645"/>
                  <a:pt x="168234" y="259689"/>
                  <a:pt x="182786" y="231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F217207C-D117-49C9-8A5C-DB97BC1E3DAC}"/>
              </a:ext>
            </a:extLst>
          </p:cNvPr>
          <p:cNvSpPr/>
          <p:nvPr/>
        </p:nvSpPr>
        <p:spPr>
          <a:xfrm>
            <a:off x="4438610" y="1142163"/>
            <a:ext cx="519885" cy="307941"/>
          </a:xfrm>
          <a:custGeom>
            <a:avLst/>
            <a:gdLst>
              <a:gd name="connsiteX0" fmla="*/ 281557 w 519885"/>
              <a:gd name="connsiteY0" fmla="*/ 13537 h 307941"/>
              <a:gd name="connsiteX1" fmla="*/ 234990 w 519885"/>
              <a:gd name="connsiteY1" fmla="*/ 91854 h 307941"/>
              <a:gd name="connsiteX2" fmla="*/ 273090 w 519885"/>
              <a:gd name="connsiteY2" fmla="*/ 127837 h 307941"/>
              <a:gd name="connsiteX3" fmla="*/ 296373 w 519885"/>
              <a:gd name="connsiteY3" fmla="*/ 108787 h 307941"/>
              <a:gd name="connsiteX4" fmla="*/ 450890 w 519885"/>
              <a:gd name="connsiteY4" fmla="*/ 146887 h 307941"/>
              <a:gd name="connsiteX5" fmla="*/ 309073 w 519885"/>
              <a:gd name="connsiteY5" fmla="*/ 178637 h 307941"/>
              <a:gd name="connsiteX6" fmla="*/ 370457 w 519885"/>
              <a:gd name="connsiteY6" fmla="*/ 265420 h 307941"/>
              <a:gd name="connsiteX7" fmla="*/ 467823 w 519885"/>
              <a:gd name="connsiteY7" fmla="*/ 256954 h 307941"/>
              <a:gd name="connsiteX8" fmla="*/ 508040 w 519885"/>
              <a:gd name="connsiteY8" fmla="*/ 307754 h 307941"/>
              <a:gd name="connsiteX9" fmla="*/ 256157 w 519885"/>
              <a:gd name="connsiteY9" fmla="*/ 235787 h 307941"/>
              <a:gd name="connsiteX10" fmla="*/ 188423 w 519885"/>
              <a:gd name="connsiteY10" fmla="*/ 252720 h 307941"/>
              <a:gd name="connsiteX11" fmla="*/ 188423 w 519885"/>
              <a:gd name="connsiteY11" fmla="*/ 248487 h 307941"/>
              <a:gd name="connsiteX12" fmla="*/ 205357 w 519885"/>
              <a:gd name="connsiteY12" fmla="*/ 163820 h 307941"/>
              <a:gd name="connsiteX13" fmla="*/ 137623 w 519885"/>
              <a:gd name="connsiteY13" fmla="*/ 146887 h 307941"/>
              <a:gd name="connsiteX14" fmla="*/ 165140 w 519885"/>
              <a:gd name="connsiteY14" fmla="*/ 83387 h 307941"/>
              <a:gd name="connsiteX15" fmla="*/ 40 w 519885"/>
              <a:gd name="connsiteY15" fmla="*/ 7187 h 307941"/>
              <a:gd name="connsiteX16" fmla="*/ 182073 w 519885"/>
              <a:gd name="connsiteY16" fmla="*/ 2954 h 307941"/>
              <a:gd name="connsiteX17" fmla="*/ 177840 w 519885"/>
              <a:gd name="connsiteY17" fmla="*/ 5070 h 307941"/>
              <a:gd name="connsiteX18" fmla="*/ 281557 w 519885"/>
              <a:gd name="connsiteY18" fmla="*/ 13537 h 30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9885" h="307941">
                <a:moveTo>
                  <a:pt x="281557" y="13537"/>
                </a:moveTo>
                <a:cubicBezTo>
                  <a:pt x="291082" y="28001"/>
                  <a:pt x="236401" y="72804"/>
                  <a:pt x="234990" y="91854"/>
                </a:cubicBezTo>
                <a:cubicBezTo>
                  <a:pt x="233579" y="110904"/>
                  <a:pt x="262860" y="125015"/>
                  <a:pt x="273090" y="127837"/>
                </a:cubicBezTo>
                <a:cubicBezTo>
                  <a:pt x="283320" y="130659"/>
                  <a:pt x="266740" y="105612"/>
                  <a:pt x="296373" y="108787"/>
                </a:cubicBezTo>
                <a:cubicBezTo>
                  <a:pt x="326006" y="111962"/>
                  <a:pt x="448773" y="135245"/>
                  <a:pt x="450890" y="146887"/>
                </a:cubicBezTo>
                <a:cubicBezTo>
                  <a:pt x="453007" y="158529"/>
                  <a:pt x="322479" y="158881"/>
                  <a:pt x="309073" y="178637"/>
                </a:cubicBezTo>
                <a:cubicBezTo>
                  <a:pt x="295667" y="198393"/>
                  <a:pt x="343999" y="252367"/>
                  <a:pt x="370457" y="265420"/>
                </a:cubicBezTo>
                <a:cubicBezTo>
                  <a:pt x="396915" y="278473"/>
                  <a:pt x="444893" y="249898"/>
                  <a:pt x="467823" y="256954"/>
                </a:cubicBezTo>
                <a:cubicBezTo>
                  <a:pt x="490753" y="264010"/>
                  <a:pt x="543318" y="311282"/>
                  <a:pt x="508040" y="307754"/>
                </a:cubicBezTo>
                <a:cubicBezTo>
                  <a:pt x="472762" y="304226"/>
                  <a:pt x="309427" y="244959"/>
                  <a:pt x="256157" y="235787"/>
                </a:cubicBezTo>
                <a:cubicBezTo>
                  <a:pt x="202887" y="226615"/>
                  <a:pt x="199712" y="250603"/>
                  <a:pt x="188423" y="252720"/>
                </a:cubicBezTo>
                <a:cubicBezTo>
                  <a:pt x="177134" y="254837"/>
                  <a:pt x="185601" y="263304"/>
                  <a:pt x="188423" y="248487"/>
                </a:cubicBezTo>
                <a:cubicBezTo>
                  <a:pt x="191245" y="233670"/>
                  <a:pt x="213824" y="180753"/>
                  <a:pt x="205357" y="163820"/>
                </a:cubicBezTo>
                <a:cubicBezTo>
                  <a:pt x="196890" y="146887"/>
                  <a:pt x="144326" y="160293"/>
                  <a:pt x="137623" y="146887"/>
                </a:cubicBezTo>
                <a:cubicBezTo>
                  <a:pt x="130920" y="133482"/>
                  <a:pt x="188070" y="106670"/>
                  <a:pt x="165140" y="83387"/>
                </a:cubicBezTo>
                <a:cubicBezTo>
                  <a:pt x="142210" y="60104"/>
                  <a:pt x="-2782" y="20593"/>
                  <a:pt x="40" y="7187"/>
                </a:cubicBezTo>
                <a:cubicBezTo>
                  <a:pt x="2862" y="-6219"/>
                  <a:pt x="152440" y="3307"/>
                  <a:pt x="182073" y="2954"/>
                </a:cubicBezTo>
                <a:cubicBezTo>
                  <a:pt x="211706" y="2601"/>
                  <a:pt x="155615" y="-1280"/>
                  <a:pt x="177840" y="5070"/>
                </a:cubicBezTo>
                <a:cubicBezTo>
                  <a:pt x="200065" y="11420"/>
                  <a:pt x="272032" y="-927"/>
                  <a:pt x="281557" y="13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E61FB839-22E8-4424-96AB-784E59FAFC02}"/>
              </a:ext>
            </a:extLst>
          </p:cNvPr>
          <p:cNvSpPr/>
          <p:nvPr/>
        </p:nvSpPr>
        <p:spPr>
          <a:xfrm>
            <a:off x="4563533" y="1426620"/>
            <a:ext cx="438419" cy="712683"/>
          </a:xfrm>
          <a:custGeom>
            <a:avLst/>
            <a:gdLst>
              <a:gd name="connsiteX0" fmla="*/ 275167 w 438419"/>
              <a:gd name="connsiteY0" fmla="*/ 48697 h 712683"/>
              <a:gd name="connsiteX1" fmla="*/ 247650 w 438419"/>
              <a:gd name="connsiteY1" fmla="*/ 133363 h 712683"/>
              <a:gd name="connsiteX2" fmla="*/ 370417 w 438419"/>
              <a:gd name="connsiteY2" fmla="*/ 241313 h 712683"/>
              <a:gd name="connsiteX3" fmla="*/ 404284 w 438419"/>
              <a:gd name="connsiteY3" fmla="*/ 374663 h 712683"/>
              <a:gd name="connsiteX4" fmla="*/ 438150 w 438419"/>
              <a:gd name="connsiteY4" fmla="*/ 446630 h 712683"/>
              <a:gd name="connsiteX5" fmla="*/ 385234 w 438419"/>
              <a:gd name="connsiteY5" fmla="*/ 592680 h 712683"/>
              <a:gd name="connsiteX6" fmla="*/ 334434 w 438419"/>
              <a:gd name="connsiteY6" fmla="*/ 476263 h 712683"/>
              <a:gd name="connsiteX7" fmla="*/ 296334 w 438419"/>
              <a:gd name="connsiteY7" fmla="*/ 613847 h 712683"/>
              <a:gd name="connsiteX8" fmla="*/ 296334 w 438419"/>
              <a:gd name="connsiteY8" fmla="*/ 476263 h 712683"/>
              <a:gd name="connsiteX9" fmla="*/ 169334 w 438419"/>
              <a:gd name="connsiteY9" fmla="*/ 656180 h 712683"/>
              <a:gd name="connsiteX10" fmla="*/ 0 w 438419"/>
              <a:gd name="connsiteY10" fmla="*/ 711213 h 712683"/>
              <a:gd name="connsiteX11" fmla="*/ 171450 w 438419"/>
              <a:gd name="connsiteY11" fmla="*/ 609613 h 712683"/>
              <a:gd name="connsiteX12" fmla="*/ 137584 w 438419"/>
              <a:gd name="connsiteY12" fmla="*/ 579980 h 712683"/>
              <a:gd name="connsiteX13" fmla="*/ 129117 w 438419"/>
              <a:gd name="connsiteY13" fmla="*/ 455097 h 712683"/>
              <a:gd name="connsiteX14" fmla="*/ 124884 w 438419"/>
              <a:gd name="connsiteY14" fmla="*/ 444513 h 712683"/>
              <a:gd name="connsiteX15" fmla="*/ 120650 w 438419"/>
              <a:gd name="connsiteY15" fmla="*/ 393713 h 712683"/>
              <a:gd name="connsiteX16" fmla="*/ 124884 w 438419"/>
              <a:gd name="connsiteY16" fmla="*/ 357730 h 712683"/>
              <a:gd name="connsiteX17" fmla="*/ 173567 w 438419"/>
              <a:gd name="connsiteY17" fmla="*/ 266713 h 712683"/>
              <a:gd name="connsiteX18" fmla="*/ 105834 w 438419"/>
              <a:gd name="connsiteY18" fmla="*/ 289997 h 712683"/>
              <a:gd name="connsiteX19" fmla="*/ 127000 w 438419"/>
              <a:gd name="connsiteY19" fmla="*/ 139713 h 712683"/>
              <a:gd name="connsiteX20" fmla="*/ 91017 w 438419"/>
              <a:gd name="connsiteY20" fmla="*/ 21180 h 712683"/>
              <a:gd name="connsiteX21" fmla="*/ 192617 w 438419"/>
              <a:gd name="connsiteY21" fmla="*/ 13 h 712683"/>
              <a:gd name="connsiteX22" fmla="*/ 188384 w 438419"/>
              <a:gd name="connsiteY22" fmla="*/ 19063 h 712683"/>
              <a:gd name="connsiteX23" fmla="*/ 203200 w 438419"/>
              <a:gd name="connsiteY23" fmla="*/ 76213 h 712683"/>
              <a:gd name="connsiteX24" fmla="*/ 275167 w 438419"/>
              <a:gd name="connsiteY24" fmla="*/ 48697 h 71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8419" h="712683">
                <a:moveTo>
                  <a:pt x="275167" y="48697"/>
                </a:moveTo>
                <a:cubicBezTo>
                  <a:pt x="282575" y="58222"/>
                  <a:pt x="231775" y="101260"/>
                  <a:pt x="247650" y="133363"/>
                </a:cubicBezTo>
                <a:cubicBezTo>
                  <a:pt x="263525" y="165466"/>
                  <a:pt x="344311" y="201096"/>
                  <a:pt x="370417" y="241313"/>
                </a:cubicBezTo>
                <a:cubicBezTo>
                  <a:pt x="396523" y="281530"/>
                  <a:pt x="392995" y="340443"/>
                  <a:pt x="404284" y="374663"/>
                </a:cubicBezTo>
                <a:cubicBezTo>
                  <a:pt x="415573" y="408883"/>
                  <a:pt x="441325" y="410294"/>
                  <a:pt x="438150" y="446630"/>
                </a:cubicBezTo>
                <a:cubicBezTo>
                  <a:pt x="434975" y="482966"/>
                  <a:pt x="402520" y="587741"/>
                  <a:pt x="385234" y="592680"/>
                </a:cubicBezTo>
                <a:cubicBezTo>
                  <a:pt x="367948" y="597619"/>
                  <a:pt x="349251" y="472735"/>
                  <a:pt x="334434" y="476263"/>
                </a:cubicBezTo>
                <a:cubicBezTo>
                  <a:pt x="319617" y="479791"/>
                  <a:pt x="302684" y="613847"/>
                  <a:pt x="296334" y="613847"/>
                </a:cubicBezTo>
                <a:cubicBezTo>
                  <a:pt x="289984" y="613847"/>
                  <a:pt x="317501" y="469208"/>
                  <a:pt x="296334" y="476263"/>
                </a:cubicBezTo>
                <a:cubicBezTo>
                  <a:pt x="275167" y="483318"/>
                  <a:pt x="218723" y="617022"/>
                  <a:pt x="169334" y="656180"/>
                </a:cubicBezTo>
                <a:cubicBezTo>
                  <a:pt x="119945" y="695338"/>
                  <a:pt x="-353" y="718974"/>
                  <a:pt x="0" y="711213"/>
                </a:cubicBezTo>
                <a:cubicBezTo>
                  <a:pt x="353" y="703452"/>
                  <a:pt x="148519" y="631485"/>
                  <a:pt x="171450" y="609613"/>
                </a:cubicBezTo>
                <a:cubicBezTo>
                  <a:pt x="194381" y="587741"/>
                  <a:pt x="144639" y="605733"/>
                  <a:pt x="137584" y="579980"/>
                </a:cubicBezTo>
                <a:cubicBezTo>
                  <a:pt x="130529" y="554227"/>
                  <a:pt x="131234" y="477675"/>
                  <a:pt x="129117" y="455097"/>
                </a:cubicBezTo>
                <a:cubicBezTo>
                  <a:pt x="127000" y="432519"/>
                  <a:pt x="126295" y="454744"/>
                  <a:pt x="124884" y="444513"/>
                </a:cubicBezTo>
                <a:cubicBezTo>
                  <a:pt x="123473" y="434282"/>
                  <a:pt x="120650" y="408177"/>
                  <a:pt x="120650" y="393713"/>
                </a:cubicBezTo>
                <a:cubicBezTo>
                  <a:pt x="120650" y="379249"/>
                  <a:pt x="116064" y="378897"/>
                  <a:pt x="124884" y="357730"/>
                </a:cubicBezTo>
                <a:cubicBezTo>
                  <a:pt x="133703" y="336563"/>
                  <a:pt x="176742" y="278002"/>
                  <a:pt x="173567" y="266713"/>
                </a:cubicBezTo>
                <a:cubicBezTo>
                  <a:pt x="170392" y="255424"/>
                  <a:pt x="113595" y="311164"/>
                  <a:pt x="105834" y="289997"/>
                </a:cubicBezTo>
                <a:cubicBezTo>
                  <a:pt x="98073" y="268830"/>
                  <a:pt x="129469" y="184516"/>
                  <a:pt x="127000" y="139713"/>
                </a:cubicBezTo>
                <a:cubicBezTo>
                  <a:pt x="124531" y="94910"/>
                  <a:pt x="80081" y="44463"/>
                  <a:pt x="91017" y="21180"/>
                </a:cubicBezTo>
                <a:cubicBezTo>
                  <a:pt x="101953" y="-2103"/>
                  <a:pt x="176389" y="366"/>
                  <a:pt x="192617" y="13"/>
                </a:cubicBezTo>
                <a:cubicBezTo>
                  <a:pt x="208845" y="-340"/>
                  <a:pt x="186620" y="6363"/>
                  <a:pt x="188384" y="19063"/>
                </a:cubicBezTo>
                <a:cubicBezTo>
                  <a:pt x="190148" y="31763"/>
                  <a:pt x="191911" y="70216"/>
                  <a:pt x="203200" y="76213"/>
                </a:cubicBezTo>
                <a:cubicBezTo>
                  <a:pt x="214489" y="82210"/>
                  <a:pt x="267759" y="39172"/>
                  <a:pt x="275167" y="48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8B5A9350-C3B3-4918-886B-1780E203E690}"/>
              </a:ext>
            </a:extLst>
          </p:cNvPr>
          <p:cNvSpPr/>
          <p:nvPr/>
        </p:nvSpPr>
        <p:spPr>
          <a:xfrm>
            <a:off x="4939465" y="1686256"/>
            <a:ext cx="542583" cy="348321"/>
          </a:xfrm>
          <a:custGeom>
            <a:avLst/>
            <a:gdLst>
              <a:gd name="connsiteX0" fmla="*/ 125718 w 542583"/>
              <a:gd name="connsiteY0" fmla="*/ 727 h 348321"/>
              <a:gd name="connsiteX1" fmla="*/ 305635 w 542583"/>
              <a:gd name="connsiteY1" fmla="*/ 66344 h 348321"/>
              <a:gd name="connsiteX2" fmla="*/ 422052 w 542583"/>
              <a:gd name="connsiteY2" fmla="*/ 214511 h 348321"/>
              <a:gd name="connsiteX3" fmla="*/ 286585 w 542583"/>
              <a:gd name="connsiteY3" fmla="*/ 146777 h 348321"/>
              <a:gd name="connsiteX4" fmla="*/ 470735 w 542583"/>
              <a:gd name="connsiteY4" fmla="*/ 275894 h 348321"/>
              <a:gd name="connsiteX5" fmla="*/ 530002 w 542583"/>
              <a:gd name="connsiteY5" fmla="*/ 345744 h 348321"/>
              <a:gd name="connsiteX6" fmla="*/ 242135 w 542583"/>
              <a:gd name="connsiteY6" fmla="*/ 333044 h 348321"/>
              <a:gd name="connsiteX7" fmla="*/ 341618 w 542583"/>
              <a:gd name="connsiteY7" fmla="*/ 330927 h 348321"/>
              <a:gd name="connsiteX8" fmla="*/ 163818 w 542583"/>
              <a:gd name="connsiteY8" fmla="*/ 343627 h 348321"/>
              <a:gd name="connsiteX9" fmla="*/ 87618 w 542583"/>
              <a:gd name="connsiteY9" fmla="*/ 303411 h 348321"/>
              <a:gd name="connsiteX10" fmla="*/ 835 w 542583"/>
              <a:gd name="connsiteY10" fmla="*/ 288594 h 348321"/>
              <a:gd name="connsiteX11" fmla="*/ 142652 w 542583"/>
              <a:gd name="connsiteY11" fmla="*/ 231444 h 348321"/>
              <a:gd name="connsiteX12" fmla="*/ 113018 w 542583"/>
              <a:gd name="connsiteY12" fmla="*/ 110794 h 348321"/>
              <a:gd name="connsiteX13" fmla="*/ 225202 w 542583"/>
              <a:gd name="connsiteY13" fmla="*/ 242027 h 348321"/>
              <a:gd name="connsiteX14" fmla="*/ 41052 w 542583"/>
              <a:gd name="connsiteY14" fmla="*/ 93861 h 348321"/>
              <a:gd name="connsiteX15" fmla="*/ 123602 w 542583"/>
              <a:gd name="connsiteY15" fmla="*/ 104444 h 348321"/>
              <a:gd name="connsiteX16" fmla="*/ 125718 w 542583"/>
              <a:gd name="connsiteY16" fmla="*/ 727 h 34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583" h="348321">
                <a:moveTo>
                  <a:pt x="125718" y="727"/>
                </a:moveTo>
                <a:cubicBezTo>
                  <a:pt x="156057" y="-5623"/>
                  <a:pt x="256246" y="30713"/>
                  <a:pt x="305635" y="66344"/>
                </a:cubicBezTo>
                <a:cubicBezTo>
                  <a:pt x="355024" y="101975"/>
                  <a:pt x="425227" y="201106"/>
                  <a:pt x="422052" y="214511"/>
                </a:cubicBezTo>
                <a:cubicBezTo>
                  <a:pt x="418877" y="227916"/>
                  <a:pt x="278471" y="136547"/>
                  <a:pt x="286585" y="146777"/>
                </a:cubicBezTo>
                <a:cubicBezTo>
                  <a:pt x="294699" y="157007"/>
                  <a:pt x="430166" y="242733"/>
                  <a:pt x="470735" y="275894"/>
                </a:cubicBezTo>
                <a:cubicBezTo>
                  <a:pt x="511304" y="309055"/>
                  <a:pt x="568102" y="336219"/>
                  <a:pt x="530002" y="345744"/>
                </a:cubicBezTo>
                <a:cubicBezTo>
                  <a:pt x="491902" y="355269"/>
                  <a:pt x="273532" y="335514"/>
                  <a:pt x="242135" y="333044"/>
                </a:cubicBezTo>
                <a:cubicBezTo>
                  <a:pt x="210738" y="330574"/>
                  <a:pt x="354671" y="329163"/>
                  <a:pt x="341618" y="330927"/>
                </a:cubicBezTo>
                <a:cubicBezTo>
                  <a:pt x="328565" y="332691"/>
                  <a:pt x="206151" y="348213"/>
                  <a:pt x="163818" y="343627"/>
                </a:cubicBezTo>
                <a:cubicBezTo>
                  <a:pt x="121485" y="339041"/>
                  <a:pt x="114782" y="312583"/>
                  <a:pt x="87618" y="303411"/>
                </a:cubicBezTo>
                <a:cubicBezTo>
                  <a:pt x="60454" y="294239"/>
                  <a:pt x="-8337" y="300589"/>
                  <a:pt x="835" y="288594"/>
                </a:cubicBezTo>
                <a:cubicBezTo>
                  <a:pt x="10007" y="276600"/>
                  <a:pt x="123955" y="261077"/>
                  <a:pt x="142652" y="231444"/>
                </a:cubicBezTo>
                <a:cubicBezTo>
                  <a:pt x="161349" y="201811"/>
                  <a:pt x="99260" y="109030"/>
                  <a:pt x="113018" y="110794"/>
                </a:cubicBezTo>
                <a:cubicBezTo>
                  <a:pt x="126776" y="112558"/>
                  <a:pt x="237196" y="244849"/>
                  <a:pt x="225202" y="242027"/>
                </a:cubicBezTo>
                <a:cubicBezTo>
                  <a:pt x="213208" y="239205"/>
                  <a:pt x="57985" y="116792"/>
                  <a:pt x="41052" y="93861"/>
                </a:cubicBezTo>
                <a:cubicBezTo>
                  <a:pt x="24119" y="70931"/>
                  <a:pt x="108080" y="118202"/>
                  <a:pt x="123602" y="104444"/>
                </a:cubicBezTo>
                <a:cubicBezTo>
                  <a:pt x="139124" y="90686"/>
                  <a:pt x="95379" y="7077"/>
                  <a:pt x="125718" y="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2198BCAB-D7EF-4B57-9B1A-EB7101EFA26C}"/>
              </a:ext>
            </a:extLst>
          </p:cNvPr>
          <p:cNvSpPr/>
          <p:nvPr/>
        </p:nvSpPr>
        <p:spPr>
          <a:xfrm>
            <a:off x="4112680" y="1822017"/>
            <a:ext cx="597553" cy="184046"/>
          </a:xfrm>
          <a:custGeom>
            <a:avLst/>
            <a:gdLst>
              <a:gd name="connsiteX0" fmla="*/ 3 w 597553"/>
              <a:gd name="connsiteY0" fmla="*/ 182466 h 184046"/>
              <a:gd name="connsiteX1" fmla="*/ 455087 w 597553"/>
              <a:gd name="connsiteY1" fmla="*/ 25833 h 184046"/>
              <a:gd name="connsiteX2" fmla="*/ 190503 w 597553"/>
              <a:gd name="connsiteY2" fmla="*/ 78750 h 184046"/>
              <a:gd name="connsiteX3" fmla="*/ 512237 w 597553"/>
              <a:gd name="connsiteY3" fmla="*/ 433 h 184046"/>
              <a:gd name="connsiteX4" fmla="*/ 596903 w 597553"/>
              <a:gd name="connsiteY4" fmla="*/ 47000 h 184046"/>
              <a:gd name="connsiteX5" fmla="*/ 550337 w 597553"/>
              <a:gd name="connsiteY5" fmla="*/ 42766 h 184046"/>
              <a:gd name="connsiteX6" fmla="*/ 531287 w 597553"/>
              <a:gd name="connsiteY6" fmla="*/ 127433 h 184046"/>
              <a:gd name="connsiteX7" fmla="*/ 541870 w 597553"/>
              <a:gd name="connsiteY7" fmla="*/ 97800 h 184046"/>
              <a:gd name="connsiteX8" fmla="*/ 527053 w 597553"/>
              <a:gd name="connsiteY8" fmla="*/ 138016 h 184046"/>
              <a:gd name="connsiteX9" fmla="*/ 372537 w 597553"/>
              <a:gd name="connsiteY9" fmla="*/ 159183 h 184046"/>
              <a:gd name="connsiteX10" fmla="*/ 162987 w 597553"/>
              <a:gd name="connsiteY10" fmla="*/ 178233 h 184046"/>
              <a:gd name="connsiteX11" fmla="*/ 463553 w 597553"/>
              <a:gd name="connsiteY11" fmla="*/ 110500 h 184046"/>
              <a:gd name="connsiteX12" fmla="*/ 3 w 597553"/>
              <a:gd name="connsiteY12" fmla="*/ 182466 h 18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7553" h="184046">
                <a:moveTo>
                  <a:pt x="3" y="182466"/>
                </a:moveTo>
                <a:cubicBezTo>
                  <a:pt x="-1408" y="168355"/>
                  <a:pt x="423337" y="43119"/>
                  <a:pt x="455087" y="25833"/>
                </a:cubicBezTo>
                <a:cubicBezTo>
                  <a:pt x="486837" y="8547"/>
                  <a:pt x="180978" y="82983"/>
                  <a:pt x="190503" y="78750"/>
                </a:cubicBezTo>
                <a:cubicBezTo>
                  <a:pt x="200028" y="74517"/>
                  <a:pt x="444504" y="5725"/>
                  <a:pt x="512237" y="433"/>
                </a:cubicBezTo>
                <a:cubicBezTo>
                  <a:pt x="579970" y="-4859"/>
                  <a:pt x="590553" y="39945"/>
                  <a:pt x="596903" y="47000"/>
                </a:cubicBezTo>
                <a:cubicBezTo>
                  <a:pt x="603253" y="54055"/>
                  <a:pt x="561273" y="29360"/>
                  <a:pt x="550337" y="42766"/>
                </a:cubicBezTo>
                <a:cubicBezTo>
                  <a:pt x="539401" y="56171"/>
                  <a:pt x="532698" y="118261"/>
                  <a:pt x="531287" y="127433"/>
                </a:cubicBezTo>
                <a:cubicBezTo>
                  <a:pt x="529876" y="136605"/>
                  <a:pt x="542576" y="96036"/>
                  <a:pt x="541870" y="97800"/>
                </a:cubicBezTo>
                <a:cubicBezTo>
                  <a:pt x="541164" y="99564"/>
                  <a:pt x="555275" y="127785"/>
                  <a:pt x="527053" y="138016"/>
                </a:cubicBezTo>
                <a:cubicBezTo>
                  <a:pt x="498831" y="148246"/>
                  <a:pt x="433215" y="152480"/>
                  <a:pt x="372537" y="159183"/>
                </a:cubicBezTo>
                <a:cubicBezTo>
                  <a:pt x="311859" y="165886"/>
                  <a:pt x="147818" y="186347"/>
                  <a:pt x="162987" y="178233"/>
                </a:cubicBezTo>
                <a:cubicBezTo>
                  <a:pt x="178156" y="170119"/>
                  <a:pt x="491070" y="109442"/>
                  <a:pt x="463553" y="110500"/>
                </a:cubicBezTo>
                <a:cubicBezTo>
                  <a:pt x="436036" y="111558"/>
                  <a:pt x="1414" y="196577"/>
                  <a:pt x="3" y="182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DC63CFD5-1C30-4F22-BD99-00CA0069732D}"/>
              </a:ext>
            </a:extLst>
          </p:cNvPr>
          <p:cNvSpPr/>
          <p:nvPr/>
        </p:nvSpPr>
        <p:spPr>
          <a:xfrm>
            <a:off x="5473388" y="1412622"/>
            <a:ext cx="674478" cy="661227"/>
          </a:xfrm>
          <a:custGeom>
            <a:avLst/>
            <a:gdLst>
              <a:gd name="connsiteX0" fmla="*/ 312 w 674478"/>
              <a:gd name="connsiteY0" fmla="*/ 1311 h 661227"/>
              <a:gd name="connsiteX1" fmla="*/ 317812 w 674478"/>
              <a:gd name="connsiteY1" fmla="*/ 90211 h 661227"/>
              <a:gd name="connsiteX2" fmla="*/ 237379 w 674478"/>
              <a:gd name="connsiteY2" fmla="*/ 111378 h 661227"/>
              <a:gd name="connsiteX3" fmla="*/ 468095 w 674478"/>
              <a:gd name="connsiteY3" fmla="*/ 204511 h 661227"/>
              <a:gd name="connsiteX4" fmla="*/ 385545 w 674478"/>
              <a:gd name="connsiteY4" fmla="*/ 244728 h 661227"/>
              <a:gd name="connsiteX5" fmla="*/ 410945 w 674478"/>
              <a:gd name="connsiteY5" fmla="*/ 261661 h 661227"/>
              <a:gd name="connsiteX6" fmla="*/ 398245 w 674478"/>
              <a:gd name="connsiteY6" fmla="*/ 268011 h 661227"/>
              <a:gd name="connsiteX7" fmla="*/ 472329 w 674478"/>
              <a:gd name="connsiteY7" fmla="*/ 306111 h 661227"/>
              <a:gd name="connsiteX8" fmla="*/ 673412 w 674478"/>
              <a:gd name="connsiteY8" fmla="*/ 657478 h 661227"/>
              <a:gd name="connsiteX9" fmla="*/ 546412 w 674478"/>
              <a:gd name="connsiteY9" fmla="*/ 486028 h 661227"/>
              <a:gd name="connsiteX10" fmla="*/ 425762 w 674478"/>
              <a:gd name="connsiteY10" fmla="*/ 399245 h 661227"/>
              <a:gd name="connsiteX11" fmla="*/ 195045 w 674478"/>
              <a:gd name="connsiteY11" fmla="*/ 284945 h 661227"/>
              <a:gd name="connsiteX12" fmla="*/ 70162 w 674478"/>
              <a:gd name="connsiteY12" fmla="*/ 202395 h 661227"/>
              <a:gd name="connsiteX13" fmla="*/ 362262 w 674478"/>
              <a:gd name="connsiteY13" fmla="*/ 320928 h 661227"/>
              <a:gd name="connsiteX14" fmla="*/ 239495 w 674478"/>
              <a:gd name="connsiteY14" fmla="*/ 244728 h 661227"/>
              <a:gd name="connsiteX15" fmla="*/ 368612 w 674478"/>
              <a:gd name="connsiteY15" fmla="*/ 240495 h 661227"/>
              <a:gd name="connsiteX16" fmla="*/ 260662 w 674478"/>
              <a:gd name="connsiteY16" fmla="*/ 166411 h 661227"/>
              <a:gd name="connsiteX17" fmla="*/ 312 w 674478"/>
              <a:gd name="connsiteY17" fmla="*/ 1311 h 6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4478" h="661227">
                <a:moveTo>
                  <a:pt x="312" y="1311"/>
                </a:moveTo>
                <a:cubicBezTo>
                  <a:pt x="9837" y="-11389"/>
                  <a:pt x="278301" y="71867"/>
                  <a:pt x="317812" y="90211"/>
                </a:cubicBezTo>
                <a:cubicBezTo>
                  <a:pt x="357323" y="108555"/>
                  <a:pt x="212332" y="92328"/>
                  <a:pt x="237379" y="111378"/>
                </a:cubicBezTo>
                <a:cubicBezTo>
                  <a:pt x="262426" y="130428"/>
                  <a:pt x="443401" y="182286"/>
                  <a:pt x="468095" y="204511"/>
                </a:cubicBezTo>
                <a:cubicBezTo>
                  <a:pt x="492789" y="226736"/>
                  <a:pt x="395070" y="235203"/>
                  <a:pt x="385545" y="244728"/>
                </a:cubicBezTo>
                <a:cubicBezTo>
                  <a:pt x="376020" y="254253"/>
                  <a:pt x="408828" y="257781"/>
                  <a:pt x="410945" y="261661"/>
                </a:cubicBezTo>
                <a:cubicBezTo>
                  <a:pt x="413062" y="265541"/>
                  <a:pt x="388014" y="260603"/>
                  <a:pt x="398245" y="268011"/>
                </a:cubicBezTo>
                <a:cubicBezTo>
                  <a:pt x="408476" y="275419"/>
                  <a:pt x="426468" y="241200"/>
                  <a:pt x="472329" y="306111"/>
                </a:cubicBezTo>
                <a:cubicBezTo>
                  <a:pt x="518190" y="371022"/>
                  <a:pt x="661065" y="627492"/>
                  <a:pt x="673412" y="657478"/>
                </a:cubicBezTo>
                <a:cubicBezTo>
                  <a:pt x="685759" y="687464"/>
                  <a:pt x="587687" y="529067"/>
                  <a:pt x="546412" y="486028"/>
                </a:cubicBezTo>
                <a:cubicBezTo>
                  <a:pt x="505137" y="442989"/>
                  <a:pt x="484323" y="432759"/>
                  <a:pt x="425762" y="399245"/>
                </a:cubicBezTo>
                <a:cubicBezTo>
                  <a:pt x="367201" y="365731"/>
                  <a:pt x="254312" y="317753"/>
                  <a:pt x="195045" y="284945"/>
                </a:cubicBezTo>
                <a:cubicBezTo>
                  <a:pt x="135778" y="252137"/>
                  <a:pt x="42293" y="196398"/>
                  <a:pt x="70162" y="202395"/>
                </a:cubicBezTo>
                <a:cubicBezTo>
                  <a:pt x="98031" y="208392"/>
                  <a:pt x="334040" y="313873"/>
                  <a:pt x="362262" y="320928"/>
                </a:cubicBezTo>
                <a:cubicBezTo>
                  <a:pt x="390484" y="327983"/>
                  <a:pt x="238437" y="258134"/>
                  <a:pt x="239495" y="244728"/>
                </a:cubicBezTo>
                <a:cubicBezTo>
                  <a:pt x="240553" y="231323"/>
                  <a:pt x="365084" y="253548"/>
                  <a:pt x="368612" y="240495"/>
                </a:cubicBezTo>
                <a:cubicBezTo>
                  <a:pt x="372140" y="227442"/>
                  <a:pt x="319576" y="200983"/>
                  <a:pt x="260662" y="166411"/>
                </a:cubicBezTo>
                <a:cubicBezTo>
                  <a:pt x="201748" y="131839"/>
                  <a:pt x="-9213" y="14011"/>
                  <a:pt x="312" y="1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69C2F401-F866-4CF0-95B0-C83FEE7BCED1}"/>
              </a:ext>
            </a:extLst>
          </p:cNvPr>
          <p:cNvSpPr/>
          <p:nvPr/>
        </p:nvSpPr>
        <p:spPr>
          <a:xfrm>
            <a:off x="5378440" y="1733462"/>
            <a:ext cx="715969" cy="287484"/>
          </a:xfrm>
          <a:custGeom>
            <a:avLst/>
            <a:gdLst>
              <a:gd name="connsiteX0" fmla="*/ 715443 w 715969"/>
              <a:gd name="connsiteY0" fmla="*/ 281605 h 287484"/>
              <a:gd name="connsiteX1" fmla="*/ 491077 w 715969"/>
              <a:gd name="connsiteY1" fmla="*/ 167305 h 287484"/>
              <a:gd name="connsiteX2" fmla="*/ 107960 w 715969"/>
              <a:gd name="connsiteY2" fmla="*/ 88 h 287484"/>
              <a:gd name="connsiteX3" fmla="*/ 486843 w 715969"/>
              <a:gd name="connsiteY3" fmla="*/ 190588 h 287484"/>
              <a:gd name="connsiteX4" fmla="*/ 120660 w 715969"/>
              <a:gd name="connsiteY4" fmla="*/ 50888 h 287484"/>
              <a:gd name="connsiteX5" fmla="*/ 137593 w 715969"/>
              <a:gd name="connsiteY5" fmla="*/ 150371 h 287484"/>
              <a:gd name="connsiteX6" fmla="*/ 243427 w 715969"/>
              <a:gd name="connsiteY6" fmla="*/ 190588 h 287484"/>
              <a:gd name="connsiteX7" fmla="*/ 10 w 715969"/>
              <a:gd name="connsiteY7" fmla="*/ 124971 h 287484"/>
              <a:gd name="connsiteX8" fmla="*/ 254010 w 715969"/>
              <a:gd name="connsiteY8" fmla="*/ 152488 h 287484"/>
              <a:gd name="connsiteX9" fmla="*/ 116427 w 715969"/>
              <a:gd name="connsiteY9" fmla="*/ 201171 h 287484"/>
              <a:gd name="connsiteX10" fmla="*/ 391593 w 715969"/>
              <a:gd name="connsiteY10" fmla="*/ 281605 h 287484"/>
              <a:gd name="connsiteX11" fmla="*/ 459327 w 715969"/>
              <a:gd name="connsiteY11" fmla="*/ 279488 h 287484"/>
              <a:gd name="connsiteX12" fmla="*/ 569393 w 715969"/>
              <a:gd name="connsiteY12" fmla="*/ 264671 h 287484"/>
              <a:gd name="connsiteX13" fmla="*/ 590560 w 715969"/>
              <a:gd name="connsiteY13" fmla="*/ 258321 h 287484"/>
              <a:gd name="connsiteX14" fmla="*/ 554577 w 715969"/>
              <a:gd name="connsiteY14" fmla="*/ 237155 h 287484"/>
              <a:gd name="connsiteX15" fmla="*/ 715443 w 715969"/>
              <a:gd name="connsiteY15" fmla="*/ 281605 h 28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5969" h="287484">
                <a:moveTo>
                  <a:pt x="715443" y="281605"/>
                </a:moveTo>
                <a:cubicBezTo>
                  <a:pt x="704860" y="269963"/>
                  <a:pt x="592324" y="214225"/>
                  <a:pt x="491077" y="167305"/>
                </a:cubicBezTo>
                <a:cubicBezTo>
                  <a:pt x="389830" y="120385"/>
                  <a:pt x="108666" y="-3792"/>
                  <a:pt x="107960" y="88"/>
                </a:cubicBezTo>
                <a:cubicBezTo>
                  <a:pt x="107254" y="3968"/>
                  <a:pt x="484726" y="182121"/>
                  <a:pt x="486843" y="190588"/>
                </a:cubicBezTo>
                <a:cubicBezTo>
                  <a:pt x="488960" y="199055"/>
                  <a:pt x="178868" y="57591"/>
                  <a:pt x="120660" y="50888"/>
                </a:cubicBezTo>
                <a:cubicBezTo>
                  <a:pt x="62452" y="44185"/>
                  <a:pt x="117132" y="127088"/>
                  <a:pt x="137593" y="150371"/>
                </a:cubicBezTo>
                <a:cubicBezTo>
                  <a:pt x="158054" y="173654"/>
                  <a:pt x="266357" y="194821"/>
                  <a:pt x="243427" y="190588"/>
                </a:cubicBezTo>
                <a:cubicBezTo>
                  <a:pt x="220497" y="186355"/>
                  <a:pt x="-1754" y="131321"/>
                  <a:pt x="10" y="124971"/>
                </a:cubicBezTo>
                <a:cubicBezTo>
                  <a:pt x="1774" y="118621"/>
                  <a:pt x="234607" y="139788"/>
                  <a:pt x="254010" y="152488"/>
                </a:cubicBezTo>
                <a:cubicBezTo>
                  <a:pt x="273413" y="165188"/>
                  <a:pt x="93497" y="179652"/>
                  <a:pt x="116427" y="201171"/>
                </a:cubicBezTo>
                <a:cubicBezTo>
                  <a:pt x="139357" y="222690"/>
                  <a:pt x="334443" y="268552"/>
                  <a:pt x="391593" y="281605"/>
                </a:cubicBezTo>
                <a:cubicBezTo>
                  <a:pt x="448743" y="294658"/>
                  <a:pt x="429694" y="282310"/>
                  <a:pt x="459327" y="279488"/>
                </a:cubicBezTo>
                <a:cubicBezTo>
                  <a:pt x="488960" y="276666"/>
                  <a:pt x="547521" y="268199"/>
                  <a:pt x="569393" y="264671"/>
                </a:cubicBezTo>
                <a:cubicBezTo>
                  <a:pt x="591265" y="261143"/>
                  <a:pt x="593029" y="262907"/>
                  <a:pt x="590560" y="258321"/>
                </a:cubicBezTo>
                <a:cubicBezTo>
                  <a:pt x="588091" y="253735"/>
                  <a:pt x="535527" y="234685"/>
                  <a:pt x="554577" y="237155"/>
                </a:cubicBezTo>
                <a:cubicBezTo>
                  <a:pt x="573627" y="239624"/>
                  <a:pt x="726026" y="293247"/>
                  <a:pt x="715443" y="281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728EE701-7FA4-4A5C-9E15-E4DB42F4DE25}"/>
              </a:ext>
            </a:extLst>
          </p:cNvPr>
          <p:cNvSpPr/>
          <p:nvPr/>
        </p:nvSpPr>
        <p:spPr>
          <a:xfrm>
            <a:off x="5829081" y="2066670"/>
            <a:ext cx="389368" cy="437612"/>
          </a:xfrm>
          <a:custGeom>
            <a:avLst/>
            <a:gdLst>
              <a:gd name="connsiteX0" fmla="*/ 219 w 389368"/>
              <a:gd name="connsiteY0" fmla="*/ 1313 h 437612"/>
              <a:gd name="connsiteX1" fmla="*/ 237286 w 389368"/>
              <a:gd name="connsiteY1" fmla="*/ 24597 h 437612"/>
              <a:gd name="connsiteX2" fmla="*/ 332536 w 389368"/>
              <a:gd name="connsiteY2" fmla="*/ 105030 h 437612"/>
              <a:gd name="connsiteX3" fmla="*/ 247869 w 389368"/>
              <a:gd name="connsiteY3" fmla="*/ 62697 h 437612"/>
              <a:gd name="connsiteX4" fmla="*/ 353702 w 389368"/>
              <a:gd name="connsiteY4" fmla="*/ 196047 h 437612"/>
              <a:gd name="connsiteX5" fmla="*/ 385452 w 389368"/>
              <a:gd name="connsiteY5" fmla="*/ 284947 h 437612"/>
              <a:gd name="connsiteX6" fmla="*/ 275386 w 389368"/>
              <a:gd name="connsiteY6" fmla="*/ 130430 h 437612"/>
              <a:gd name="connsiteX7" fmla="*/ 364286 w 389368"/>
              <a:gd name="connsiteY7" fmla="*/ 306113 h 437612"/>
              <a:gd name="connsiteX8" fmla="*/ 345236 w 389368"/>
              <a:gd name="connsiteY8" fmla="*/ 437347 h 437612"/>
              <a:gd name="connsiteX9" fmla="*/ 324069 w 389368"/>
              <a:gd name="connsiteY9" fmla="*/ 272247 h 437612"/>
              <a:gd name="connsiteX10" fmla="*/ 283852 w 389368"/>
              <a:gd name="connsiteY10" fmla="*/ 157947 h 437612"/>
              <a:gd name="connsiteX11" fmla="*/ 142036 w 389368"/>
              <a:gd name="connsiteY11" fmla="*/ 56347 h 437612"/>
              <a:gd name="connsiteX12" fmla="*/ 192836 w 389368"/>
              <a:gd name="connsiteY12" fmla="*/ 56347 h 437612"/>
              <a:gd name="connsiteX13" fmla="*/ 219 w 389368"/>
              <a:gd name="connsiteY13" fmla="*/ 1313 h 43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9368" h="437612">
                <a:moveTo>
                  <a:pt x="219" y="1313"/>
                </a:moveTo>
                <a:cubicBezTo>
                  <a:pt x="7627" y="-3979"/>
                  <a:pt x="181900" y="7311"/>
                  <a:pt x="237286" y="24597"/>
                </a:cubicBezTo>
                <a:cubicBezTo>
                  <a:pt x="292672" y="41883"/>
                  <a:pt x="330772" y="98680"/>
                  <a:pt x="332536" y="105030"/>
                </a:cubicBezTo>
                <a:cubicBezTo>
                  <a:pt x="334300" y="111380"/>
                  <a:pt x="244341" y="47528"/>
                  <a:pt x="247869" y="62697"/>
                </a:cubicBezTo>
                <a:cubicBezTo>
                  <a:pt x="251397" y="77866"/>
                  <a:pt x="330772" y="159005"/>
                  <a:pt x="353702" y="196047"/>
                </a:cubicBezTo>
                <a:cubicBezTo>
                  <a:pt x="376632" y="233089"/>
                  <a:pt x="398505" y="295883"/>
                  <a:pt x="385452" y="284947"/>
                </a:cubicBezTo>
                <a:cubicBezTo>
                  <a:pt x="372399" y="274011"/>
                  <a:pt x="278914" y="126902"/>
                  <a:pt x="275386" y="130430"/>
                </a:cubicBezTo>
                <a:cubicBezTo>
                  <a:pt x="271858" y="133958"/>
                  <a:pt x="352644" y="254960"/>
                  <a:pt x="364286" y="306113"/>
                </a:cubicBezTo>
                <a:cubicBezTo>
                  <a:pt x="375928" y="357266"/>
                  <a:pt x="351939" y="442991"/>
                  <a:pt x="345236" y="437347"/>
                </a:cubicBezTo>
                <a:cubicBezTo>
                  <a:pt x="338533" y="431703"/>
                  <a:pt x="334300" y="318814"/>
                  <a:pt x="324069" y="272247"/>
                </a:cubicBezTo>
                <a:cubicBezTo>
                  <a:pt x="313838" y="225680"/>
                  <a:pt x="314191" y="193930"/>
                  <a:pt x="283852" y="157947"/>
                </a:cubicBezTo>
                <a:cubicBezTo>
                  <a:pt x="253513" y="121964"/>
                  <a:pt x="157205" y="73280"/>
                  <a:pt x="142036" y="56347"/>
                </a:cubicBezTo>
                <a:cubicBezTo>
                  <a:pt x="126867" y="39414"/>
                  <a:pt x="210122" y="65166"/>
                  <a:pt x="192836" y="56347"/>
                </a:cubicBezTo>
                <a:cubicBezTo>
                  <a:pt x="175550" y="47528"/>
                  <a:pt x="-7189" y="6605"/>
                  <a:pt x="219" y="1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6F7B03A2-1378-4FDE-B615-7F625DFF09F8}"/>
              </a:ext>
            </a:extLst>
          </p:cNvPr>
          <p:cNvSpPr/>
          <p:nvPr/>
        </p:nvSpPr>
        <p:spPr>
          <a:xfrm>
            <a:off x="5415441" y="2023533"/>
            <a:ext cx="743137" cy="376794"/>
          </a:xfrm>
          <a:custGeom>
            <a:avLst/>
            <a:gdLst>
              <a:gd name="connsiteX0" fmla="*/ 153509 w 743137"/>
              <a:gd name="connsiteY0" fmla="*/ 0 h 376794"/>
              <a:gd name="connsiteX1" fmla="*/ 318609 w 743137"/>
              <a:gd name="connsiteY1" fmla="*/ 84667 h 376794"/>
              <a:gd name="connsiteX2" fmla="*/ 633992 w 743137"/>
              <a:gd name="connsiteY2" fmla="*/ 241300 h 376794"/>
              <a:gd name="connsiteX3" fmla="*/ 532392 w 743137"/>
              <a:gd name="connsiteY3" fmla="*/ 205317 h 376794"/>
              <a:gd name="connsiteX4" fmla="*/ 689026 w 743137"/>
              <a:gd name="connsiteY4" fmla="*/ 319617 h 376794"/>
              <a:gd name="connsiteX5" fmla="*/ 718659 w 743137"/>
              <a:gd name="connsiteY5" fmla="*/ 376767 h 376794"/>
              <a:gd name="connsiteX6" fmla="*/ 705959 w 743137"/>
              <a:gd name="connsiteY6" fmla="*/ 313267 h 376794"/>
              <a:gd name="connsiteX7" fmla="*/ 276276 w 743137"/>
              <a:gd name="connsiteY7" fmla="*/ 345017 h 376794"/>
              <a:gd name="connsiteX8" fmla="*/ 519692 w 743137"/>
              <a:gd name="connsiteY8" fmla="*/ 336550 h 376794"/>
              <a:gd name="connsiteX9" fmla="*/ 259342 w 743137"/>
              <a:gd name="connsiteY9" fmla="*/ 321734 h 376794"/>
              <a:gd name="connsiteX10" fmla="*/ 1109 w 743137"/>
              <a:gd name="connsiteY10" fmla="*/ 226484 h 376794"/>
              <a:gd name="connsiteX11" fmla="*/ 363059 w 743137"/>
              <a:gd name="connsiteY11" fmla="*/ 345017 h 376794"/>
              <a:gd name="connsiteX12" fmla="*/ 64609 w 743137"/>
              <a:gd name="connsiteY12" fmla="*/ 220134 h 376794"/>
              <a:gd name="connsiteX13" fmla="*/ 18042 w 743137"/>
              <a:gd name="connsiteY13" fmla="*/ 95250 h 376794"/>
              <a:gd name="connsiteX14" fmla="*/ 176792 w 743137"/>
              <a:gd name="connsiteY14" fmla="*/ 127000 h 376794"/>
              <a:gd name="connsiteX15" fmla="*/ 73076 w 743137"/>
              <a:gd name="connsiteY15" fmla="*/ 93134 h 376794"/>
              <a:gd name="connsiteX16" fmla="*/ 96359 w 743137"/>
              <a:gd name="connsiteY16" fmla="*/ 156634 h 376794"/>
              <a:gd name="connsiteX17" fmla="*/ 98476 w 743137"/>
              <a:gd name="connsiteY17" fmla="*/ 124884 h 376794"/>
              <a:gd name="connsiteX18" fmla="*/ 172559 w 743137"/>
              <a:gd name="connsiteY18" fmla="*/ 101600 h 376794"/>
              <a:gd name="connsiteX19" fmla="*/ 371526 w 743137"/>
              <a:gd name="connsiteY19" fmla="*/ 129117 h 376794"/>
              <a:gd name="connsiteX20" fmla="*/ 396926 w 743137"/>
              <a:gd name="connsiteY20" fmla="*/ 146050 h 376794"/>
              <a:gd name="connsiteX21" fmla="*/ 153509 w 743137"/>
              <a:gd name="connsiteY21" fmla="*/ 0 h 37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3137" h="376794">
                <a:moveTo>
                  <a:pt x="153509" y="0"/>
                </a:moveTo>
                <a:lnTo>
                  <a:pt x="318609" y="84667"/>
                </a:lnTo>
                <a:lnTo>
                  <a:pt x="633992" y="241300"/>
                </a:lnTo>
                <a:cubicBezTo>
                  <a:pt x="669623" y="261408"/>
                  <a:pt x="523220" y="192264"/>
                  <a:pt x="532392" y="205317"/>
                </a:cubicBezTo>
                <a:cubicBezTo>
                  <a:pt x="541564" y="218370"/>
                  <a:pt x="657982" y="291042"/>
                  <a:pt x="689026" y="319617"/>
                </a:cubicBezTo>
                <a:cubicBezTo>
                  <a:pt x="720070" y="348192"/>
                  <a:pt x="715837" y="377825"/>
                  <a:pt x="718659" y="376767"/>
                </a:cubicBezTo>
                <a:cubicBezTo>
                  <a:pt x="721481" y="375709"/>
                  <a:pt x="779689" y="318559"/>
                  <a:pt x="705959" y="313267"/>
                </a:cubicBezTo>
                <a:lnTo>
                  <a:pt x="276276" y="345017"/>
                </a:lnTo>
                <a:cubicBezTo>
                  <a:pt x="245232" y="348897"/>
                  <a:pt x="522514" y="340431"/>
                  <a:pt x="519692" y="336550"/>
                </a:cubicBezTo>
                <a:cubicBezTo>
                  <a:pt x="516870" y="332670"/>
                  <a:pt x="345772" y="340078"/>
                  <a:pt x="259342" y="321734"/>
                </a:cubicBezTo>
                <a:cubicBezTo>
                  <a:pt x="172912" y="303390"/>
                  <a:pt x="-16177" y="222604"/>
                  <a:pt x="1109" y="226484"/>
                </a:cubicBezTo>
                <a:cubicBezTo>
                  <a:pt x="18395" y="230364"/>
                  <a:pt x="352476" y="346075"/>
                  <a:pt x="363059" y="345017"/>
                </a:cubicBezTo>
                <a:cubicBezTo>
                  <a:pt x="373642" y="343959"/>
                  <a:pt x="122112" y="261762"/>
                  <a:pt x="64609" y="220134"/>
                </a:cubicBezTo>
                <a:cubicBezTo>
                  <a:pt x="7106" y="178506"/>
                  <a:pt x="-655" y="110772"/>
                  <a:pt x="18042" y="95250"/>
                </a:cubicBezTo>
                <a:cubicBezTo>
                  <a:pt x="36739" y="79728"/>
                  <a:pt x="167620" y="127353"/>
                  <a:pt x="176792" y="127000"/>
                </a:cubicBezTo>
                <a:cubicBezTo>
                  <a:pt x="185964" y="126647"/>
                  <a:pt x="86481" y="88195"/>
                  <a:pt x="73076" y="93134"/>
                </a:cubicBezTo>
                <a:cubicBezTo>
                  <a:pt x="59671" y="98073"/>
                  <a:pt x="92126" y="151342"/>
                  <a:pt x="96359" y="156634"/>
                </a:cubicBezTo>
                <a:cubicBezTo>
                  <a:pt x="100592" y="161926"/>
                  <a:pt x="85776" y="134056"/>
                  <a:pt x="98476" y="124884"/>
                </a:cubicBezTo>
                <a:cubicBezTo>
                  <a:pt x="111176" y="115712"/>
                  <a:pt x="127051" y="100895"/>
                  <a:pt x="172559" y="101600"/>
                </a:cubicBezTo>
                <a:cubicBezTo>
                  <a:pt x="218067" y="102306"/>
                  <a:pt x="334132" y="121709"/>
                  <a:pt x="371526" y="129117"/>
                </a:cubicBezTo>
                <a:cubicBezTo>
                  <a:pt x="408921" y="136525"/>
                  <a:pt x="431146" y="163689"/>
                  <a:pt x="396926" y="146050"/>
                </a:cubicBezTo>
                <a:cubicBezTo>
                  <a:pt x="362706" y="128411"/>
                  <a:pt x="264457" y="75847"/>
                  <a:pt x="15350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FFD0A41D-2031-4B7F-B6E2-3AA463E2441A}"/>
              </a:ext>
            </a:extLst>
          </p:cNvPr>
          <p:cNvSpPr/>
          <p:nvPr/>
        </p:nvSpPr>
        <p:spPr>
          <a:xfrm>
            <a:off x="5027131" y="2101850"/>
            <a:ext cx="382249" cy="154539"/>
          </a:xfrm>
          <a:custGeom>
            <a:avLst/>
            <a:gdLst>
              <a:gd name="connsiteX0" fmla="*/ 4186 w 382249"/>
              <a:gd name="connsiteY0" fmla="*/ 19050 h 154539"/>
              <a:gd name="connsiteX1" fmla="*/ 67686 w 382249"/>
              <a:gd name="connsiteY1" fmla="*/ 19050 h 154539"/>
              <a:gd name="connsiteX2" fmla="*/ 372486 w 382249"/>
              <a:gd name="connsiteY2" fmla="*/ 0 h 154539"/>
              <a:gd name="connsiteX3" fmla="*/ 311102 w 382249"/>
              <a:gd name="connsiteY3" fmla="*/ 19050 h 154539"/>
              <a:gd name="connsiteX4" fmla="*/ 353436 w 382249"/>
              <a:gd name="connsiteY4" fmla="*/ 91017 h 154539"/>
              <a:gd name="connsiteX5" fmla="*/ 353436 w 382249"/>
              <a:gd name="connsiteY5" fmla="*/ 67733 h 154539"/>
              <a:gd name="connsiteX6" fmla="*/ 308986 w 382249"/>
              <a:gd name="connsiteY6" fmla="*/ 120650 h 154539"/>
              <a:gd name="connsiteX7" fmla="*/ 86736 w 382249"/>
              <a:gd name="connsiteY7" fmla="*/ 84667 h 154539"/>
              <a:gd name="connsiteX8" fmla="*/ 340736 w 382249"/>
              <a:gd name="connsiteY8" fmla="*/ 154517 h 154539"/>
              <a:gd name="connsiteX9" fmla="*/ 76152 w 382249"/>
              <a:gd name="connsiteY9" fmla="*/ 76200 h 154539"/>
              <a:gd name="connsiteX10" fmla="*/ 143886 w 382249"/>
              <a:gd name="connsiteY10" fmla="*/ 63500 h 154539"/>
              <a:gd name="connsiteX11" fmla="*/ 4186 w 382249"/>
              <a:gd name="connsiteY11" fmla="*/ 19050 h 15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249" h="154539">
                <a:moveTo>
                  <a:pt x="4186" y="19050"/>
                </a:moveTo>
                <a:cubicBezTo>
                  <a:pt x="-8514" y="11642"/>
                  <a:pt x="6303" y="22225"/>
                  <a:pt x="67686" y="19050"/>
                </a:cubicBezTo>
                <a:cubicBezTo>
                  <a:pt x="129069" y="15875"/>
                  <a:pt x="331917" y="0"/>
                  <a:pt x="372486" y="0"/>
                </a:cubicBezTo>
                <a:cubicBezTo>
                  <a:pt x="413055" y="0"/>
                  <a:pt x="314277" y="3880"/>
                  <a:pt x="311102" y="19050"/>
                </a:cubicBezTo>
                <a:cubicBezTo>
                  <a:pt x="307927" y="34220"/>
                  <a:pt x="346380" y="82903"/>
                  <a:pt x="353436" y="91017"/>
                </a:cubicBezTo>
                <a:cubicBezTo>
                  <a:pt x="360492" y="99131"/>
                  <a:pt x="360844" y="62794"/>
                  <a:pt x="353436" y="67733"/>
                </a:cubicBezTo>
                <a:cubicBezTo>
                  <a:pt x="346028" y="72672"/>
                  <a:pt x="353436" y="117828"/>
                  <a:pt x="308986" y="120650"/>
                </a:cubicBezTo>
                <a:cubicBezTo>
                  <a:pt x="264536" y="123472"/>
                  <a:pt x="81444" y="79023"/>
                  <a:pt x="86736" y="84667"/>
                </a:cubicBezTo>
                <a:cubicBezTo>
                  <a:pt x="92028" y="90311"/>
                  <a:pt x="342500" y="155928"/>
                  <a:pt x="340736" y="154517"/>
                </a:cubicBezTo>
                <a:cubicBezTo>
                  <a:pt x="338972" y="153106"/>
                  <a:pt x="108960" y="91369"/>
                  <a:pt x="76152" y="76200"/>
                </a:cubicBezTo>
                <a:cubicBezTo>
                  <a:pt x="43344" y="61031"/>
                  <a:pt x="152353" y="70908"/>
                  <a:pt x="143886" y="63500"/>
                </a:cubicBezTo>
                <a:cubicBezTo>
                  <a:pt x="135419" y="56092"/>
                  <a:pt x="16886" y="26458"/>
                  <a:pt x="4186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8A9283BD-2113-4E4C-ACF1-720CD194DBB1}"/>
              </a:ext>
            </a:extLst>
          </p:cNvPr>
          <p:cNvSpPr/>
          <p:nvPr/>
        </p:nvSpPr>
        <p:spPr>
          <a:xfrm>
            <a:off x="5777901" y="2388288"/>
            <a:ext cx="324863" cy="274700"/>
          </a:xfrm>
          <a:custGeom>
            <a:avLst/>
            <a:gdLst>
              <a:gd name="connsiteX0" fmla="*/ 599 w 324863"/>
              <a:gd name="connsiteY0" fmla="*/ 52229 h 274700"/>
              <a:gd name="connsiteX1" fmla="*/ 292699 w 324863"/>
              <a:gd name="connsiteY1" fmla="*/ 35295 h 274700"/>
              <a:gd name="connsiteX2" fmla="*/ 318099 w 324863"/>
              <a:gd name="connsiteY2" fmla="*/ 5662 h 274700"/>
              <a:gd name="connsiteX3" fmla="*/ 299049 w 324863"/>
              <a:gd name="connsiteY3" fmla="*/ 160179 h 274700"/>
              <a:gd name="connsiteX4" fmla="*/ 303282 w 324863"/>
              <a:gd name="connsiteY4" fmla="*/ 274479 h 274700"/>
              <a:gd name="connsiteX5" fmla="*/ 305399 w 324863"/>
              <a:gd name="connsiteY5" fmla="*/ 189812 h 274700"/>
              <a:gd name="connsiteX6" fmla="*/ 269416 w 324863"/>
              <a:gd name="connsiteY6" fmla="*/ 213095 h 274700"/>
              <a:gd name="connsiteX7" fmla="*/ 104316 w 324863"/>
              <a:gd name="connsiteY7" fmla="*/ 109379 h 274700"/>
              <a:gd name="connsiteX8" fmla="*/ 299049 w 324863"/>
              <a:gd name="connsiteY8" fmla="*/ 244845 h 274700"/>
              <a:gd name="connsiteX9" fmla="*/ 218616 w 324863"/>
              <a:gd name="connsiteY9" fmla="*/ 147479 h 274700"/>
              <a:gd name="connsiteX10" fmla="*/ 599 w 324863"/>
              <a:gd name="connsiteY10" fmla="*/ 52229 h 2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863" h="274700">
                <a:moveTo>
                  <a:pt x="599" y="52229"/>
                </a:moveTo>
                <a:cubicBezTo>
                  <a:pt x="12946" y="33532"/>
                  <a:pt x="239783" y="43056"/>
                  <a:pt x="292699" y="35295"/>
                </a:cubicBezTo>
                <a:cubicBezTo>
                  <a:pt x="345615" y="27534"/>
                  <a:pt x="317041" y="-15152"/>
                  <a:pt x="318099" y="5662"/>
                </a:cubicBezTo>
                <a:cubicBezTo>
                  <a:pt x="319157" y="26476"/>
                  <a:pt x="301518" y="115376"/>
                  <a:pt x="299049" y="160179"/>
                </a:cubicBezTo>
                <a:cubicBezTo>
                  <a:pt x="296580" y="204982"/>
                  <a:pt x="302224" y="269540"/>
                  <a:pt x="303282" y="274479"/>
                </a:cubicBezTo>
                <a:cubicBezTo>
                  <a:pt x="304340" y="279418"/>
                  <a:pt x="311043" y="200043"/>
                  <a:pt x="305399" y="189812"/>
                </a:cubicBezTo>
                <a:cubicBezTo>
                  <a:pt x="299755" y="179581"/>
                  <a:pt x="302930" y="226500"/>
                  <a:pt x="269416" y="213095"/>
                </a:cubicBezTo>
                <a:cubicBezTo>
                  <a:pt x="235902" y="199690"/>
                  <a:pt x="99377" y="104087"/>
                  <a:pt x="104316" y="109379"/>
                </a:cubicBezTo>
                <a:cubicBezTo>
                  <a:pt x="109255" y="114671"/>
                  <a:pt x="279999" y="238495"/>
                  <a:pt x="299049" y="244845"/>
                </a:cubicBezTo>
                <a:cubicBezTo>
                  <a:pt x="318099" y="251195"/>
                  <a:pt x="266946" y="176407"/>
                  <a:pt x="218616" y="147479"/>
                </a:cubicBezTo>
                <a:cubicBezTo>
                  <a:pt x="170286" y="118551"/>
                  <a:pt x="-11748" y="70926"/>
                  <a:pt x="599" y="52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6F84E75F-A2BE-41C4-9D35-B2C791800A72}"/>
              </a:ext>
            </a:extLst>
          </p:cNvPr>
          <p:cNvSpPr/>
          <p:nvPr/>
        </p:nvSpPr>
        <p:spPr>
          <a:xfrm>
            <a:off x="5426668" y="2438778"/>
            <a:ext cx="590968" cy="370129"/>
          </a:xfrm>
          <a:custGeom>
            <a:avLst/>
            <a:gdLst>
              <a:gd name="connsiteX0" fmla="*/ 159215 w 590968"/>
              <a:gd name="connsiteY0" fmla="*/ 3855 h 370129"/>
              <a:gd name="connsiteX1" fmla="*/ 525399 w 590968"/>
              <a:gd name="connsiteY1" fmla="*/ 221872 h 370129"/>
              <a:gd name="connsiteX2" fmla="*/ 574082 w 590968"/>
              <a:gd name="connsiteY2" fmla="*/ 238805 h 370129"/>
              <a:gd name="connsiteX3" fmla="*/ 334899 w 590968"/>
              <a:gd name="connsiteY3" fmla="*/ 221872 h 370129"/>
              <a:gd name="connsiteX4" fmla="*/ 586782 w 590968"/>
              <a:gd name="connsiteY4" fmla="*/ 279022 h 370129"/>
              <a:gd name="connsiteX5" fmla="*/ 349715 w 590968"/>
              <a:gd name="connsiteY5" fmla="*/ 293839 h 370129"/>
              <a:gd name="connsiteX6" fmla="*/ 91482 w 590968"/>
              <a:gd name="connsiteY6" fmla="*/ 370039 h 370129"/>
              <a:gd name="connsiteX7" fmla="*/ 385699 w 590968"/>
              <a:gd name="connsiteY7" fmla="*/ 276905 h 370129"/>
              <a:gd name="connsiteX8" fmla="*/ 21632 w 590968"/>
              <a:gd name="connsiteY8" fmla="*/ 323472 h 370129"/>
              <a:gd name="connsiteX9" fmla="*/ 47032 w 590968"/>
              <a:gd name="connsiteY9" fmla="*/ 245155 h 370129"/>
              <a:gd name="connsiteX10" fmla="*/ 89365 w 590968"/>
              <a:gd name="connsiteY10" fmla="*/ 304422 h 370129"/>
              <a:gd name="connsiteX11" fmla="*/ 42799 w 590968"/>
              <a:gd name="connsiteY11" fmla="*/ 152022 h 370129"/>
              <a:gd name="connsiteX12" fmla="*/ 15282 w 590968"/>
              <a:gd name="connsiteY12" fmla="*/ 103339 h 370129"/>
              <a:gd name="connsiteX13" fmla="*/ 154982 w 590968"/>
              <a:gd name="connsiteY13" fmla="*/ 226105 h 370129"/>
              <a:gd name="connsiteX14" fmla="*/ 13165 w 590968"/>
              <a:gd name="connsiteY14" fmla="*/ 56772 h 370129"/>
              <a:gd name="connsiteX15" fmla="*/ 133815 w 590968"/>
              <a:gd name="connsiteY15" fmla="*/ 50422 h 370129"/>
              <a:gd name="connsiteX16" fmla="*/ 203665 w 590968"/>
              <a:gd name="connsiteY16" fmla="*/ 221872 h 370129"/>
              <a:gd name="connsiteX17" fmla="*/ 93599 w 590968"/>
              <a:gd name="connsiteY17" fmla="*/ 90639 h 370129"/>
              <a:gd name="connsiteX18" fmla="*/ 159215 w 590968"/>
              <a:gd name="connsiteY18" fmla="*/ 3855 h 37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0968" h="370129">
                <a:moveTo>
                  <a:pt x="159215" y="3855"/>
                </a:moveTo>
                <a:cubicBezTo>
                  <a:pt x="231182" y="25727"/>
                  <a:pt x="456255" y="182714"/>
                  <a:pt x="525399" y="221872"/>
                </a:cubicBezTo>
                <a:cubicBezTo>
                  <a:pt x="594543" y="261030"/>
                  <a:pt x="605832" y="238805"/>
                  <a:pt x="574082" y="238805"/>
                </a:cubicBezTo>
                <a:cubicBezTo>
                  <a:pt x="542332" y="238805"/>
                  <a:pt x="332782" y="215169"/>
                  <a:pt x="334899" y="221872"/>
                </a:cubicBezTo>
                <a:cubicBezTo>
                  <a:pt x="337016" y="228575"/>
                  <a:pt x="584313" y="267028"/>
                  <a:pt x="586782" y="279022"/>
                </a:cubicBezTo>
                <a:cubicBezTo>
                  <a:pt x="589251" y="291016"/>
                  <a:pt x="432265" y="278669"/>
                  <a:pt x="349715" y="293839"/>
                </a:cubicBezTo>
                <a:cubicBezTo>
                  <a:pt x="267165" y="309009"/>
                  <a:pt x="85485" y="372861"/>
                  <a:pt x="91482" y="370039"/>
                </a:cubicBezTo>
                <a:cubicBezTo>
                  <a:pt x="97479" y="367217"/>
                  <a:pt x="397341" y="284666"/>
                  <a:pt x="385699" y="276905"/>
                </a:cubicBezTo>
                <a:cubicBezTo>
                  <a:pt x="374057" y="269144"/>
                  <a:pt x="78077" y="328764"/>
                  <a:pt x="21632" y="323472"/>
                </a:cubicBezTo>
                <a:cubicBezTo>
                  <a:pt x="-34813" y="318180"/>
                  <a:pt x="35743" y="248330"/>
                  <a:pt x="47032" y="245155"/>
                </a:cubicBezTo>
                <a:cubicBezTo>
                  <a:pt x="58321" y="241980"/>
                  <a:pt x="90070" y="319944"/>
                  <a:pt x="89365" y="304422"/>
                </a:cubicBezTo>
                <a:cubicBezTo>
                  <a:pt x="88660" y="288900"/>
                  <a:pt x="55146" y="185536"/>
                  <a:pt x="42799" y="152022"/>
                </a:cubicBezTo>
                <a:cubicBezTo>
                  <a:pt x="30452" y="118508"/>
                  <a:pt x="-3415" y="90992"/>
                  <a:pt x="15282" y="103339"/>
                </a:cubicBezTo>
                <a:cubicBezTo>
                  <a:pt x="33979" y="115686"/>
                  <a:pt x="155335" y="233866"/>
                  <a:pt x="154982" y="226105"/>
                </a:cubicBezTo>
                <a:cubicBezTo>
                  <a:pt x="154629" y="218344"/>
                  <a:pt x="16693" y="86052"/>
                  <a:pt x="13165" y="56772"/>
                </a:cubicBezTo>
                <a:cubicBezTo>
                  <a:pt x="9637" y="27492"/>
                  <a:pt x="102065" y="22905"/>
                  <a:pt x="133815" y="50422"/>
                </a:cubicBezTo>
                <a:cubicBezTo>
                  <a:pt x="165565" y="77939"/>
                  <a:pt x="210368" y="215169"/>
                  <a:pt x="203665" y="221872"/>
                </a:cubicBezTo>
                <a:cubicBezTo>
                  <a:pt x="196962" y="228575"/>
                  <a:pt x="105241" y="122389"/>
                  <a:pt x="93599" y="90639"/>
                </a:cubicBezTo>
                <a:cubicBezTo>
                  <a:pt x="81957" y="58889"/>
                  <a:pt x="87248" y="-18017"/>
                  <a:pt x="159215" y="3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D2B7CA96-51B6-4BF1-9795-B0525363E1F1}"/>
              </a:ext>
            </a:extLst>
          </p:cNvPr>
          <p:cNvSpPr/>
          <p:nvPr/>
        </p:nvSpPr>
        <p:spPr>
          <a:xfrm>
            <a:off x="4954921" y="2478651"/>
            <a:ext cx="500722" cy="380983"/>
          </a:xfrm>
          <a:custGeom>
            <a:avLst/>
            <a:gdLst>
              <a:gd name="connsiteX0" fmla="*/ 10779 w 500722"/>
              <a:gd name="connsiteY0" fmla="*/ 122732 h 380983"/>
              <a:gd name="connsiteX1" fmla="*/ 493379 w 500722"/>
              <a:gd name="connsiteY1" fmla="*/ 4199 h 380983"/>
              <a:gd name="connsiteX2" fmla="*/ 311346 w 500722"/>
              <a:gd name="connsiteY2" fmla="*/ 27482 h 380983"/>
              <a:gd name="connsiteX3" fmla="*/ 434112 w 500722"/>
              <a:gd name="connsiteY3" fmla="*/ 35949 h 380983"/>
              <a:gd name="connsiteX4" fmla="*/ 410829 w 500722"/>
              <a:gd name="connsiteY4" fmla="*/ 143899 h 380983"/>
              <a:gd name="connsiteX5" fmla="*/ 423529 w 500722"/>
              <a:gd name="connsiteY5" fmla="*/ 273016 h 380983"/>
              <a:gd name="connsiteX6" fmla="*/ 404479 w 500722"/>
              <a:gd name="connsiteY6" fmla="*/ 211632 h 380983"/>
              <a:gd name="connsiteX7" fmla="*/ 404479 w 500722"/>
              <a:gd name="connsiteY7" fmla="*/ 315349 h 380983"/>
              <a:gd name="connsiteX8" fmla="*/ 197046 w 500722"/>
              <a:gd name="connsiteY8" fmla="*/ 344982 h 380983"/>
              <a:gd name="connsiteX9" fmla="*/ 61579 w 500722"/>
              <a:gd name="connsiteY9" fmla="*/ 380966 h 380983"/>
              <a:gd name="connsiteX10" fmla="*/ 355796 w 500722"/>
              <a:gd name="connsiteY10" fmla="*/ 349216 h 380983"/>
              <a:gd name="connsiteX11" fmla="*/ 131429 w 500722"/>
              <a:gd name="connsiteY11" fmla="*/ 308999 h 380983"/>
              <a:gd name="connsiteX12" fmla="*/ 95446 w 500722"/>
              <a:gd name="connsiteY12" fmla="*/ 198932 h 380983"/>
              <a:gd name="connsiteX13" fmla="*/ 226679 w 500722"/>
              <a:gd name="connsiteY13" fmla="*/ 283599 h 380983"/>
              <a:gd name="connsiteX14" fmla="*/ 163179 w 500722"/>
              <a:gd name="connsiteY14" fmla="*/ 192582 h 380983"/>
              <a:gd name="connsiteX15" fmla="*/ 10779 w 500722"/>
              <a:gd name="connsiteY15" fmla="*/ 122732 h 38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0722" h="380983">
                <a:moveTo>
                  <a:pt x="10779" y="122732"/>
                </a:moveTo>
                <a:cubicBezTo>
                  <a:pt x="65812" y="91335"/>
                  <a:pt x="443285" y="20074"/>
                  <a:pt x="493379" y="4199"/>
                </a:cubicBezTo>
                <a:cubicBezTo>
                  <a:pt x="543474" y="-11676"/>
                  <a:pt x="321224" y="22190"/>
                  <a:pt x="311346" y="27482"/>
                </a:cubicBezTo>
                <a:cubicBezTo>
                  <a:pt x="301468" y="32774"/>
                  <a:pt x="417532" y="16546"/>
                  <a:pt x="434112" y="35949"/>
                </a:cubicBezTo>
                <a:cubicBezTo>
                  <a:pt x="450692" y="55352"/>
                  <a:pt x="412593" y="104388"/>
                  <a:pt x="410829" y="143899"/>
                </a:cubicBezTo>
                <a:cubicBezTo>
                  <a:pt x="409065" y="183410"/>
                  <a:pt x="424587" y="261727"/>
                  <a:pt x="423529" y="273016"/>
                </a:cubicBezTo>
                <a:cubicBezTo>
                  <a:pt x="422471" y="284305"/>
                  <a:pt x="407654" y="204577"/>
                  <a:pt x="404479" y="211632"/>
                </a:cubicBezTo>
                <a:cubicBezTo>
                  <a:pt x="401304" y="218688"/>
                  <a:pt x="439051" y="293124"/>
                  <a:pt x="404479" y="315349"/>
                </a:cubicBezTo>
                <a:cubicBezTo>
                  <a:pt x="369907" y="337574"/>
                  <a:pt x="254196" y="334046"/>
                  <a:pt x="197046" y="344982"/>
                </a:cubicBezTo>
                <a:cubicBezTo>
                  <a:pt x="139896" y="355918"/>
                  <a:pt x="35121" y="380260"/>
                  <a:pt x="61579" y="380966"/>
                </a:cubicBezTo>
                <a:cubicBezTo>
                  <a:pt x="88037" y="381672"/>
                  <a:pt x="344154" y="361211"/>
                  <a:pt x="355796" y="349216"/>
                </a:cubicBezTo>
                <a:cubicBezTo>
                  <a:pt x="367438" y="337222"/>
                  <a:pt x="174820" y="334046"/>
                  <a:pt x="131429" y="308999"/>
                </a:cubicBezTo>
                <a:cubicBezTo>
                  <a:pt x="88038" y="283952"/>
                  <a:pt x="79571" y="203165"/>
                  <a:pt x="95446" y="198932"/>
                </a:cubicBezTo>
                <a:cubicBezTo>
                  <a:pt x="111321" y="194699"/>
                  <a:pt x="215390" y="284657"/>
                  <a:pt x="226679" y="283599"/>
                </a:cubicBezTo>
                <a:cubicBezTo>
                  <a:pt x="237968" y="282541"/>
                  <a:pt x="198809" y="216218"/>
                  <a:pt x="163179" y="192582"/>
                </a:cubicBezTo>
                <a:cubicBezTo>
                  <a:pt x="127549" y="168946"/>
                  <a:pt x="-44254" y="154129"/>
                  <a:pt x="10779" y="122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9175D989-ECC6-4B2D-8229-968F995A0C28}"/>
              </a:ext>
            </a:extLst>
          </p:cNvPr>
          <p:cNvSpPr/>
          <p:nvPr/>
        </p:nvSpPr>
        <p:spPr>
          <a:xfrm>
            <a:off x="4969769" y="2269181"/>
            <a:ext cx="485551" cy="207389"/>
          </a:xfrm>
          <a:custGeom>
            <a:avLst/>
            <a:gdLst>
              <a:gd name="connsiteX0" fmla="*/ 139864 w 485551"/>
              <a:gd name="connsiteY0" fmla="*/ 6236 h 207389"/>
              <a:gd name="connsiteX1" fmla="*/ 27681 w 485551"/>
              <a:gd name="connsiteY1" fmla="*/ 184036 h 207389"/>
              <a:gd name="connsiteX2" fmla="*/ 103881 w 485551"/>
              <a:gd name="connsiteY2" fmla="*/ 160752 h 207389"/>
              <a:gd name="connsiteX3" fmla="*/ 484881 w 485551"/>
              <a:gd name="connsiteY3" fmla="*/ 107836 h 207389"/>
              <a:gd name="connsiteX4" fmla="*/ 164 w 485551"/>
              <a:gd name="connsiteY4" fmla="*/ 207319 h 207389"/>
              <a:gd name="connsiteX5" fmla="*/ 427731 w 485551"/>
              <a:gd name="connsiteY5" fmla="*/ 122652 h 207389"/>
              <a:gd name="connsiteX6" fmla="*/ 182198 w 485551"/>
              <a:gd name="connsiteY6" fmla="*/ 61269 h 207389"/>
              <a:gd name="connsiteX7" fmla="*/ 474298 w 485551"/>
              <a:gd name="connsiteY7" fmla="*/ 135352 h 207389"/>
              <a:gd name="connsiteX8" fmla="*/ 271098 w 485551"/>
              <a:gd name="connsiteY8" fmla="*/ 48569 h 207389"/>
              <a:gd name="connsiteX9" fmla="*/ 139864 w 485551"/>
              <a:gd name="connsiteY9" fmla="*/ 6236 h 20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551" h="207389">
                <a:moveTo>
                  <a:pt x="139864" y="6236"/>
                </a:moveTo>
                <a:cubicBezTo>
                  <a:pt x="99295" y="28814"/>
                  <a:pt x="33678" y="158283"/>
                  <a:pt x="27681" y="184036"/>
                </a:cubicBezTo>
                <a:cubicBezTo>
                  <a:pt x="21684" y="209789"/>
                  <a:pt x="27681" y="173452"/>
                  <a:pt x="103881" y="160752"/>
                </a:cubicBezTo>
                <a:cubicBezTo>
                  <a:pt x="180081" y="148052"/>
                  <a:pt x="502167" y="100075"/>
                  <a:pt x="484881" y="107836"/>
                </a:cubicBezTo>
                <a:cubicBezTo>
                  <a:pt x="467595" y="115597"/>
                  <a:pt x="9689" y="204850"/>
                  <a:pt x="164" y="207319"/>
                </a:cubicBezTo>
                <a:cubicBezTo>
                  <a:pt x="-9361" y="209788"/>
                  <a:pt x="397392" y="146994"/>
                  <a:pt x="427731" y="122652"/>
                </a:cubicBezTo>
                <a:cubicBezTo>
                  <a:pt x="458070" y="98310"/>
                  <a:pt x="174437" y="59152"/>
                  <a:pt x="182198" y="61269"/>
                </a:cubicBezTo>
                <a:cubicBezTo>
                  <a:pt x="189959" y="63386"/>
                  <a:pt x="459481" y="137469"/>
                  <a:pt x="474298" y="135352"/>
                </a:cubicBezTo>
                <a:cubicBezTo>
                  <a:pt x="489115" y="133235"/>
                  <a:pt x="324367" y="69030"/>
                  <a:pt x="271098" y="48569"/>
                </a:cubicBezTo>
                <a:cubicBezTo>
                  <a:pt x="217829" y="28108"/>
                  <a:pt x="180433" y="-16342"/>
                  <a:pt x="139864" y="6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34720AF3-5451-491E-A120-E4BA6CD154EA}"/>
              </a:ext>
            </a:extLst>
          </p:cNvPr>
          <p:cNvSpPr/>
          <p:nvPr/>
        </p:nvSpPr>
        <p:spPr>
          <a:xfrm>
            <a:off x="4181239" y="2528834"/>
            <a:ext cx="765796" cy="337149"/>
          </a:xfrm>
          <a:custGeom>
            <a:avLst/>
            <a:gdLst>
              <a:gd name="connsiteX0" fmla="*/ 18228 w 765796"/>
              <a:gd name="connsiteY0" fmla="*/ 583 h 337149"/>
              <a:gd name="connsiteX1" fmla="*/ 613011 w 765796"/>
              <a:gd name="connsiteY1" fmla="*/ 119116 h 337149"/>
              <a:gd name="connsiteX2" fmla="*/ 261644 w 765796"/>
              <a:gd name="connsiteY2" fmla="*/ 42916 h 337149"/>
              <a:gd name="connsiteX3" fmla="*/ 754828 w 765796"/>
              <a:gd name="connsiteY3" fmla="*/ 165683 h 337149"/>
              <a:gd name="connsiteX4" fmla="*/ 613011 w 765796"/>
              <a:gd name="connsiteY4" fmla="*/ 220716 h 337149"/>
              <a:gd name="connsiteX5" fmla="*/ 720961 w 765796"/>
              <a:gd name="connsiteY5" fmla="*/ 337133 h 337149"/>
              <a:gd name="connsiteX6" fmla="*/ 162161 w 765796"/>
              <a:gd name="connsiteY6" fmla="*/ 212249 h 337149"/>
              <a:gd name="connsiteX7" fmla="*/ 629944 w 765796"/>
              <a:gd name="connsiteY7" fmla="*/ 275749 h 337149"/>
              <a:gd name="connsiteX8" fmla="*/ 109244 w 765796"/>
              <a:gd name="connsiteY8" fmla="*/ 176266 h 337149"/>
              <a:gd name="connsiteX9" fmla="*/ 505061 w 765796"/>
              <a:gd name="connsiteY9" fmla="*/ 218599 h 337149"/>
              <a:gd name="connsiteX10" fmla="*/ 100778 w 765796"/>
              <a:gd name="connsiteY10" fmla="*/ 165683 h 337149"/>
              <a:gd name="connsiteX11" fmla="*/ 98661 w 765796"/>
              <a:gd name="connsiteY11" fmla="*/ 102183 h 337149"/>
              <a:gd name="connsiteX12" fmla="*/ 204494 w 765796"/>
              <a:gd name="connsiteY12" fmla="*/ 216483 h 337149"/>
              <a:gd name="connsiteX13" fmla="*/ 155811 w 765796"/>
              <a:gd name="connsiteY13" fmla="*/ 78899 h 337149"/>
              <a:gd name="connsiteX14" fmla="*/ 18228 w 765796"/>
              <a:gd name="connsiteY14" fmla="*/ 583 h 33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5796" h="337149">
                <a:moveTo>
                  <a:pt x="18228" y="583"/>
                </a:moveTo>
                <a:cubicBezTo>
                  <a:pt x="94428" y="7286"/>
                  <a:pt x="572442" y="112061"/>
                  <a:pt x="613011" y="119116"/>
                </a:cubicBezTo>
                <a:cubicBezTo>
                  <a:pt x="653580" y="126171"/>
                  <a:pt x="238008" y="35155"/>
                  <a:pt x="261644" y="42916"/>
                </a:cubicBezTo>
                <a:cubicBezTo>
                  <a:pt x="285280" y="50677"/>
                  <a:pt x="696267" y="136050"/>
                  <a:pt x="754828" y="165683"/>
                </a:cubicBezTo>
                <a:cubicBezTo>
                  <a:pt x="813389" y="195316"/>
                  <a:pt x="618655" y="192141"/>
                  <a:pt x="613011" y="220716"/>
                </a:cubicBezTo>
                <a:cubicBezTo>
                  <a:pt x="607367" y="249291"/>
                  <a:pt x="796103" y="338544"/>
                  <a:pt x="720961" y="337133"/>
                </a:cubicBezTo>
                <a:cubicBezTo>
                  <a:pt x="645819" y="335722"/>
                  <a:pt x="177330" y="222480"/>
                  <a:pt x="162161" y="212249"/>
                </a:cubicBezTo>
                <a:cubicBezTo>
                  <a:pt x="146992" y="202018"/>
                  <a:pt x="638764" y="281746"/>
                  <a:pt x="629944" y="275749"/>
                </a:cubicBezTo>
                <a:cubicBezTo>
                  <a:pt x="621125" y="269752"/>
                  <a:pt x="130058" y="185791"/>
                  <a:pt x="109244" y="176266"/>
                </a:cubicBezTo>
                <a:cubicBezTo>
                  <a:pt x="88430" y="166741"/>
                  <a:pt x="506472" y="220363"/>
                  <a:pt x="505061" y="218599"/>
                </a:cubicBezTo>
                <a:cubicBezTo>
                  <a:pt x="503650" y="216835"/>
                  <a:pt x="168511" y="185086"/>
                  <a:pt x="100778" y="165683"/>
                </a:cubicBezTo>
                <a:cubicBezTo>
                  <a:pt x="33045" y="146280"/>
                  <a:pt x="81375" y="93716"/>
                  <a:pt x="98661" y="102183"/>
                </a:cubicBezTo>
                <a:cubicBezTo>
                  <a:pt x="115947" y="110650"/>
                  <a:pt x="194969" y="220364"/>
                  <a:pt x="204494" y="216483"/>
                </a:cubicBezTo>
                <a:cubicBezTo>
                  <a:pt x="214019" y="212602"/>
                  <a:pt x="184033" y="111355"/>
                  <a:pt x="155811" y="78899"/>
                </a:cubicBezTo>
                <a:cubicBezTo>
                  <a:pt x="127589" y="46443"/>
                  <a:pt x="-57972" y="-6120"/>
                  <a:pt x="18228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E45ACDD1-82BE-445B-926D-129D39FA0125}"/>
              </a:ext>
            </a:extLst>
          </p:cNvPr>
          <p:cNvSpPr/>
          <p:nvPr/>
        </p:nvSpPr>
        <p:spPr>
          <a:xfrm>
            <a:off x="3945787" y="2256443"/>
            <a:ext cx="1062502" cy="330130"/>
          </a:xfrm>
          <a:custGeom>
            <a:avLst/>
            <a:gdLst>
              <a:gd name="connsiteX0" fmla="*/ 257913 w 1062502"/>
              <a:gd name="connsiteY0" fmla="*/ 154440 h 330130"/>
              <a:gd name="connsiteX1" fmla="*/ 905613 w 1062502"/>
              <a:gd name="connsiteY1" fmla="*/ 2040 h 330130"/>
              <a:gd name="connsiteX2" fmla="*/ 850580 w 1062502"/>
              <a:gd name="connsiteY2" fmla="*/ 82474 h 330130"/>
              <a:gd name="connsiteX3" fmla="*/ 1058013 w 1062502"/>
              <a:gd name="connsiteY3" fmla="*/ 300490 h 330130"/>
              <a:gd name="connsiteX4" fmla="*/ 619863 w 1062502"/>
              <a:gd name="connsiteY4" fmla="*/ 141740 h 330130"/>
              <a:gd name="connsiteX5" fmla="*/ 1043196 w 1062502"/>
              <a:gd name="connsiteY5" fmla="*/ 328007 h 330130"/>
              <a:gd name="connsiteX6" fmla="*/ 700296 w 1062502"/>
              <a:gd name="connsiteY6" fmla="*/ 181957 h 330130"/>
              <a:gd name="connsiteX7" fmla="*/ 461113 w 1062502"/>
              <a:gd name="connsiteY7" fmla="*/ 171374 h 330130"/>
              <a:gd name="connsiteX8" fmla="*/ 3913 w 1062502"/>
              <a:gd name="connsiteY8" fmla="*/ 330124 h 330130"/>
              <a:gd name="connsiteX9" fmla="*/ 257913 w 1062502"/>
              <a:gd name="connsiteY9" fmla="*/ 154440 h 33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502" h="330130">
                <a:moveTo>
                  <a:pt x="257913" y="154440"/>
                </a:moveTo>
                <a:cubicBezTo>
                  <a:pt x="408196" y="99759"/>
                  <a:pt x="806835" y="14034"/>
                  <a:pt x="905613" y="2040"/>
                </a:cubicBezTo>
                <a:cubicBezTo>
                  <a:pt x="1004391" y="-9954"/>
                  <a:pt x="825180" y="32732"/>
                  <a:pt x="850580" y="82474"/>
                </a:cubicBezTo>
                <a:cubicBezTo>
                  <a:pt x="875980" y="132216"/>
                  <a:pt x="1096466" y="290612"/>
                  <a:pt x="1058013" y="300490"/>
                </a:cubicBezTo>
                <a:cubicBezTo>
                  <a:pt x="1019560" y="310368"/>
                  <a:pt x="622332" y="137154"/>
                  <a:pt x="619863" y="141740"/>
                </a:cubicBezTo>
                <a:cubicBezTo>
                  <a:pt x="617394" y="146326"/>
                  <a:pt x="1029791" y="321304"/>
                  <a:pt x="1043196" y="328007"/>
                </a:cubicBezTo>
                <a:cubicBezTo>
                  <a:pt x="1056602" y="334710"/>
                  <a:pt x="797310" y="208063"/>
                  <a:pt x="700296" y="181957"/>
                </a:cubicBezTo>
                <a:cubicBezTo>
                  <a:pt x="603282" y="155852"/>
                  <a:pt x="577177" y="146680"/>
                  <a:pt x="461113" y="171374"/>
                </a:cubicBezTo>
                <a:cubicBezTo>
                  <a:pt x="345049" y="196068"/>
                  <a:pt x="32488" y="331182"/>
                  <a:pt x="3913" y="330124"/>
                </a:cubicBezTo>
                <a:cubicBezTo>
                  <a:pt x="-24662" y="329066"/>
                  <a:pt x="107630" y="209121"/>
                  <a:pt x="257913" y="154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BB3C6231-5DDF-445D-A1DB-347AA810AA53}"/>
              </a:ext>
            </a:extLst>
          </p:cNvPr>
          <p:cNvSpPr/>
          <p:nvPr/>
        </p:nvSpPr>
        <p:spPr>
          <a:xfrm>
            <a:off x="3691090" y="2554793"/>
            <a:ext cx="746126" cy="236371"/>
          </a:xfrm>
          <a:custGeom>
            <a:avLst/>
            <a:gdLst>
              <a:gd name="connsiteX0" fmla="*/ 262843 w 746126"/>
              <a:gd name="connsiteY0" fmla="*/ 24 h 236371"/>
              <a:gd name="connsiteX1" fmla="*/ 377 w 746126"/>
              <a:gd name="connsiteY1" fmla="*/ 152424 h 236371"/>
              <a:gd name="connsiteX2" fmla="*/ 218393 w 746126"/>
              <a:gd name="connsiteY2" fmla="*/ 93157 h 236371"/>
              <a:gd name="connsiteX3" fmla="*/ 736977 w 746126"/>
              <a:gd name="connsiteY3" fmla="*/ 232857 h 236371"/>
              <a:gd name="connsiteX4" fmla="*/ 516843 w 746126"/>
              <a:gd name="connsiteY4" fmla="*/ 190524 h 236371"/>
              <a:gd name="connsiteX5" fmla="*/ 104093 w 746126"/>
              <a:gd name="connsiteY5" fmla="*/ 148190 h 236371"/>
              <a:gd name="connsiteX6" fmla="*/ 521077 w 746126"/>
              <a:gd name="connsiteY6" fmla="*/ 143957 h 236371"/>
              <a:gd name="connsiteX7" fmla="*/ 455460 w 746126"/>
              <a:gd name="connsiteY7" fmla="*/ 25424 h 236371"/>
              <a:gd name="connsiteX8" fmla="*/ 250143 w 746126"/>
              <a:gd name="connsiteY8" fmla="*/ 76224 h 236371"/>
              <a:gd name="connsiteX9" fmla="*/ 59643 w 746126"/>
              <a:gd name="connsiteY9" fmla="*/ 139724 h 236371"/>
              <a:gd name="connsiteX10" fmla="*/ 262843 w 746126"/>
              <a:gd name="connsiteY10" fmla="*/ 24 h 23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6126" h="236371">
                <a:moveTo>
                  <a:pt x="262843" y="24"/>
                </a:moveTo>
                <a:cubicBezTo>
                  <a:pt x="252965" y="2141"/>
                  <a:pt x="7785" y="136902"/>
                  <a:pt x="377" y="152424"/>
                </a:cubicBezTo>
                <a:cubicBezTo>
                  <a:pt x="-7031" y="167946"/>
                  <a:pt x="95626" y="79752"/>
                  <a:pt x="218393" y="93157"/>
                </a:cubicBezTo>
                <a:cubicBezTo>
                  <a:pt x="341160" y="106562"/>
                  <a:pt x="687235" y="216629"/>
                  <a:pt x="736977" y="232857"/>
                </a:cubicBezTo>
                <a:cubicBezTo>
                  <a:pt x="786719" y="249085"/>
                  <a:pt x="622324" y="204635"/>
                  <a:pt x="516843" y="190524"/>
                </a:cubicBezTo>
                <a:cubicBezTo>
                  <a:pt x="411362" y="176413"/>
                  <a:pt x="103387" y="155951"/>
                  <a:pt x="104093" y="148190"/>
                </a:cubicBezTo>
                <a:cubicBezTo>
                  <a:pt x="104799" y="140429"/>
                  <a:pt x="462516" y="164418"/>
                  <a:pt x="521077" y="143957"/>
                </a:cubicBezTo>
                <a:cubicBezTo>
                  <a:pt x="579638" y="123496"/>
                  <a:pt x="500616" y="36713"/>
                  <a:pt x="455460" y="25424"/>
                </a:cubicBezTo>
                <a:cubicBezTo>
                  <a:pt x="410304" y="14135"/>
                  <a:pt x="316112" y="57174"/>
                  <a:pt x="250143" y="76224"/>
                </a:cubicBezTo>
                <a:cubicBezTo>
                  <a:pt x="184174" y="95274"/>
                  <a:pt x="60348" y="147485"/>
                  <a:pt x="59643" y="139724"/>
                </a:cubicBezTo>
                <a:cubicBezTo>
                  <a:pt x="58938" y="131963"/>
                  <a:pt x="272721" y="-2093"/>
                  <a:pt x="26284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FD2FFB56-A572-415F-99D7-1565C7FF80B7}"/>
              </a:ext>
            </a:extLst>
          </p:cNvPr>
          <p:cNvSpPr/>
          <p:nvPr/>
        </p:nvSpPr>
        <p:spPr>
          <a:xfrm>
            <a:off x="4099488" y="1432563"/>
            <a:ext cx="511336" cy="174046"/>
          </a:xfrm>
          <a:custGeom>
            <a:avLst/>
            <a:gdLst>
              <a:gd name="connsiteX0" fmla="*/ 6845 w 511336"/>
              <a:gd name="connsiteY0" fmla="*/ 144354 h 174046"/>
              <a:gd name="connsiteX1" fmla="*/ 163479 w 511336"/>
              <a:gd name="connsiteY1" fmla="*/ 82970 h 174046"/>
              <a:gd name="connsiteX2" fmla="*/ 493679 w 511336"/>
              <a:gd name="connsiteY2" fmla="*/ 420 h 174046"/>
              <a:gd name="connsiteX3" fmla="*/ 440762 w 511336"/>
              <a:gd name="connsiteY3" fmla="*/ 55454 h 174046"/>
              <a:gd name="connsiteX4" fmla="*/ 483095 w 511336"/>
              <a:gd name="connsiteY4" fmla="*/ 154937 h 174046"/>
              <a:gd name="connsiteX5" fmla="*/ 400545 w 511336"/>
              <a:gd name="connsiteY5" fmla="*/ 173987 h 174046"/>
              <a:gd name="connsiteX6" fmla="*/ 510612 w 511336"/>
              <a:gd name="connsiteY6" fmla="*/ 159170 h 174046"/>
              <a:gd name="connsiteX7" fmla="*/ 334929 w 511336"/>
              <a:gd name="connsiteY7" fmla="*/ 114720 h 174046"/>
              <a:gd name="connsiteX8" fmla="*/ 190995 w 511336"/>
              <a:gd name="connsiteY8" fmla="*/ 131654 h 174046"/>
              <a:gd name="connsiteX9" fmla="*/ 377262 w 511336"/>
              <a:gd name="connsiteY9" fmla="*/ 57570 h 174046"/>
              <a:gd name="connsiteX10" fmla="*/ 6845 w 511336"/>
              <a:gd name="connsiteY10" fmla="*/ 144354 h 17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336" h="174046">
                <a:moveTo>
                  <a:pt x="6845" y="144354"/>
                </a:moveTo>
                <a:cubicBezTo>
                  <a:pt x="-28786" y="148587"/>
                  <a:pt x="82340" y="106959"/>
                  <a:pt x="163479" y="82970"/>
                </a:cubicBezTo>
                <a:cubicBezTo>
                  <a:pt x="244618" y="58981"/>
                  <a:pt x="447465" y="5006"/>
                  <a:pt x="493679" y="420"/>
                </a:cubicBezTo>
                <a:cubicBezTo>
                  <a:pt x="539893" y="-4166"/>
                  <a:pt x="442526" y="29701"/>
                  <a:pt x="440762" y="55454"/>
                </a:cubicBezTo>
                <a:cubicBezTo>
                  <a:pt x="438998" y="81207"/>
                  <a:pt x="489798" y="135182"/>
                  <a:pt x="483095" y="154937"/>
                </a:cubicBezTo>
                <a:cubicBezTo>
                  <a:pt x="476392" y="174692"/>
                  <a:pt x="395959" y="173282"/>
                  <a:pt x="400545" y="173987"/>
                </a:cubicBezTo>
                <a:cubicBezTo>
                  <a:pt x="405131" y="174693"/>
                  <a:pt x="521548" y="169048"/>
                  <a:pt x="510612" y="159170"/>
                </a:cubicBezTo>
                <a:cubicBezTo>
                  <a:pt x="499676" y="149292"/>
                  <a:pt x="388199" y="119306"/>
                  <a:pt x="334929" y="114720"/>
                </a:cubicBezTo>
                <a:cubicBezTo>
                  <a:pt x="281660" y="110134"/>
                  <a:pt x="183940" y="141179"/>
                  <a:pt x="190995" y="131654"/>
                </a:cubicBezTo>
                <a:cubicBezTo>
                  <a:pt x="198050" y="122129"/>
                  <a:pt x="403720" y="55101"/>
                  <a:pt x="377262" y="57570"/>
                </a:cubicBezTo>
                <a:cubicBezTo>
                  <a:pt x="350804" y="60039"/>
                  <a:pt x="42476" y="140121"/>
                  <a:pt x="6845" y="144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4EED15DC-CF3F-4A0B-966D-A16639041AE8}"/>
              </a:ext>
            </a:extLst>
          </p:cNvPr>
          <p:cNvSpPr/>
          <p:nvPr/>
        </p:nvSpPr>
        <p:spPr>
          <a:xfrm>
            <a:off x="4092531" y="1699782"/>
            <a:ext cx="541821" cy="158410"/>
          </a:xfrm>
          <a:custGeom>
            <a:avLst/>
            <a:gdLst>
              <a:gd name="connsiteX0" fmla="*/ 5336 w 541821"/>
              <a:gd name="connsiteY0" fmla="*/ 82451 h 158410"/>
              <a:gd name="connsiteX1" fmla="*/ 56136 w 541821"/>
              <a:gd name="connsiteY1" fmla="*/ 71868 h 158410"/>
              <a:gd name="connsiteX2" fmla="*/ 276269 w 541821"/>
              <a:gd name="connsiteY2" fmla="*/ 2018 h 158410"/>
              <a:gd name="connsiteX3" fmla="*/ 540852 w 541821"/>
              <a:gd name="connsiteY3" fmla="*/ 21068 h 158410"/>
              <a:gd name="connsiteX4" fmla="*/ 176786 w 541821"/>
              <a:gd name="connsiteY4" fmla="*/ 44351 h 158410"/>
              <a:gd name="connsiteX5" fmla="*/ 413852 w 541821"/>
              <a:gd name="connsiteY5" fmla="*/ 27418 h 158410"/>
              <a:gd name="connsiteX6" fmla="*/ 119636 w 541821"/>
              <a:gd name="connsiteY6" fmla="*/ 148068 h 158410"/>
              <a:gd name="connsiteX7" fmla="*/ 100586 w 541821"/>
              <a:gd name="connsiteY7" fmla="*/ 145951 h 158410"/>
              <a:gd name="connsiteX8" fmla="*/ 128102 w 541821"/>
              <a:gd name="connsiteY8" fmla="*/ 95151 h 158410"/>
              <a:gd name="connsiteX9" fmla="*/ 77302 w 541821"/>
              <a:gd name="connsiteY9" fmla="*/ 152301 h 158410"/>
              <a:gd name="connsiteX10" fmla="*/ 153502 w 541821"/>
              <a:gd name="connsiteY10" fmla="*/ 82451 h 158410"/>
              <a:gd name="connsiteX11" fmla="*/ 5336 w 541821"/>
              <a:gd name="connsiteY11" fmla="*/ 82451 h 15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821" h="158410">
                <a:moveTo>
                  <a:pt x="5336" y="82451"/>
                </a:moveTo>
                <a:cubicBezTo>
                  <a:pt x="-10892" y="80687"/>
                  <a:pt x="10981" y="85273"/>
                  <a:pt x="56136" y="71868"/>
                </a:cubicBezTo>
                <a:cubicBezTo>
                  <a:pt x="101291" y="58463"/>
                  <a:pt x="195483" y="10485"/>
                  <a:pt x="276269" y="2018"/>
                </a:cubicBezTo>
                <a:cubicBezTo>
                  <a:pt x="357055" y="-6449"/>
                  <a:pt x="557432" y="14013"/>
                  <a:pt x="540852" y="21068"/>
                </a:cubicBezTo>
                <a:cubicBezTo>
                  <a:pt x="524272" y="28123"/>
                  <a:pt x="197953" y="43293"/>
                  <a:pt x="176786" y="44351"/>
                </a:cubicBezTo>
                <a:cubicBezTo>
                  <a:pt x="155619" y="45409"/>
                  <a:pt x="423377" y="10132"/>
                  <a:pt x="413852" y="27418"/>
                </a:cubicBezTo>
                <a:cubicBezTo>
                  <a:pt x="404327" y="44704"/>
                  <a:pt x="171847" y="128313"/>
                  <a:pt x="119636" y="148068"/>
                </a:cubicBezTo>
                <a:cubicBezTo>
                  <a:pt x="67425" y="167823"/>
                  <a:pt x="99175" y="154770"/>
                  <a:pt x="100586" y="145951"/>
                </a:cubicBezTo>
                <a:cubicBezTo>
                  <a:pt x="101997" y="137132"/>
                  <a:pt x="131983" y="94093"/>
                  <a:pt x="128102" y="95151"/>
                </a:cubicBezTo>
                <a:cubicBezTo>
                  <a:pt x="124221" y="96209"/>
                  <a:pt x="73069" y="154418"/>
                  <a:pt x="77302" y="152301"/>
                </a:cubicBezTo>
                <a:cubicBezTo>
                  <a:pt x="81535" y="150184"/>
                  <a:pt x="164791" y="90918"/>
                  <a:pt x="153502" y="82451"/>
                </a:cubicBezTo>
                <a:cubicBezTo>
                  <a:pt x="142213" y="73984"/>
                  <a:pt x="21564" y="84215"/>
                  <a:pt x="5336" y="82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56ACA71D-85F0-49EF-B51E-657DD0378498}"/>
              </a:ext>
            </a:extLst>
          </p:cNvPr>
          <p:cNvSpPr/>
          <p:nvPr/>
        </p:nvSpPr>
        <p:spPr>
          <a:xfrm>
            <a:off x="3449290" y="1526807"/>
            <a:ext cx="571101" cy="472993"/>
          </a:xfrm>
          <a:custGeom>
            <a:avLst/>
            <a:gdLst>
              <a:gd name="connsiteX0" fmla="*/ 261227 w 571101"/>
              <a:gd name="connsiteY0" fmla="*/ 64926 h 472993"/>
              <a:gd name="connsiteX1" fmla="*/ 151160 w 571101"/>
              <a:gd name="connsiteY1" fmla="*/ 160176 h 472993"/>
              <a:gd name="connsiteX2" fmla="*/ 115177 w 571101"/>
              <a:gd name="connsiteY2" fmla="*/ 287176 h 472993"/>
              <a:gd name="connsiteX3" fmla="*/ 119410 w 571101"/>
              <a:gd name="connsiteY3" fmla="*/ 206743 h 472993"/>
              <a:gd name="connsiteX4" fmla="*/ 60143 w 571101"/>
              <a:gd name="connsiteY4" fmla="*/ 344326 h 472993"/>
              <a:gd name="connsiteX5" fmla="*/ 47443 w 571101"/>
              <a:gd name="connsiteY5" fmla="*/ 314693 h 472993"/>
              <a:gd name="connsiteX6" fmla="*/ 877 w 571101"/>
              <a:gd name="connsiteY6" fmla="*/ 471326 h 472993"/>
              <a:gd name="connsiteX7" fmla="*/ 60143 w 571101"/>
              <a:gd name="connsiteY7" fmla="*/ 384543 h 472993"/>
              <a:gd name="connsiteX8" fmla="*/ 464427 w 571101"/>
              <a:gd name="connsiteY8" fmla="*/ 189810 h 472993"/>
              <a:gd name="connsiteX9" fmla="*/ 553327 w 571101"/>
              <a:gd name="connsiteY9" fmla="*/ 145360 h 472993"/>
              <a:gd name="connsiteX10" fmla="*/ 178677 w 571101"/>
              <a:gd name="connsiteY10" fmla="*/ 223676 h 472993"/>
              <a:gd name="connsiteX11" fmla="*/ 269693 w 571101"/>
              <a:gd name="connsiteY11" fmla="*/ 230026 h 472993"/>
              <a:gd name="connsiteX12" fmla="*/ 153277 w 571101"/>
              <a:gd name="connsiteY12" fmla="*/ 234260 h 472993"/>
              <a:gd name="connsiteX13" fmla="*/ 242177 w 571101"/>
              <a:gd name="connsiteY13" fmla="*/ 139010 h 472993"/>
              <a:gd name="connsiteX14" fmla="*/ 307793 w 571101"/>
              <a:gd name="connsiteY14" fmla="*/ 1426 h 472993"/>
              <a:gd name="connsiteX15" fmla="*/ 261227 w 571101"/>
              <a:gd name="connsiteY15" fmla="*/ 64926 h 47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1101" h="472993">
                <a:moveTo>
                  <a:pt x="261227" y="64926"/>
                </a:moveTo>
                <a:cubicBezTo>
                  <a:pt x="235122" y="91384"/>
                  <a:pt x="175502" y="123134"/>
                  <a:pt x="151160" y="160176"/>
                </a:cubicBezTo>
                <a:cubicBezTo>
                  <a:pt x="126818" y="197218"/>
                  <a:pt x="120469" y="279415"/>
                  <a:pt x="115177" y="287176"/>
                </a:cubicBezTo>
                <a:cubicBezTo>
                  <a:pt x="109885" y="294937"/>
                  <a:pt x="128582" y="197218"/>
                  <a:pt x="119410" y="206743"/>
                </a:cubicBezTo>
                <a:cubicBezTo>
                  <a:pt x="110238" y="216268"/>
                  <a:pt x="72137" y="326334"/>
                  <a:pt x="60143" y="344326"/>
                </a:cubicBezTo>
                <a:cubicBezTo>
                  <a:pt x="48149" y="362318"/>
                  <a:pt x="57321" y="293526"/>
                  <a:pt x="47443" y="314693"/>
                </a:cubicBezTo>
                <a:cubicBezTo>
                  <a:pt x="37565" y="335860"/>
                  <a:pt x="-1240" y="459684"/>
                  <a:pt x="877" y="471326"/>
                </a:cubicBezTo>
                <a:cubicBezTo>
                  <a:pt x="2994" y="482968"/>
                  <a:pt x="-17115" y="431462"/>
                  <a:pt x="60143" y="384543"/>
                </a:cubicBezTo>
                <a:cubicBezTo>
                  <a:pt x="137401" y="337624"/>
                  <a:pt x="382230" y="229674"/>
                  <a:pt x="464427" y="189810"/>
                </a:cubicBezTo>
                <a:cubicBezTo>
                  <a:pt x="546624" y="149946"/>
                  <a:pt x="600952" y="139716"/>
                  <a:pt x="553327" y="145360"/>
                </a:cubicBezTo>
                <a:cubicBezTo>
                  <a:pt x="505702" y="151004"/>
                  <a:pt x="225949" y="209565"/>
                  <a:pt x="178677" y="223676"/>
                </a:cubicBezTo>
                <a:cubicBezTo>
                  <a:pt x="131405" y="237787"/>
                  <a:pt x="273926" y="228262"/>
                  <a:pt x="269693" y="230026"/>
                </a:cubicBezTo>
                <a:cubicBezTo>
                  <a:pt x="265460" y="231790"/>
                  <a:pt x="157863" y="249429"/>
                  <a:pt x="153277" y="234260"/>
                </a:cubicBezTo>
                <a:cubicBezTo>
                  <a:pt x="148691" y="219091"/>
                  <a:pt x="216424" y="177816"/>
                  <a:pt x="242177" y="139010"/>
                </a:cubicBezTo>
                <a:cubicBezTo>
                  <a:pt x="267930" y="100204"/>
                  <a:pt x="305676" y="11657"/>
                  <a:pt x="307793" y="1426"/>
                </a:cubicBezTo>
                <a:cubicBezTo>
                  <a:pt x="309910" y="-8805"/>
                  <a:pt x="287332" y="38468"/>
                  <a:pt x="261227" y="64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5AD348D8-A4EC-4898-A52B-C73ECA49F2BD}"/>
              </a:ext>
            </a:extLst>
          </p:cNvPr>
          <p:cNvSpPr/>
          <p:nvPr/>
        </p:nvSpPr>
        <p:spPr>
          <a:xfrm>
            <a:off x="3470043" y="1798179"/>
            <a:ext cx="638575" cy="244454"/>
          </a:xfrm>
          <a:custGeom>
            <a:avLst/>
            <a:gdLst>
              <a:gd name="connsiteX0" fmla="*/ 83840 w 638575"/>
              <a:gd name="connsiteY0" fmla="*/ 132221 h 244454"/>
              <a:gd name="connsiteX1" fmla="*/ 270107 w 638575"/>
              <a:gd name="connsiteY1" fmla="*/ 92004 h 244454"/>
              <a:gd name="connsiteX2" fmla="*/ 513524 w 638575"/>
              <a:gd name="connsiteY2" fmla="*/ 5221 h 244454"/>
              <a:gd name="connsiteX3" fmla="*/ 638407 w 638575"/>
              <a:gd name="connsiteY3" fmla="*/ 11571 h 244454"/>
              <a:gd name="connsiteX4" fmla="*/ 541040 w 638575"/>
              <a:gd name="connsiteY4" fmla="*/ 26388 h 244454"/>
              <a:gd name="connsiteX5" fmla="*/ 568557 w 638575"/>
              <a:gd name="connsiteY5" fmla="*/ 45438 h 244454"/>
              <a:gd name="connsiteX6" fmla="*/ 515640 w 638575"/>
              <a:gd name="connsiteY6" fmla="*/ 136454 h 244454"/>
              <a:gd name="connsiteX7" fmla="*/ 344190 w 638575"/>
              <a:gd name="connsiteY7" fmla="*/ 199954 h 244454"/>
              <a:gd name="connsiteX8" fmla="*/ 553740 w 638575"/>
              <a:gd name="connsiteY8" fmla="*/ 144921 h 244454"/>
              <a:gd name="connsiteX9" fmla="*/ 236240 w 638575"/>
              <a:gd name="connsiteY9" fmla="*/ 216888 h 244454"/>
              <a:gd name="connsiteX10" fmla="*/ 115590 w 638575"/>
              <a:gd name="connsiteY10" fmla="*/ 223238 h 244454"/>
              <a:gd name="connsiteX11" fmla="*/ 443674 w 638575"/>
              <a:gd name="connsiteY11" fmla="*/ 157621 h 244454"/>
              <a:gd name="connsiteX12" fmla="*/ 20340 w 638575"/>
              <a:gd name="connsiteY12" fmla="*/ 244404 h 244454"/>
              <a:gd name="connsiteX13" fmla="*/ 83840 w 638575"/>
              <a:gd name="connsiteY13" fmla="*/ 132221 h 24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8575" h="244454">
                <a:moveTo>
                  <a:pt x="83840" y="132221"/>
                </a:moveTo>
                <a:cubicBezTo>
                  <a:pt x="125468" y="106821"/>
                  <a:pt x="198493" y="113171"/>
                  <a:pt x="270107" y="92004"/>
                </a:cubicBezTo>
                <a:cubicBezTo>
                  <a:pt x="341721" y="70837"/>
                  <a:pt x="452141" y="18626"/>
                  <a:pt x="513524" y="5221"/>
                </a:cubicBezTo>
                <a:cubicBezTo>
                  <a:pt x="574907" y="-8185"/>
                  <a:pt x="633821" y="8043"/>
                  <a:pt x="638407" y="11571"/>
                </a:cubicBezTo>
                <a:cubicBezTo>
                  <a:pt x="642993" y="15099"/>
                  <a:pt x="552682" y="20744"/>
                  <a:pt x="541040" y="26388"/>
                </a:cubicBezTo>
                <a:cubicBezTo>
                  <a:pt x="529398" y="32032"/>
                  <a:pt x="572790" y="27094"/>
                  <a:pt x="568557" y="45438"/>
                </a:cubicBezTo>
                <a:cubicBezTo>
                  <a:pt x="564324" y="63782"/>
                  <a:pt x="553034" y="110701"/>
                  <a:pt x="515640" y="136454"/>
                </a:cubicBezTo>
                <a:cubicBezTo>
                  <a:pt x="478246" y="162207"/>
                  <a:pt x="337840" y="198543"/>
                  <a:pt x="344190" y="199954"/>
                </a:cubicBezTo>
                <a:cubicBezTo>
                  <a:pt x="350540" y="201365"/>
                  <a:pt x="571732" y="142099"/>
                  <a:pt x="553740" y="144921"/>
                </a:cubicBezTo>
                <a:cubicBezTo>
                  <a:pt x="535748" y="147743"/>
                  <a:pt x="309265" y="203835"/>
                  <a:pt x="236240" y="216888"/>
                </a:cubicBezTo>
                <a:cubicBezTo>
                  <a:pt x="163215" y="229941"/>
                  <a:pt x="81018" y="233116"/>
                  <a:pt x="115590" y="223238"/>
                </a:cubicBezTo>
                <a:cubicBezTo>
                  <a:pt x="150162" y="213360"/>
                  <a:pt x="459549" y="154093"/>
                  <a:pt x="443674" y="157621"/>
                </a:cubicBezTo>
                <a:cubicBezTo>
                  <a:pt x="427799" y="161149"/>
                  <a:pt x="78196" y="241935"/>
                  <a:pt x="20340" y="244404"/>
                </a:cubicBezTo>
                <a:cubicBezTo>
                  <a:pt x="-37516" y="246874"/>
                  <a:pt x="42212" y="157621"/>
                  <a:pt x="83840" y="13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4CC664DA-16FE-4B0A-93F3-2369DEA2E952}"/>
              </a:ext>
            </a:extLst>
          </p:cNvPr>
          <p:cNvSpPr/>
          <p:nvPr/>
        </p:nvSpPr>
        <p:spPr>
          <a:xfrm>
            <a:off x="4438572" y="2001690"/>
            <a:ext cx="567950" cy="419835"/>
          </a:xfrm>
          <a:custGeom>
            <a:avLst/>
            <a:gdLst>
              <a:gd name="connsiteX0" fmla="*/ 567345 w 567950"/>
              <a:gd name="connsiteY0" fmla="*/ 38777 h 419835"/>
              <a:gd name="connsiteX1" fmla="*/ 537711 w 567950"/>
              <a:gd name="connsiteY1" fmla="*/ 182710 h 419835"/>
              <a:gd name="connsiteX2" fmla="*/ 544061 w 567950"/>
              <a:gd name="connsiteY2" fmla="*/ 288543 h 419835"/>
              <a:gd name="connsiteX3" fmla="*/ 512311 w 567950"/>
              <a:gd name="connsiteY3" fmla="*/ 388027 h 419835"/>
              <a:gd name="connsiteX4" fmla="*/ 527128 w 567950"/>
              <a:gd name="connsiteY4" fmla="*/ 332993 h 419835"/>
              <a:gd name="connsiteX5" fmla="*/ 510195 w 567950"/>
              <a:gd name="connsiteY5" fmla="*/ 419777 h 419835"/>
              <a:gd name="connsiteX6" fmla="*/ 431878 w 567950"/>
              <a:gd name="connsiteY6" fmla="*/ 343577 h 419835"/>
              <a:gd name="connsiteX7" fmla="*/ 486911 w 567950"/>
              <a:gd name="connsiteY7" fmla="*/ 182710 h 419835"/>
              <a:gd name="connsiteX8" fmla="*/ 251961 w 567950"/>
              <a:gd name="connsiteY8" fmla="*/ 258910 h 419835"/>
              <a:gd name="connsiteX9" fmla="*/ 336628 w 567950"/>
              <a:gd name="connsiteY9" fmla="*/ 142493 h 419835"/>
              <a:gd name="connsiteX10" fmla="*/ 78 w 567950"/>
              <a:gd name="connsiteY10" fmla="*/ 220810 h 419835"/>
              <a:gd name="connsiteX11" fmla="*/ 370495 w 567950"/>
              <a:gd name="connsiteY11" fmla="*/ 121327 h 419835"/>
              <a:gd name="connsiteX12" fmla="*/ 398011 w 567950"/>
              <a:gd name="connsiteY12" fmla="*/ 677 h 419835"/>
              <a:gd name="connsiteX13" fmla="*/ 417061 w 567950"/>
              <a:gd name="connsiteY13" fmla="*/ 178477 h 419835"/>
              <a:gd name="connsiteX14" fmla="*/ 469978 w 567950"/>
              <a:gd name="connsiteY14" fmla="*/ 32427 h 419835"/>
              <a:gd name="connsiteX15" fmla="*/ 505961 w 567950"/>
              <a:gd name="connsiteY15" fmla="*/ 136143 h 419835"/>
              <a:gd name="connsiteX16" fmla="*/ 567345 w 567950"/>
              <a:gd name="connsiteY16" fmla="*/ 38777 h 41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7950" h="419835">
                <a:moveTo>
                  <a:pt x="567345" y="38777"/>
                </a:moveTo>
                <a:cubicBezTo>
                  <a:pt x="572637" y="46538"/>
                  <a:pt x="541592" y="141082"/>
                  <a:pt x="537711" y="182710"/>
                </a:cubicBezTo>
                <a:cubicBezTo>
                  <a:pt x="533830" y="224338"/>
                  <a:pt x="548294" y="254324"/>
                  <a:pt x="544061" y="288543"/>
                </a:cubicBezTo>
                <a:cubicBezTo>
                  <a:pt x="539828" y="322762"/>
                  <a:pt x="515133" y="380619"/>
                  <a:pt x="512311" y="388027"/>
                </a:cubicBezTo>
                <a:cubicBezTo>
                  <a:pt x="509489" y="395435"/>
                  <a:pt x="527481" y="327701"/>
                  <a:pt x="527128" y="332993"/>
                </a:cubicBezTo>
                <a:cubicBezTo>
                  <a:pt x="526775" y="338285"/>
                  <a:pt x="526070" y="418013"/>
                  <a:pt x="510195" y="419777"/>
                </a:cubicBezTo>
                <a:cubicBezTo>
                  <a:pt x="494320" y="421541"/>
                  <a:pt x="435759" y="383088"/>
                  <a:pt x="431878" y="343577"/>
                </a:cubicBezTo>
                <a:cubicBezTo>
                  <a:pt x="427997" y="304066"/>
                  <a:pt x="516897" y="196821"/>
                  <a:pt x="486911" y="182710"/>
                </a:cubicBezTo>
                <a:cubicBezTo>
                  <a:pt x="456925" y="168599"/>
                  <a:pt x="277008" y="265613"/>
                  <a:pt x="251961" y="258910"/>
                </a:cubicBezTo>
                <a:cubicBezTo>
                  <a:pt x="226914" y="252207"/>
                  <a:pt x="378608" y="148843"/>
                  <a:pt x="336628" y="142493"/>
                </a:cubicBezTo>
                <a:cubicBezTo>
                  <a:pt x="294647" y="136143"/>
                  <a:pt x="-5566" y="224338"/>
                  <a:pt x="78" y="220810"/>
                </a:cubicBezTo>
                <a:cubicBezTo>
                  <a:pt x="5722" y="217282"/>
                  <a:pt x="304173" y="158016"/>
                  <a:pt x="370495" y="121327"/>
                </a:cubicBezTo>
                <a:cubicBezTo>
                  <a:pt x="436817" y="84638"/>
                  <a:pt x="390250" y="-8848"/>
                  <a:pt x="398011" y="677"/>
                </a:cubicBezTo>
                <a:cubicBezTo>
                  <a:pt x="405772" y="10202"/>
                  <a:pt x="405067" y="173185"/>
                  <a:pt x="417061" y="178477"/>
                </a:cubicBezTo>
                <a:cubicBezTo>
                  <a:pt x="429055" y="183769"/>
                  <a:pt x="455161" y="39483"/>
                  <a:pt x="469978" y="32427"/>
                </a:cubicBezTo>
                <a:cubicBezTo>
                  <a:pt x="484795" y="25371"/>
                  <a:pt x="492908" y="133321"/>
                  <a:pt x="505961" y="136143"/>
                </a:cubicBezTo>
                <a:cubicBezTo>
                  <a:pt x="519014" y="138965"/>
                  <a:pt x="562053" y="31016"/>
                  <a:pt x="567345" y="38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5B09B2B3-E8D0-4918-8EF4-1982A82995C2}"/>
              </a:ext>
            </a:extLst>
          </p:cNvPr>
          <p:cNvSpPr/>
          <p:nvPr/>
        </p:nvSpPr>
        <p:spPr>
          <a:xfrm>
            <a:off x="4183691" y="2047061"/>
            <a:ext cx="521842" cy="232146"/>
          </a:xfrm>
          <a:custGeom>
            <a:avLst/>
            <a:gdLst>
              <a:gd name="connsiteX0" fmla="*/ 521659 w 521842"/>
              <a:gd name="connsiteY0" fmla="*/ 1872 h 232146"/>
              <a:gd name="connsiteX1" fmla="*/ 36942 w 521842"/>
              <a:gd name="connsiteY1" fmla="*/ 46322 h 232146"/>
              <a:gd name="connsiteX2" fmla="*/ 34826 w 521842"/>
              <a:gd name="connsiteY2" fmla="*/ 95006 h 232146"/>
              <a:gd name="connsiteX3" fmla="*/ 45409 w 521842"/>
              <a:gd name="connsiteY3" fmla="*/ 122522 h 232146"/>
              <a:gd name="connsiteX4" fmla="*/ 68692 w 521842"/>
              <a:gd name="connsiteY4" fmla="*/ 166972 h 232146"/>
              <a:gd name="connsiteX5" fmla="*/ 43292 w 521842"/>
              <a:gd name="connsiteY5" fmla="*/ 219889 h 232146"/>
              <a:gd name="connsiteX6" fmla="*/ 496259 w 521842"/>
              <a:gd name="connsiteY6" fmla="*/ 166972 h 232146"/>
              <a:gd name="connsiteX7" fmla="*/ 72926 w 521842"/>
              <a:gd name="connsiteY7" fmla="*/ 230472 h 232146"/>
              <a:gd name="connsiteX8" fmla="*/ 290942 w 521842"/>
              <a:gd name="connsiteY8" fmla="*/ 84422 h 232146"/>
              <a:gd name="connsiteX9" fmla="*/ 329042 w 521842"/>
              <a:gd name="connsiteY9" fmla="*/ 135222 h 232146"/>
              <a:gd name="connsiteX10" fmla="*/ 417942 w 521842"/>
              <a:gd name="connsiteY10" fmla="*/ 109822 h 232146"/>
              <a:gd name="connsiteX11" fmla="*/ 98326 w 521842"/>
              <a:gd name="connsiteY11" fmla="*/ 111939 h 232146"/>
              <a:gd name="connsiteX12" fmla="*/ 521659 w 521842"/>
              <a:gd name="connsiteY12" fmla="*/ 1872 h 23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1842" h="232146">
                <a:moveTo>
                  <a:pt x="521659" y="1872"/>
                </a:moveTo>
                <a:cubicBezTo>
                  <a:pt x="511428" y="-9064"/>
                  <a:pt x="118081" y="30800"/>
                  <a:pt x="36942" y="46322"/>
                </a:cubicBezTo>
                <a:cubicBezTo>
                  <a:pt x="-44197" y="61844"/>
                  <a:pt x="33415" y="82306"/>
                  <a:pt x="34826" y="95006"/>
                </a:cubicBezTo>
                <a:cubicBezTo>
                  <a:pt x="36237" y="107706"/>
                  <a:pt x="39765" y="110528"/>
                  <a:pt x="45409" y="122522"/>
                </a:cubicBezTo>
                <a:cubicBezTo>
                  <a:pt x="51053" y="134516"/>
                  <a:pt x="69045" y="150744"/>
                  <a:pt x="68692" y="166972"/>
                </a:cubicBezTo>
                <a:cubicBezTo>
                  <a:pt x="68339" y="183200"/>
                  <a:pt x="-27969" y="219889"/>
                  <a:pt x="43292" y="219889"/>
                </a:cubicBezTo>
                <a:cubicBezTo>
                  <a:pt x="114553" y="219889"/>
                  <a:pt x="491320" y="165208"/>
                  <a:pt x="496259" y="166972"/>
                </a:cubicBezTo>
                <a:cubicBezTo>
                  <a:pt x="501198" y="168736"/>
                  <a:pt x="107145" y="244230"/>
                  <a:pt x="72926" y="230472"/>
                </a:cubicBezTo>
                <a:cubicBezTo>
                  <a:pt x="38707" y="216714"/>
                  <a:pt x="248256" y="100297"/>
                  <a:pt x="290942" y="84422"/>
                </a:cubicBezTo>
                <a:cubicBezTo>
                  <a:pt x="333628" y="68547"/>
                  <a:pt x="307875" y="130989"/>
                  <a:pt x="329042" y="135222"/>
                </a:cubicBezTo>
                <a:cubicBezTo>
                  <a:pt x="350209" y="139455"/>
                  <a:pt x="456395" y="113703"/>
                  <a:pt x="417942" y="109822"/>
                </a:cubicBezTo>
                <a:cubicBezTo>
                  <a:pt x="379489" y="105942"/>
                  <a:pt x="84568" y="130283"/>
                  <a:pt x="98326" y="111939"/>
                </a:cubicBezTo>
                <a:cubicBezTo>
                  <a:pt x="112084" y="93595"/>
                  <a:pt x="531890" y="12808"/>
                  <a:pt x="521659" y="1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EDB1C6AA-21DB-4F9A-B36B-BCAD9A2D6075}"/>
              </a:ext>
            </a:extLst>
          </p:cNvPr>
          <p:cNvSpPr/>
          <p:nvPr/>
        </p:nvSpPr>
        <p:spPr>
          <a:xfrm>
            <a:off x="3326014" y="2095351"/>
            <a:ext cx="768568" cy="666999"/>
          </a:xfrm>
          <a:custGeom>
            <a:avLst/>
            <a:gdLst>
              <a:gd name="connsiteX0" fmla="*/ 102986 w 768568"/>
              <a:gd name="connsiteY0" fmla="*/ 285899 h 666999"/>
              <a:gd name="connsiteX1" fmla="*/ 174953 w 768568"/>
              <a:gd name="connsiteY1" fmla="*/ 271082 h 666999"/>
              <a:gd name="connsiteX2" fmla="*/ 685069 w 768568"/>
              <a:gd name="connsiteY2" fmla="*/ 8616 h 666999"/>
              <a:gd name="connsiteX3" fmla="*/ 553836 w 768568"/>
              <a:gd name="connsiteY3" fmla="*/ 108099 h 666999"/>
              <a:gd name="connsiteX4" fmla="*/ 754919 w 768568"/>
              <a:gd name="connsiteY4" fmla="*/ 59416 h 666999"/>
              <a:gd name="connsiteX5" fmla="*/ 714703 w 768568"/>
              <a:gd name="connsiteY5" fmla="*/ 150432 h 666999"/>
              <a:gd name="connsiteX6" fmla="*/ 750686 w 768568"/>
              <a:gd name="connsiteY6" fmla="*/ 218166 h 666999"/>
              <a:gd name="connsiteX7" fmla="*/ 380269 w 768568"/>
              <a:gd name="connsiteY7" fmla="*/ 304949 h 666999"/>
              <a:gd name="connsiteX8" fmla="*/ 718936 w 768568"/>
              <a:gd name="connsiteY8" fmla="*/ 254149 h 666999"/>
              <a:gd name="connsiteX9" fmla="*/ 255386 w 768568"/>
              <a:gd name="connsiteY9" fmla="*/ 355749 h 666999"/>
              <a:gd name="connsiteX10" fmla="*/ 464936 w 768568"/>
              <a:gd name="connsiteY10" fmla="*/ 427716 h 666999"/>
              <a:gd name="connsiteX11" fmla="*/ 363336 w 768568"/>
              <a:gd name="connsiteY11" fmla="*/ 476399 h 666999"/>
              <a:gd name="connsiteX12" fmla="*/ 314653 w 768568"/>
              <a:gd name="connsiteY12" fmla="*/ 529316 h 666999"/>
              <a:gd name="connsiteX13" fmla="*/ 380269 w 768568"/>
              <a:gd name="connsiteY13" fmla="*/ 666899 h 666999"/>
              <a:gd name="connsiteX14" fmla="*/ 276553 w 768568"/>
              <a:gd name="connsiteY14" fmla="*/ 506032 h 666999"/>
              <a:gd name="connsiteX15" fmla="*/ 312536 w 768568"/>
              <a:gd name="connsiteY15" fmla="*/ 584349 h 666999"/>
              <a:gd name="connsiteX16" fmla="*/ 206703 w 768568"/>
              <a:gd name="connsiteY16" fmla="*/ 359982 h 666999"/>
              <a:gd name="connsiteX17" fmla="*/ 646969 w 768568"/>
              <a:gd name="connsiteY17" fmla="*/ 139849 h 666999"/>
              <a:gd name="connsiteX18" fmla="*/ 196119 w 768568"/>
              <a:gd name="connsiteY18" fmla="*/ 412899 h 666999"/>
              <a:gd name="connsiteX19" fmla="*/ 285019 w 768568"/>
              <a:gd name="connsiteY19" fmla="*/ 317649 h 666999"/>
              <a:gd name="connsiteX20" fmla="*/ 638503 w 768568"/>
              <a:gd name="connsiteY20" fmla="*/ 149 h 666999"/>
              <a:gd name="connsiteX21" fmla="*/ 9853 w 768568"/>
              <a:gd name="connsiteY21" fmla="*/ 275316 h 666999"/>
              <a:gd name="connsiteX22" fmla="*/ 244803 w 768568"/>
              <a:gd name="connsiteY22" fmla="*/ 228749 h 666999"/>
              <a:gd name="connsiteX23" fmla="*/ 102986 w 768568"/>
              <a:gd name="connsiteY23" fmla="*/ 285899 h 66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68568" h="666999">
                <a:moveTo>
                  <a:pt x="102986" y="285899"/>
                </a:moveTo>
                <a:cubicBezTo>
                  <a:pt x="91344" y="292954"/>
                  <a:pt x="77939" y="317296"/>
                  <a:pt x="174953" y="271082"/>
                </a:cubicBezTo>
                <a:cubicBezTo>
                  <a:pt x="271967" y="224868"/>
                  <a:pt x="621922" y="35780"/>
                  <a:pt x="685069" y="8616"/>
                </a:cubicBezTo>
                <a:cubicBezTo>
                  <a:pt x="748216" y="-18548"/>
                  <a:pt x="542194" y="99632"/>
                  <a:pt x="553836" y="108099"/>
                </a:cubicBezTo>
                <a:cubicBezTo>
                  <a:pt x="565478" y="116566"/>
                  <a:pt x="728108" y="52361"/>
                  <a:pt x="754919" y="59416"/>
                </a:cubicBezTo>
                <a:cubicBezTo>
                  <a:pt x="781730" y="66471"/>
                  <a:pt x="715409" y="123974"/>
                  <a:pt x="714703" y="150432"/>
                </a:cubicBezTo>
                <a:cubicBezTo>
                  <a:pt x="713998" y="176890"/>
                  <a:pt x="806425" y="192413"/>
                  <a:pt x="750686" y="218166"/>
                </a:cubicBezTo>
                <a:cubicBezTo>
                  <a:pt x="694947" y="243919"/>
                  <a:pt x="385561" y="298952"/>
                  <a:pt x="380269" y="304949"/>
                </a:cubicBezTo>
                <a:cubicBezTo>
                  <a:pt x="374977" y="310946"/>
                  <a:pt x="739750" y="245682"/>
                  <a:pt x="718936" y="254149"/>
                </a:cubicBezTo>
                <a:cubicBezTo>
                  <a:pt x="698122" y="262616"/>
                  <a:pt x="297719" y="326821"/>
                  <a:pt x="255386" y="355749"/>
                </a:cubicBezTo>
                <a:cubicBezTo>
                  <a:pt x="213053" y="384677"/>
                  <a:pt x="446944" y="407608"/>
                  <a:pt x="464936" y="427716"/>
                </a:cubicBezTo>
                <a:cubicBezTo>
                  <a:pt x="482928" y="447824"/>
                  <a:pt x="388383" y="459466"/>
                  <a:pt x="363336" y="476399"/>
                </a:cubicBezTo>
                <a:cubicBezTo>
                  <a:pt x="338289" y="493332"/>
                  <a:pt x="311831" y="497566"/>
                  <a:pt x="314653" y="529316"/>
                </a:cubicBezTo>
                <a:cubicBezTo>
                  <a:pt x="317475" y="561066"/>
                  <a:pt x="386619" y="670780"/>
                  <a:pt x="380269" y="666899"/>
                </a:cubicBezTo>
                <a:cubicBezTo>
                  <a:pt x="373919" y="663018"/>
                  <a:pt x="287842" y="519790"/>
                  <a:pt x="276553" y="506032"/>
                </a:cubicBezTo>
                <a:cubicBezTo>
                  <a:pt x="265264" y="492274"/>
                  <a:pt x="324178" y="608691"/>
                  <a:pt x="312536" y="584349"/>
                </a:cubicBezTo>
                <a:cubicBezTo>
                  <a:pt x="300894" y="560007"/>
                  <a:pt x="150964" y="434065"/>
                  <a:pt x="206703" y="359982"/>
                </a:cubicBezTo>
                <a:cubicBezTo>
                  <a:pt x="262442" y="285899"/>
                  <a:pt x="648733" y="131030"/>
                  <a:pt x="646969" y="139849"/>
                </a:cubicBezTo>
                <a:cubicBezTo>
                  <a:pt x="645205" y="148668"/>
                  <a:pt x="256444" y="383266"/>
                  <a:pt x="196119" y="412899"/>
                </a:cubicBezTo>
                <a:cubicBezTo>
                  <a:pt x="135794" y="442532"/>
                  <a:pt x="211288" y="386441"/>
                  <a:pt x="285019" y="317649"/>
                </a:cubicBezTo>
                <a:cubicBezTo>
                  <a:pt x="358750" y="248857"/>
                  <a:pt x="684364" y="7204"/>
                  <a:pt x="638503" y="149"/>
                </a:cubicBezTo>
                <a:cubicBezTo>
                  <a:pt x="592642" y="-6907"/>
                  <a:pt x="75470" y="237216"/>
                  <a:pt x="9853" y="275316"/>
                </a:cubicBezTo>
                <a:cubicBezTo>
                  <a:pt x="-55764" y="313416"/>
                  <a:pt x="227164" y="228749"/>
                  <a:pt x="244803" y="228749"/>
                </a:cubicBezTo>
                <a:cubicBezTo>
                  <a:pt x="262442" y="228749"/>
                  <a:pt x="114628" y="278844"/>
                  <a:pt x="102986" y="285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BF5B28F8-B2E5-4884-BDA7-FA738D43AA1F}"/>
              </a:ext>
            </a:extLst>
          </p:cNvPr>
          <p:cNvSpPr/>
          <p:nvPr/>
        </p:nvSpPr>
        <p:spPr>
          <a:xfrm>
            <a:off x="3314124" y="2480573"/>
            <a:ext cx="161886" cy="254569"/>
          </a:xfrm>
          <a:custGeom>
            <a:avLst/>
            <a:gdLst>
              <a:gd name="connsiteX0" fmla="*/ 70426 w 161886"/>
              <a:gd name="connsiteY0" fmla="*/ 160 h 254569"/>
              <a:gd name="connsiteX1" fmla="*/ 28093 w 161886"/>
              <a:gd name="connsiteY1" fmla="*/ 91177 h 254569"/>
              <a:gd name="connsiteX2" fmla="*/ 72543 w 161886"/>
              <a:gd name="connsiteY2" fmla="*/ 165260 h 254569"/>
              <a:gd name="connsiteX3" fmla="*/ 161443 w 161886"/>
              <a:gd name="connsiteY3" fmla="*/ 254160 h 254569"/>
              <a:gd name="connsiteX4" fmla="*/ 102176 w 161886"/>
              <a:gd name="connsiteY4" fmla="*/ 194894 h 254569"/>
              <a:gd name="connsiteX5" fmla="*/ 576 w 161886"/>
              <a:gd name="connsiteY5" fmla="*/ 114460 h 254569"/>
              <a:gd name="connsiteX6" fmla="*/ 70426 w 161886"/>
              <a:gd name="connsiteY6" fmla="*/ 160 h 25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886" h="254569">
                <a:moveTo>
                  <a:pt x="70426" y="160"/>
                </a:moveTo>
                <a:cubicBezTo>
                  <a:pt x="75012" y="-3721"/>
                  <a:pt x="27740" y="63660"/>
                  <a:pt x="28093" y="91177"/>
                </a:cubicBezTo>
                <a:cubicBezTo>
                  <a:pt x="28446" y="118694"/>
                  <a:pt x="50318" y="138096"/>
                  <a:pt x="72543" y="165260"/>
                </a:cubicBezTo>
                <a:cubicBezTo>
                  <a:pt x="94768" y="192424"/>
                  <a:pt x="156504" y="249221"/>
                  <a:pt x="161443" y="254160"/>
                </a:cubicBezTo>
                <a:cubicBezTo>
                  <a:pt x="166382" y="259099"/>
                  <a:pt x="128987" y="218177"/>
                  <a:pt x="102176" y="194894"/>
                </a:cubicBezTo>
                <a:cubicBezTo>
                  <a:pt x="75365" y="171611"/>
                  <a:pt x="8337" y="142330"/>
                  <a:pt x="576" y="114460"/>
                </a:cubicBezTo>
                <a:cubicBezTo>
                  <a:pt x="-7185" y="86591"/>
                  <a:pt x="65840" y="4041"/>
                  <a:pt x="70426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1A6C90BE-0752-464E-8C0E-80727BFC619D}"/>
              </a:ext>
            </a:extLst>
          </p:cNvPr>
          <p:cNvSpPr/>
          <p:nvPr/>
        </p:nvSpPr>
        <p:spPr>
          <a:xfrm>
            <a:off x="3392631" y="2476072"/>
            <a:ext cx="122331" cy="341311"/>
          </a:xfrm>
          <a:custGeom>
            <a:avLst/>
            <a:gdLst>
              <a:gd name="connsiteX0" fmla="*/ 66002 w 122331"/>
              <a:gd name="connsiteY0" fmla="*/ 428 h 341311"/>
              <a:gd name="connsiteX1" fmla="*/ 386 w 122331"/>
              <a:gd name="connsiteY1" fmla="*/ 95678 h 341311"/>
              <a:gd name="connsiteX2" fmla="*/ 42719 w 122331"/>
              <a:gd name="connsiteY2" fmla="*/ 169761 h 341311"/>
              <a:gd name="connsiteX3" fmla="*/ 121036 w 122331"/>
              <a:gd name="connsiteY3" fmla="*/ 235378 h 341311"/>
              <a:gd name="connsiteX4" fmla="*/ 91402 w 122331"/>
              <a:gd name="connsiteY4" fmla="*/ 341211 h 341311"/>
              <a:gd name="connsiteX5" fmla="*/ 89286 w 122331"/>
              <a:gd name="connsiteY5" fmla="*/ 252311 h 341311"/>
              <a:gd name="connsiteX6" fmla="*/ 2502 w 122331"/>
              <a:gd name="connsiteY6" fmla="*/ 135895 h 341311"/>
              <a:gd name="connsiteX7" fmla="*/ 66002 w 122331"/>
              <a:gd name="connsiteY7" fmla="*/ 428 h 34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331" h="341311">
                <a:moveTo>
                  <a:pt x="66002" y="428"/>
                </a:moveTo>
                <a:cubicBezTo>
                  <a:pt x="65649" y="-6275"/>
                  <a:pt x="4266" y="67456"/>
                  <a:pt x="386" y="95678"/>
                </a:cubicBezTo>
                <a:cubicBezTo>
                  <a:pt x="-3494" y="123900"/>
                  <a:pt x="22611" y="146478"/>
                  <a:pt x="42719" y="169761"/>
                </a:cubicBezTo>
                <a:cubicBezTo>
                  <a:pt x="62827" y="193044"/>
                  <a:pt x="112922" y="206803"/>
                  <a:pt x="121036" y="235378"/>
                </a:cubicBezTo>
                <a:cubicBezTo>
                  <a:pt x="129150" y="263953"/>
                  <a:pt x="96694" y="338389"/>
                  <a:pt x="91402" y="341211"/>
                </a:cubicBezTo>
                <a:cubicBezTo>
                  <a:pt x="86110" y="344033"/>
                  <a:pt x="104103" y="286530"/>
                  <a:pt x="89286" y="252311"/>
                </a:cubicBezTo>
                <a:cubicBezTo>
                  <a:pt x="74469" y="218092"/>
                  <a:pt x="8852" y="174700"/>
                  <a:pt x="2502" y="135895"/>
                </a:cubicBezTo>
                <a:cubicBezTo>
                  <a:pt x="-3848" y="97090"/>
                  <a:pt x="66355" y="7131"/>
                  <a:pt x="66002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72B97061-2E6A-422A-8A7A-B2582747E789}"/>
              </a:ext>
            </a:extLst>
          </p:cNvPr>
          <p:cNvSpPr/>
          <p:nvPr/>
        </p:nvSpPr>
        <p:spPr>
          <a:xfrm>
            <a:off x="3442804" y="2418020"/>
            <a:ext cx="1418561" cy="782870"/>
          </a:xfrm>
          <a:custGeom>
            <a:avLst/>
            <a:gdLst>
              <a:gd name="connsiteX0" fmla="*/ 115313 w 1418561"/>
              <a:gd name="connsiteY0" fmla="*/ 240513 h 782870"/>
              <a:gd name="connsiteX1" fmla="*/ 214796 w 1418561"/>
              <a:gd name="connsiteY1" fmla="*/ 395030 h 782870"/>
              <a:gd name="connsiteX2" fmla="*/ 420113 w 1418561"/>
              <a:gd name="connsiteY2" fmla="*/ 433130 h 782870"/>
              <a:gd name="connsiteX3" fmla="*/ 1402246 w 1418561"/>
              <a:gd name="connsiteY3" fmla="*/ 500863 h 782870"/>
              <a:gd name="connsiteX4" fmla="*/ 1014896 w 1418561"/>
              <a:gd name="connsiteY4" fmla="*/ 513563 h 782870"/>
              <a:gd name="connsiteX5" fmla="*/ 767246 w 1418561"/>
              <a:gd name="connsiteY5" fmla="*/ 513563 h 782870"/>
              <a:gd name="connsiteX6" fmla="*/ 904829 w 1418561"/>
              <a:gd name="connsiteY6" fmla="*/ 486047 h 782870"/>
              <a:gd name="connsiteX7" fmla="*/ 820163 w 1418561"/>
              <a:gd name="connsiteY7" fmla="*/ 530497 h 782870"/>
              <a:gd name="connsiteX8" fmla="*/ 608496 w 1418561"/>
              <a:gd name="connsiteY8" fmla="*/ 691363 h 782870"/>
              <a:gd name="connsiteX9" fmla="*/ 331213 w 1418561"/>
              <a:gd name="connsiteY9" fmla="*/ 782380 h 782870"/>
              <a:gd name="connsiteX10" fmla="*/ 636013 w 1418561"/>
              <a:gd name="connsiteY10" fmla="*/ 727347 h 782870"/>
              <a:gd name="connsiteX11" fmla="*/ 356613 w 1418561"/>
              <a:gd name="connsiteY11" fmla="*/ 720997 h 782870"/>
              <a:gd name="connsiteX12" fmla="*/ 483613 w 1418561"/>
              <a:gd name="connsiteY12" fmla="*/ 600347 h 782870"/>
              <a:gd name="connsiteX13" fmla="*/ 89913 w 1418561"/>
              <a:gd name="connsiteY13" fmla="*/ 593997 h 782870"/>
              <a:gd name="connsiteX14" fmla="*/ 64513 w 1418561"/>
              <a:gd name="connsiteY14" fmla="*/ 528380 h 782870"/>
              <a:gd name="connsiteX15" fmla="*/ 341796 w 1418561"/>
              <a:gd name="connsiteY15" fmla="*/ 740047 h 782870"/>
              <a:gd name="connsiteX16" fmla="*/ 163996 w 1418561"/>
              <a:gd name="connsiteY16" fmla="*/ 581297 h 782870"/>
              <a:gd name="connsiteX17" fmla="*/ 100496 w 1418561"/>
              <a:gd name="connsiteY17" fmla="*/ 428897 h 782870"/>
              <a:gd name="connsiteX18" fmla="*/ 64513 w 1418561"/>
              <a:gd name="connsiteY18" fmla="*/ 187597 h 782870"/>
              <a:gd name="connsiteX19" fmla="*/ 1013 w 1418561"/>
              <a:gd name="connsiteY19" fmla="*/ 3447 h 782870"/>
              <a:gd name="connsiteX20" fmla="*/ 30646 w 1418561"/>
              <a:gd name="connsiteY20" fmla="*/ 77530 h 782870"/>
              <a:gd name="connsiteX21" fmla="*/ 115313 w 1418561"/>
              <a:gd name="connsiteY21" fmla="*/ 240513 h 78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18561" h="782870">
                <a:moveTo>
                  <a:pt x="115313" y="240513"/>
                </a:moveTo>
                <a:cubicBezTo>
                  <a:pt x="146005" y="293430"/>
                  <a:pt x="163996" y="362927"/>
                  <a:pt x="214796" y="395030"/>
                </a:cubicBezTo>
                <a:cubicBezTo>
                  <a:pt x="265596" y="427133"/>
                  <a:pt x="222205" y="415491"/>
                  <a:pt x="420113" y="433130"/>
                </a:cubicBezTo>
                <a:cubicBezTo>
                  <a:pt x="618021" y="450769"/>
                  <a:pt x="1303116" y="487458"/>
                  <a:pt x="1402246" y="500863"/>
                </a:cubicBezTo>
                <a:cubicBezTo>
                  <a:pt x="1501376" y="514268"/>
                  <a:pt x="1120729" y="511446"/>
                  <a:pt x="1014896" y="513563"/>
                </a:cubicBezTo>
                <a:cubicBezTo>
                  <a:pt x="909063" y="515680"/>
                  <a:pt x="785590" y="518149"/>
                  <a:pt x="767246" y="513563"/>
                </a:cubicBezTo>
                <a:cubicBezTo>
                  <a:pt x="748902" y="508977"/>
                  <a:pt x="896010" y="483225"/>
                  <a:pt x="904829" y="486047"/>
                </a:cubicBezTo>
                <a:cubicBezTo>
                  <a:pt x="913648" y="488869"/>
                  <a:pt x="869552" y="496278"/>
                  <a:pt x="820163" y="530497"/>
                </a:cubicBezTo>
                <a:cubicBezTo>
                  <a:pt x="770774" y="564716"/>
                  <a:pt x="689988" y="649383"/>
                  <a:pt x="608496" y="691363"/>
                </a:cubicBezTo>
                <a:cubicBezTo>
                  <a:pt x="527004" y="733343"/>
                  <a:pt x="326627" y="776383"/>
                  <a:pt x="331213" y="782380"/>
                </a:cubicBezTo>
                <a:cubicBezTo>
                  <a:pt x="335799" y="788377"/>
                  <a:pt x="631780" y="737577"/>
                  <a:pt x="636013" y="727347"/>
                </a:cubicBezTo>
                <a:cubicBezTo>
                  <a:pt x="640246" y="717117"/>
                  <a:pt x="382013" y="742164"/>
                  <a:pt x="356613" y="720997"/>
                </a:cubicBezTo>
                <a:cubicBezTo>
                  <a:pt x="331213" y="699830"/>
                  <a:pt x="528063" y="621514"/>
                  <a:pt x="483613" y="600347"/>
                </a:cubicBezTo>
                <a:cubicBezTo>
                  <a:pt x="439163" y="579180"/>
                  <a:pt x="159763" y="605991"/>
                  <a:pt x="89913" y="593997"/>
                </a:cubicBezTo>
                <a:cubicBezTo>
                  <a:pt x="20063" y="582003"/>
                  <a:pt x="22532" y="504038"/>
                  <a:pt x="64513" y="528380"/>
                </a:cubicBezTo>
                <a:cubicBezTo>
                  <a:pt x="106493" y="552722"/>
                  <a:pt x="325216" y="731228"/>
                  <a:pt x="341796" y="740047"/>
                </a:cubicBezTo>
                <a:cubicBezTo>
                  <a:pt x="358377" y="748867"/>
                  <a:pt x="204213" y="633155"/>
                  <a:pt x="163996" y="581297"/>
                </a:cubicBezTo>
                <a:cubicBezTo>
                  <a:pt x="123779" y="529439"/>
                  <a:pt x="117076" y="494514"/>
                  <a:pt x="100496" y="428897"/>
                </a:cubicBezTo>
                <a:cubicBezTo>
                  <a:pt x="83916" y="363280"/>
                  <a:pt x="81093" y="258505"/>
                  <a:pt x="64513" y="187597"/>
                </a:cubicBezTo>
                <a:cubicBezTo>
                  <a:pt x="47933" y="116689"/>
                  <a:pt x="6657" y="21791"/>
                  <a:pt x="1013" y="3447"/>
                </a:cubicBezTo>
                <a:cubicBezTo>
                  <a:pt x="-4632" y="-14898"/>
                  <a:pt x="14418" y="44369"/>
                  <a:pt x="30646" y="77530"/>
                </a:cubicBezTo>
                <a:cubicBezTo>
                  <a:pt x="46874" y="110691"/>
                  <a:pt x="84621" y="187596"/>
                  <a:pt x="115313" y="240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1B1B7CCC-B193-4F53-8B65-A9DF552C870C}"/>
              </a:ext>
            </a:extLst>
          </p:cNvPr>
          <p:cNvSpPr/>
          <p:nvPr/>
        </p:nvSpPr>
        <p:spPr>
          <a:xfrm>
            <a:off x="4505074" y="3138513"/>
            <a:ext cx="462268" cy="434893"/>
          </a:xfrm>
          <a:custGeom>
            <a:avLst/>
            <a:gdLst>
              <a:gd name="connsiteX0" fmla="*/ 452159 w 462268"/>
              <a:gd name="connsiteY0" fmla="*/ 504 h 434893"/>
              <a:gd name="connsiteX1" fmla="*/ 7659 w 462268"/>
              <a:gd name="connsiteY1" fmla="*/ 343404 h 434893"/>
              <a:gd name="connsiteX2" fmla="*/ 164293 w 462268"/>
              <a:gd name="connsiteY2" fmla="*/ 248154 h 434893"/>
              <a:gd name="connsiteX3" fmla="*/ 79626 w 462268"/>
              <a:gd name="connsiteY3" fmla="*/ 383620 h 434893"/>
              <a:gd name="connsiteX4" fmla="*/ 270126 w 462268"/>
              <a:gd name="connsiteY4" fmla="*/ 267204 h 434893"/>
              <a:gd name="connsiteX5" fmla="*/ 100793 w 462268"/>
              <a:gd name="connsiteY5" fmla="*/ 432304 h 434893"/>
              <a:gd name="connsiteX6" fmla="*/ 246843 w 462268"/>
              <a:gd name="connsiteY6" fmla="*/ 370920 h 434893"/>
              <a:gd name="connsiteX7" fmla="*/ 242609 w 462268"/>
              <a:gd name="connsiteY7" fmla="*/ 409020 h 434893"/>
              <a:gd name="connsiteX8" fmla="*/ 308226 w 462268"/>
              <a:gd name="connsiteY8" fmla="*/ 381504 h 434893"/>
              <a:gd name="connsiteX9" fmla="*/ 350559 w 462268"/>
              <a:gd name="connsiteY9" fmla="*/ 394204 h 434893"/>
              <a:gd name="connsiteX10" fmla="*/ 327276 w 462268"/>
              <a:gd name="connsiteY10" fmla="*/ 364570 h 434893"/>
              <a:gd name="connsiteX11" fmla="*/ 320926 w 462268"/>
              <a:gd name="connsiteY11" fmla="*/ 269320 h 434893"/>
              <a:gd name="connsiteX12" fmla="*/ 452159 w 462268"/>
              <a:gd name="connsiteY12" fmla="*/ 504 h 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2268" h="434893">
                <a:moveTo>
                  <a:pt x="452159" y="504"/>
                </a:moveTo>
                <a:cubicBezTo>
                  <a:pt x="399948" y="12851"/>
                  <a:pt x="55637" y="302129"/>
                  <a:pt x="7659" y="343404"/>
                </a:cubicBezTo>
                <a:cubicBezTo>
                  <a:pt x="-40319" y="384679"/>
                  <a:pt x="152299" y="241451"/>
                  <a:pt x="164293" y="248154"/>
                </a:cubicBezTo>
                <a:cubicBezTo>
                  <a:pt x="176287" y="254857"/>
                  <a:pt x="61987" y="380445"/>
                  <a:pt x="79626" y="383620"/>
                </a:cubicBezTo>
                <a:cubicBezTo>
                  <a:pt x="97265" y="386795"/>
                  <a:pt x="266598" y="259090"/>
                  <a:pt x="270126" y="267204"/>
                </a:cubicBezTo>
                <a:cubicBezTo>
                  <a:pt x="273654" y="275318"/>
                  <a:pt x="104673" y="415018"/>
                  <a:pt x="100793" y="432304"/>
                </a:cubicBezTo>
                <a:cubicBezTo>
                  <a:pt x="96913" y="449590"/>
                  <a:pt x="223207" y="374801"/>
                  <a:pt x="246843" y="370920"/>
                </a:cubicBezTo>
                <a:cubicBezTo>
                  <a:pt x="270479" y="367039"/>
                  <a:pt x="232379" y="407256"/>
                  <a:pt x="242609" y="409020"/>
                </a:cubicBezTo>
                <a:cubicBezTo>
                  <a:pt x="252839" y="410784"/>
                  <a:pt x="290234" y="383973"/>
                  <a:pt x="308226" y="381504"/>
                </a:cubicBezTo>
                <a:cubicBezTo>
                  <a:pt x="326218" y="379035"/>
                  <a:pt x="347384" y="397026"/>
                  <a:pt x="350559" y="394204"/>
                </a:cubicBezTo>
                <a:cubicBezTo>
                  <a:pt x="353734" y="391382"/>
                  <a:pt x="332215" y="385384"/>
                  <a:pt x="327276" y="364570"/>
                </a:cubicBezTo>
                <a:cubicBezTo>
                  <a:pt x="322337" y="343756"/>
                  <a:pt x="303640" y="332467"/>
                  <a:pt x="320926" y="269320"/>
                </a:cubicBezTo>
                <a:cubicBezTo>
                  <a:pt x="338212" y="206173"/>
                  <a:pt x="504370" y="-11843"/>
                  <a:pt x="452159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DCFFD7A5-0DC7-44CB-A9C6-4CC5B4B31080}"/>
              </a:ext>
            </a:extLst>
          </p:cNvPr>
          <p:cNvSpPr/>
          <p:nvPr/>
        </p:nvSpPr>
        <p:spPr>
          <a:xfrm>
            <a:off x="2961014" y="3383221"/>
            <a:ext cx="1411825" cy="1315788"/>
          </a:xfrm>
          <a:custGeom>
            <a:avLst/>
            <a:gdLst>
              <a:gd name="connsiteX0" fmla="*/ 1402706 w 1411825"/>
              <a:gd name="connsiteY0" fmla="*/ 59 h 1315788"/>
              <a:gd name="connsiteX1" fmla="*/ 1245226 w 1411825"/>
              <a:gd name="connsiteY1" fmla="*/ 609659 h 1315788"/>
              <a:gd name="connsiteX2" fmla="*/ 1042026 w 1411825"/>
              <a:gd name="connsiteY2" fmla="*/ 817939 h 1315788"/>
              <a:gd name="connsiteX3" fmla="*/ 356226 w 1411825"/>
              <a:gd name="connsiteY3" fmla="*/ 1259899 h 1315788"/>
              <a:gd name="connsiteX4" fmla="*/ 950586 w 1411825"/>
              <a:gd name="connsiteY4" fmla="*/ 965259 h 1315788"/>
              <a:gd name="connsiteX5" fmla="*/ 1163946 w 1411825"/>
              <a:gd name="connsiteY5" fmla="*/ 701099 h 1315788"/>
              <a:gd name="connsiteX6" fmla="*/ 1260466 w 1411825"/>
              <a:gd name="connsiteY6" fmla="*/ 264219 h 1315788"/>
              <a:gd name="connsiteX7" fmla="*/ 762626 w 1411825"/>
              <a:gd name="connsiteY7" fmla="*/ 1036379 h 1315788"/>
              <a:gd name="connsiteX8" fmla="*/ 1118226 w 1411825"/>
              <a:gd name="connsiteY8" fmla="*/ 365819 h 1315788"/>
              <a:gd name="connsiteX9" fmla="*/ 655946 w 1411825"/>
              <a:gd name="connsiteY9" fmla="*/ 919539 h 1315788"/>
              <a:gd name="connsiteX10" fmla="*/ 767706 w 1411825"/>
              <a:gd name="connsiteY10" fmla="*/ 391219 h 1315788"/>
              <a:gd name="connsiteX11" fmla="*/ 259706 w 1411825"/>
              <a:gd name="connsiteY11" fmla="*/ 1315779 h 1315788"/>
              <a:gd name="connsiteX12" fmla="*/ 706746 w 1411825"/>
              <a:gd name="connsiteY12" fmla="*/ 411539 h 1315788"/>
              <a:gd name="connsiteX13" fmla="*/ 10786 w 1411825"/>
              <a:gd name="connsiteY13" fmla="*/ 1204019 h 1315788"/>
              <a:gd name="connsiteX14" fmla="*/ 269866 w 1411825"/>
              <a:gd name="connsiteY14" fmla="*/ 787459 h 1315788"/>
              <a:gd name="connsiteX15" fmla="*/ 86986 w 1411825"/>
              <a:gd name="connsiteY15" fmla="*/ 975419 h 1315788"/>
              <a:gd name="connsiteX16" fmla="*/ 534026 w 1411825"/>
              <a:gd name="connsiteY16" fmla="*/ 177859 h 1315788"/>
              <a:gd name="connsiteX17" fmla="*/ 544186 w 1411825"/>
              <a:gd name="connsiteY17" fmla="*/ 431859 h 1315788"/>
              <a:gd name="connsiteX18" fmla="*/ 884546 w 1411825"/>
              <a:gd name="connsiteY18" fmla="*/ 40699 h 1315788"/>
              <a:gd name="connsiteX19" fmla="*/ 909946 w 1411825"/>
              <a:gd name="connsiteY19" fmla="*/ 208339 h 1315788"/>
              <a:gd name="connsiteX20" fmla="*/ 854066 w 1411825"/>
              <a:gd name="connsiteY20" fmla="*/ 411539 h 1315788"/>
              <a:gd name="connsiteX21" fmla="*/ 1199506 w 1411825"/>
              <a:gd name="connsiteY21" fmla="*/ 20379 h 1315788"/>
              <a:gd name="connsiteX22" fmla="*/ 965826 w 1411825"/>
              <a:gd name="connsiteY22" fmla="*/ 569019 h 1315788"/>
              <a:gd name="connsiteX23" fmla="*/ 1402706 w 1411825"/>
              <a:gd name="connsiteY23" fmla="*/ 59 h 131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11825" h="1315788">
                <a:moveTo>
                  <a:pt x="1402706" y="59"/>
                </a:moveTo>
                <a:cubicBezTo>
                  <a:pt x="1449273" y="6832"/>
                  <a:pt x="1305339" y="473346"/>
                  <a:pt x="1245226" y="609659"/>
                </a:cubicBezTo>
                <a:cubicBezTo>
                  <a:pt x="1185113" y="745972"/>
                  <a:pt x="1190193" y="709566"/>
                  <a:pt x="1042026" y="817939"/>
                </a:cubicBezTo>
                <a:cubicBezTo>
                  <a:pt x="893859" y="926312"/>
                  <a:pt x="371466" y="1235346"/>
                  <a:pt x="356226" y="1259899"/>
                </a:cubicBezTo>
                <a:cubicBezTo>
                  <a:pt x="340986" y="1284452"/>
                  <a:pt x="815966" y="1058392"/>
                  <a:pt x="950586" y="965259"/>
                </a:cubicBezTo>
                <a:cubicBezTo>
                  <a:pt x="1085206" y="872126"/>
                  <a:pt x="1112299" y="817939"/>
                  <a:pt x="1163946" y="701099"/>
                </a:cubicBezTo>
                <a:cubicBezTo>
                  <a:pt x="1215593" y="584259"/>
                  <a:pt x="1327353" y="208339"/>
                  <a:pt x="1260466" y="264219"/>
                </a:cubicBezTo>
                <a:cubicBezTo>
                  <a:pt x="1193579" y="320099"/>
                  <a:pt x="786333" y="1019446"/>
                  <a:pt x="762626" y="1036379"/>
                </a:cubicBezTo>
                <a:cubicBezTo>
                  <a:pt x="738919" y="1053312"/>
                  <a:pt x="1136006" y="385292"/>
                  <a:pt x="1118226" y="365819"/>
                </a:cubicBezTo>
                <a:cubicBezTo>
                  <a:pt x="1100446" y="346346"/>
                  <a:pt x="714366" y="915306"/>
                  <a:pt x="655946" y="919539"/>
                </a:cubicBezTo>
                <a:cubicBezTo>
                  <a:pt x="597526" y="923772"/>
                  <a:pt x="833746" y="325179"/>
                  <a:pt x="767706" y="391219"/>
                </a:cubicBezTo>
                <a:cubicBezTo>
                  <a:pt x="701666" y="457259"/>
                  <a:pt x="269866" y="1312392"/>
                  <a:pt x="259706" y="1315779"/>
                </a:cubicBezTo>
                <a:cubicBezTo>
                  <a:pt x="249546" y="1319166"/>
                  <a:pt x="748233" y="430166"/>
                  <a:pt x="706746" y="411539"/>
                </a:cubicBezTo>
                <a:cubicBezTo>
                  <a:pt x="665259" y="392912"/>
                  <a:pt x="83599" y="1141366"/>
                  <a:pt x="10786" y="1204019"/>
                </a:cubicBezTo>
                <a:cubicBezTo>
                  <a:pt x="-62027" y="1266672"/>
                  <a:pt x="257166" y="825559"/>
                  <a:pt x="269866" y="787459"/>
                </a:cubicBezTo>
                <a:cubicBezTo>
                  <a:pt x="282566" y="749359"/>
                  <a:pt x="42959" y="1077019"/>
                  <a:pt x="86986" y="975419"/>
                </a:cubicBezTo>
                <a:cubicBezTo>
                  <a:pt x="131013" y="873819"/>
                  <a:pt x="457826" y="268452"/>
                  <a:pt x="534026" y="177859"/>
                </a:cubicBezTo>
                <a:cubicBezTo>
                  <a:pt x="610226" y="87266"/>
                  <a:pt x="485766" y="454719"/>
                  <a:pt x="544186" y="431859"/>
                </a:cubicBezTo>
                <a:cubicBezTo>
                  <a:pt x="602606" y="408999"/>
                  <a:pt x="823586" y="77952"/>
                  <a:pt x="884546" y="40699"/>
                </a:cubicBezTo>
                <a:cubicBezTo>
                  <a:pt x="945506" y="3446"/>
                  <a:pt x="915026" y="146532"/>
                  <a:pt x="909946" y="208339"/>
                </a:cubicBezTo>
                <a:cubicBezTo>
                  <a:pt x="904866" y="270146"/>
                  <a:pt x="805806" y="442866"/>
                  <a:pt x="854066" y="411539"/>
                </a:cubicBezTo>
                <a:cubicBezTo>
                  <a:pt x="902326" y="380212"/>
                  <a:pt x="1180879" y="-5868"/>
                  <a:pt x="1199506" y="20379"/>
                </a:cubicBezTo>
                <a:cubicBezTo>
                  <a:pt x="1218133" y="46626"/>
                  <a:pt x="932806" y="570712"/>
                  <a:pt x="965826" y="569019"/>
                </a:cubicBezTo>
                <a:cubicBezTo>
                  <a:pt x="998846" y="567326"/>
                  <a:pt x="1356139" y="-6714"/>
                  <a:pt x="1402706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EF38EB72-F2D3-4B08-948F-85F93F990BD0}"/>
              </a:ext>
            </a:extLst>
          </p:cNvPr>
          <p:cNvSpPr/>
          <p:nvPr/>
        </p:nvSpPr>
        <p:spPr>
          <a:xfrm>
            <a:off x="2547706" y="2015573"/>
            <a:ext cx="594058" cy="625548"/>
          </a:xfrm>
          <a:custGeom>
            <a:avLst/>
            <a:gdLst>
              <a:gd name="connsiteX0" fmla="*/ 592369 w 594058"/>
              <a:gd name="connsiteY0" fmla="*/ 3727 h 625548"/>
              <a:gd name="connsiteX1" fmla="*/ 36744 w 594058"/>
              <a:gd name="connsiteY1" fmla="*/ 549827 h 625548"/>
              <a:gd name="connsiteX2" fmla="*/ 52619 w 594058"/>
              <a:gd name="connsiteY2" fmla="*/ 572052 h 625548"/>
              <a:gd name="connsiteX3" fmla="*/ 52619 w 594058"/>
              <a:gd name="connsiteY3" fmla="*/ 616502 h 625548"/>
              <a:gd name="connsiteX4" fmla="*/ 255819 w 594058"/>
              <a:gd name="connsiteY4" fmla="*/ 375202 h 625548"/>
              <a:gd name="connsiteX5" fmla="*/ 176444 w 594058"/>
              <a:gd name="connsiteY5" fmla="*/ 505377 h 625548"/>
              <a:gd name="connsiteX6" fmla="*/ 208194 w 594058"/>
              <a:gd name="connsiteY6" fmla="*/ 318052 h 625548"/>
              <a:gd name="connsiteX7" fmla="*/ 592369 w 594058"/>
              <a:gd name="connsiteY7" fmla="*/ 3727 h 62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058" h="625548">
                <a:moveTo>
                  <a:pt x="592369" y="3727"/>
                </a:moveTo>
                <a:cubicBezTo>
                  <a:pt x="563794" y="42356"/>
                  <a:pt x="126702" y="455106"/>
                  <a:pt x="36744" y="549827"/>
                </a:cubicBezTo>
                <a:cubicBezTo>
                  <a:pt x="-53214" y="644548"/>
                  <a:pt x="49973" y="560939"/>
                  <a:pt x="52619" y="572052"/>
                </a:cubicBezTo>
                <a:cubicBezTo>
                  <a:pt x="55265" y="583165"/>
                  <a:pt x="18752" y="649310"/>
                  <a:pt x="52619" y="616502"/>
                </a:cubicBezTo>
                <a:cubicBezTo>
                  <a:pt x="86486" y="583694"/>
                  <a:pt x="235182" y="393723"/>
                  <a:pt x="255819" y="375202"/>
                </a:cubicBezTo>
                <a:cubicBezTo>
                  <a:pt x="276456" y="356681"/>
                  <a:pt x="184381" y="514902"/>
                  <a:pt x="176444" y="505377"/>
                </a:cubicBezTo>
                <a:cubicBezTo>
                  <a:pt x="168507" y="495852"/>
                  <a:pt x="137815" y="398485"/>
                  <a:pt x="208194" y="318052"/>
                </a:cubicBezTo>
                <a:cubicBezTo>
                  <a:pt x="278573" y="237619"/>
                  <a:pt x="620944" y="-34902"/>
                  <a:pt x="592369" y="3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8694A216-784F-414A-908E-DA8DD4396444}"/>
              </a:ext>
            </a:extLst>
          </p:cNvPr>
          <p:cNvSpPr/>
          <p:nvPr/>
        </p:nvSpPr>
        <p:spPr>
          <a:xfrm>
            <a:off x="3001379" y="2659559"/>
            <a:ext cx="605813" cy="716038"/>
          </a:xfrm>
          <a:custGeom>
            <a:avLst/>
            <a:gdLst>
              <a:gd name="connsiteX0" fmla="*/ 11696 w 605813"/>
              <a:gd name="connsiteY0" fmla="*/ 10616 h 716038"/>
              <a:gd name="connsiteX1" fmla="*/ 65671 w 605813"/>
              <a:gd name="connsiteY1" fmla="*/ 23316 h 716038"/>
              <a:gd name="connsiteX2" fmla="*/ 208546 w 605813"/>
              <a:gd name="connsiteY2" fmla="*/ 131266 h 716038"/>
              <a:gd name="connsiteX3" fmla="*/ 338721 w 605813"/>
              <a:gd name="connsiteY3" fmla="*/ 286841 h 716038"/>
              <a:gd name="connsiteX4" fmla="*/ 395871 w 605813"/>
              <a:gd name="connsiteY4" fmla="*/ 347166 h 716038"/>
              <a:gd name="connsiteX5" fmla="*/ 386346 w 605813"/>
              <a:gd name="connsiteY5" fmla="*/ 448766 h 716038"/>
              <a:gd name="connsiteX6" fmla="*/ 548271 w 605813"/>
              <a:gd name="connsiteY6" fmla="*/ 537666 h 716038"/>
              <a:gd name="connsiteX7" fmla="*/ 484771 w 605813"/>
              <a:gd name="connsiteY7" fmla="*/ 715466 h 716038"/>
              <a:gd name="connsiteX8" fmla="*/ 586371 w 605813"/>
              <a:gd name="connsiteY8" fmla="*/ 594816 h 716038"/>
              <a:gd name="connsiteX9" fmla="*/ 589546 w 605813"/>
              <a:gd name="connsiteY9" fmla="*/ 607516 h 716038"/>
              <a:gd name="connsiteX10" fmla="*/ 414921 w 605813"/>
              <a:gd name="connsiteY10" fmla="*/ 445591 h 716038"/>
              <a:gd name="connsiteX11" fmla="*/ 389521 w 605813"/>
              <a:gd name="connsiteY11" fmla="*/ 283666 h 716038"/>
              <a:gd name="connsiteX12" fmla="*/ 284746 w 605813"/>
              <a:gd name="connsiteY12" fmla="*/ 150316 h 716038"/>
              <a:gd name="connsiteX13" fmla="*/ 11696 w 605813"/>
              <a:gd name="connsiteY13" fmla="*/ 10616 h 71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5813" h="716038">
                <a:moveTo>
                  <a:pt x="11696" y="10616"/>
                </a:moveTo>
                <a:cubicBezTo>
                  <a:pt x="-24816" y="-10551"/>
                  <a:pt x="32863" y="3208"/>
                  <a:pt x="65671" y="23316"/>
                </a:cubicBezTo>
                <a:cubicBezTo>
                  <a:pt x="98479" y="43424"/>
                  <a:pt x="163038" y="87345"/>
                  <a:pt x="208546" y="131266"/>
                </a:cubicBezTo>
                <a:cubicBezTo>
                  <a:pt x="254054" y="175187"/>
                  <a:pt x="307500" y="250858"/>
                  <a:pt x="338721" y="286841"/>
                </a:cubicBezTo>
                <a:cubicBezTo>
                  <a:pt x="369942" y="322824"/>
                  <a:pt x="387934" y="320179"/>
                  <a:pt x="395871" y="347166"/>
                </a:cubicBezTo>
                <a:cubicBezTo>
                  <a:pt x="403808" y="374153"/>
                  <a:pt x="360946" y="417016"/>
                  <a:pt x="386346" y="448766"/>
                </a:cubicBezTo>
                <a:cubicBezTo>
                  <a:pt x="411746" y="480516"/>
                  <a:pt x="531867" y="493216"/>
                  <a:pt x="548271" y="537666"/>
                </a:cubicBezTo>
                <a:cubicBezTo>
                  <a:pt x="564675" y="582116"/>
                  <a:pt x="478421" y="705941"/>
                  <a:pt x="484771" y="715466"/>
                </a:cubicBezTo>
                <a:cubicBezTo>
                  <a:pt x="491121" y="724991"/>
                  <a:pt x="568909" y="612808"/>
                  <a:pt x="586371" y="594816"/>
                </a:cubicBezTo>
                <a:cubicBezTo>
                  <a:pt x="603833" y="576824"/>
                  <a:pt x="618121" y="632387"/>
                  <a:pt x="589546" y="607516"/>
                </a:cubicBezTo>
                <a:cubicBezTo>
                  <a:pt x="560971" y="582645"/>
                  <a:pt x="448258" y="499566"/>
                  <a:pt x="414921" y="445591"/>
                </a:cubicBezTo>
                <a:cubicBezTo>
                  <a:pt x="381584" y="391616"/>
                  <a:pt x="411217" y="332878"/>
                  <a:pt x="389521" y="283666"/>
                </a:cubicBezTo>
                <a:cubicBezTo>
                  <a:pt x="367825" y="234454"/>
                  <a:pt x="341896" y="194766"/>
                  <a:pt x="284746" y="150316"/>
                </a:cubicBezTo>
                <a:cubicBezTo>
                  <a:pt x="227596" y="105866"/>
                  <a:pt x="48208" y="31783"/>
                  <a:pt x="11696" y="10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21BB0E70-1F97-4D03-A390-004410CC4A37}"/>
              </a:ext>
            </a:extLst>
          </p:cNvPr>
          <p:cNvSpPr/>
          <p:nvPr/>
        </p:nvSpPr>
        <p:spPr>
          <a:xfrm>
            <a:off x="2821499" y="2247873"/>
            <a:ext cx="598439" cy="1163888"/>
          </a:xfrm>
          <a:custGeom>
            <a:avLst/>
            <a:gdLst>
              <a:gd name="connsiteX0" fmla="*/ 299526 w 598439"/>
              <a:gd name="connsiteY0" fmla="*/ 181002 h 1163888"/>
              <a:gd name="connsiteX1" fmla="*/ 23301 w 598439"/>
              <a:gd name="connsiteY1" fmla="*/ 495327 h 1163888"/>
              <a:gd name="connsiteX2" fmla="*/ 23301 w 598439"/>
              <a:gd name="connsiteY2" fmla="*/ 514377 h 1163888"/>
              <a:gd name="connsiteX3" fmla="*/ 93151 w 598439"/>
              <a:gd name="connsiteY3" fmla="*/ 542952 h 1163888"/>
              <a:gd name="connsiteX4" fmla="*/ 245551 w 598439"/>
              <a:gd name="connsiteY4" fmla="*/ 657252 h 1163888"/>
              <a:gd name="connsiteX5" fmla="*/ 382076 w 598439"/>
              <a:gd name="connsiteY5" fmla="*/ 828702 h 1163888"/>
              <a:gd name="connsiteX6" fmla="*/ 347151 w 598439"/>
              <a:gd name="connsiteY6" fmla="*/ 806477 h 1163888"/>
              <a:gd name="connsiteX7" fmla="*/ 470976 w 598439"/>
              <a:gd name="connsiteY7" fmla="*/ 1041427 h 1163888"/>
              <a:gd name="connsiteX8" fmla="*/ 524951 w 598439"/>
              <a:gd name="connsiteY8" fmla="*/ 1101752 h 1163888"/>
              <a:gd name="connsiteX9" fmla="*/ 547176 w 598439"/>
              <a:gd name="connsiteY9" fmla="*/ 1098577 h 1163888"/>
              <a:gd name="connsiteX10" fmla="*/ 594801 w 598439"/>
              <a:gd name="connsiteY10" fmla="*/ 1143027 h 1163888"/>
              <a:gd name="connsiteX11" fmla="*/ 439226 w 598439"/>
              <a:gd name="connsiteY11" fmla="*/ 717577 h 1163888"/>
              <a:gd name="connsiteX12" fmla="*/ 213801 w 598439"/>
              <a:gd name="connsiteY12" fmla="*/ 542952 h 1163888"/>
              <a:gd name="connsiteX13" fmla="*/ 290001 w 598439"/>
              <a:gd name="connsiteY13" fmla="*/ 393727 h 1163888"/>
              <a:gd name="connsiteX14" fmla="*/ 274126 w 598439"/>
              <a:gd name="connsiteY14" fmla="*/ 396902 h 1163888"/>
              <a:gd name="connsiteX15" fmla="*/ 356676 w 598439"/>
              <a:gd name="connsiteY15" fmla="*/ 184177 h 1163888"/>
              <a:gd name="connsiteX16" fmla="*/ 283651 w 598439"/>
              <a:gd name="connsiteY16" fmla="*/ 27 h 1163888"/>
              <a:gd name="connsiteX17" fmla="*/ 299526 w 598439"/>
              <a:gd name="connsiteY17" fmla="*/ 181002 h 116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8439" h="1163888">
                <a:moveTo>
                  <a:pt x="299526" y="181002"/>
                </a:moveTo>
                <a:cubicBezTo>
                  <a:pt x="256134" y="263552"/>
                  <a:pt x="69338" y="439765"/>
                  <a:pt x="23301" y="495327"/>
                </a:cubicBezTo>
                <a:cubicBezTo>
                  <a:pt x="-22736" y="550889"/>
                  <a:pt x="11659" y="506440"/>
                  <a:pt x="23301" y="514377"/>
                </a:cubicBezTo>
                <a:cubicBezTo>
                  <a:pt x="34943" y="522315"/>
                  <a:pt x="56109" y="519140"/>
                  <a:pt x="93151" y="542952"/>
                </a:cubicBezTo>
                <a:cubicBezTo>
                  <a:pt x="130193" y="566764"/>
                  <a:pt x="197397" y="609627"/>
                  <a:pt x="245551" y="657252"/>
                </a:cubicBezTo>
                <a:cubicBezTo>
                  <a:pt x="293705" y="704877"/>
                  <a:pt x="365143" y="803831"/>
                  <a:pt x="382076" y="828702"/>
                </a:cubicBezTo>
                <a:cubicBezTo>
                  <a:pt x="399009" y="853573"/>
                  <a:pt x="332334" y="771023"/>
                  <a:pt x="347151" y="806477"/>
                </a:cubicBezTo>
                <a:cubicBezTo>
                  <a:pt x="361968" y="841931"/>
                  <a:pt x="441343" y="992215"/>
                  <a:pt x="470976" y="1041427"/>
                </a:cubicBezTo>
                <a:cubicBezTo>
                  <a:pt x="500609" y="1090640"/>
                  <a:pt x="512251" y="1092227"/>
                  <a:pt x="524951" y="1101752"/>
                </a:cubicBezTo>
                <a:cubicBezTo>
                  <a:pt x="537651" y="1111277"/>
                  <a:pt x="535534" y="1091698"/>
                  <a:pt x="547176" y="1098577"/>
                </a:cubicBezTo>
                <a:cubicBezTo>
                  <a:pt x="558818" y="1105456"/>
                  <a:pt x="612793" y="1206527"/>
                  <a:pt x="594801" y="1143027"/>
                </a:cubicBezTo>
                <a:cubicBezTo>
                  <a:pt x="576809" y="1079527"/>
                  <a:pt x="502726" y="817590"/>
                  <a:pt x="439226" y="717577"/>
                </a:cubicBezTo>
                <a:cubicBezTo>
                  <a:pt x="375726" y="617565"/>
                  <a:pt x="238672" y="596927"/>
                  <a:pt x="213801" y="542952"/>
                </a:cubicBezTo>
                <a:cubicBezTo>
                  <a:pt x="188930" y="488977"/>
                  <a:pt x="279947" y="418069"/>
                  <a:pt x="290001" y="393727"/>
                </a:cubicBezTo>
                <a:cubicBezTo>
                  <a:pt x="300055" y="369385"/>
                  <a:pt x="263013" y="431827"/>
                  <a:pt x="274126" y="396902"/>
                </a:cubicBezTo>
                <a:cubicBezTo>
                  <a:pt x="285238" y="361977"/>
                  <a:pt x="355089" y="250323"/>
                  <a:pt x="356676" y="184177"/>
                </a:cubicBezTo>
                <a:cubicBezTo>
                  <a:pt x="358263" y="118031"/>
                  <a:pt x="296351" y="-2090"/>
                  <a:pt x="283651" y="27"/>
                </a:cubicBezTo>
                <a:cubicBezTo>
                  <a:pt x="270951" y="2144"/>
                  <a:pt x="342918" y="98452"/>
                  <a:pt x="299526" y="181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888C4C55-D2F1-4CB3-9FF3-C9BB3949EED9}"/>
              </a:ext>
            </a:extLst>
          </p:cNvPr>
          <p:cNvSpPr/>
          <p:nvPr/>
        </p:nvSpPr>
        <p:spPr>
          <a:xfrm>
            <a:off x="2456198" y="2682467"/>
            <a:ext cx="108084" cy="165552"/>
          </a:xfrm>
          <a:custGeom>
            <a:avLst/>
            <a:gdLst>
              <a:gd name="connsiteX0" fmla="*/ 107615 w 108084"/>
              <a:gd name="connsiteY0" fmla="*/ 408 h 165552"/>
              <a:gd name="connsiteX1" fmla="*/ 44115 w 108084"/>
              <a:gd name="connsiteY1" fmla="*/ 59146 h 165552"/>
              <a:gd name="connsiteX2" fmla="*/ 18715 w 108084"/>
              <a:gd name="connsiteY2" fmla="*/ 165508 h 165552"/>
              <a:gd name="connsiteX3" fmla="*/ 7602 w 108084"/>
              <a:gd name="connsiteY3" fmla="*/ 71846 h 165552"/>
              <a:gd name="connsiteX4" fmla="*/ 7602 w 108084"/>
              <a:gd name="connsiteY4" fmla="*/ 35333 h 165552"/>
              <a:gd name="connsiteX5" fmla="*/ 107615 w 108084"/>
              <a:gd name="connsiteY5" fmla="*/ 408 h 1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84" h="165552">
                <a:moveTo>
                  <a:pt x="107615" y="408"/>
                </a:moveTo>
                <a:cubicBezTo>
                  <a:pt x="113700" y="4377"/>
                  <a:pt x="58932" y="31629"/>
                  <a:pt x="44115" y="59146"/>
                </a:cubicBezTo>
                <a:cubicBezTo>
                  <a:pt x="29298" y="86663"/>
                  <a:pt x="24801" y="163391"/>
                  <a:pt x="18715" y="165508"/>
                </a:cubicBezTo>
                <a:cubicBezTo>
                  <a:pt x="12629" y="167625"/>
                  <a:pt x="9454" y="93542"/>
                  <a:pt x="7602" y="71846"/>
                </a:cubicBezTo>
                <a:cubicBezTo>
                  <a:pt x="5750" y="50150"/>
                  <a:pt x="-8538" y="48298"/>
                  <a:pt x="7602" y="35333"/>
                </a:cubicBezTo>
                <a:cubicBezTo>
                  <a:pt x="23742" y="22368"/>
                  <a:pt x="101530" y="-3561"/>
                  <a:pt x="107615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554DE9BD-1470-45DE-8229-CBF584FFE3D0}"/>
              </a:ext>
            </a:extLst>
          </p:cNvPr>
          <p:cNvSpPr/>
          <p:nvPr/>
        </p:nvSpPr>
        <p:spPr>
          <a:xfrm>
            <a:off x="2509830" y="2702665"/>
            <a:ext cx="141300" cy="186044"/>
          </a:xfrm>
          <a:custGeom>
            <a:avLst/>
            <a:gdLst>
              <a:gd name="connsiteX0" fmla="*/ 141295 w 141300"/>
              <a:gd name="connsiteY0" fmla="*/ 2435 h 186044"/>
              <a:gd name="connsiteX1" fmla="*/ 33345 w 141300"/>
              <a:gd name="connsiteY1" fmla="*/ 131023 h 186044"/>
              <a:gd name="connsiteX2" fmla="*/ 8 w 141300"/>
              <a:gd name="connsiteY2" fmla="*/ 184998 h 186044"/>
              <a:gd name="connsiteX3" fmla="*/ 30170 w 141300"/>
              <a:gd name="connsiteY3" fmla="*/ 88160 h 186044"/>
              <a:gd name="connsiteX4" fmla="*/ 38108 w 141300"/>
              <a:gd name="connsiteY4" fmla="*/ 50060 h 186044"/>
              <a:gd name="connsiteX5" fmla="*/ 141295 w 141300"/>
              <a:gd name="connsiteY5" fmla="*/ 2435 h 18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300" h="186044">
                <a:moveTo>
                  <a:pt x="141295" y="2435"/>
                </a:moveTo>
                <a:cubicBezTo>
                  <a:pt x="140501" y="15929"/>
                  <a:pt x="56893" y="100596"/>
                  <a:pt x="33345" y="131023"/>
                </a:cubicBezTo>
                <a:cubicBezTo>
                  <a:pt x="9797" y="161450"/>
                  <a:pt x="537" y="192142"/>
                  <a:pt x="8" y="184998"/>
                </a:cubicBezTo>
                <a:cubicBezTo>
                  <a:pt x="-521" y="177854"/>
                  <a:pt x="23820" y="110650"/>
                  <a:pt x="30170" y="88160"/>
                </a:cubicBezTo>
                <a:cubicBezTo>
                  <a:pt x="36520" y="65670"/>
                  <a:pt x="23027" y="64877"/>
                  <a:pt x="38108" y="50060"/>
                </a:cubicBezTo>
                <a:cubicBezTo>
                  <a:pt x="53189" y="35243"/>
                  <a:pt x="142089" y="-11059"/>
                  <a:pt x="141295" y="2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C9449947-9B08-4C0A-BE9D-A22EBCA0B8DB}"/>
              </a:ext>
            </a:extLst>
          </p:cNvPr>
          <p:cNvSpPr/>
          <p:nvPr/>
        </p:nvSpPr>
        <p:spPr>
          <a:xfrm>
            <a:off x="2309578" y="2619386"/>
            <a:ext cx="279377" cy="155803"/>
          </a:xfrm>
          <a:custGeom>
            <a:avLst/>
            <a:gdLst>
              <a:gd name="connsiteX0" fmla="*/ 278047 w 279377"/>
              <a:gd name="connsiteY0" fmla="*/ 3164 h 155803"/>
              <a:gd name="connsiteX1" fmla="*/ 105010 w 279377"/>
              <a:gd name="connsiteY1" fmla="*/ 58727 h 155803"/>
              <a:gd name="connsiteX2" fmla="*/ 63735 w 279377"/>
              <a:gd name="connsiteY2" fmla="*/ 134927 h 155803"/>
              <a:gd name="connsiteX3" fmla="*/ 144697 w 279377"/>
              <a:gd name="connsiteY3" fmla="*/ 55552 h 155803"/>
              <a:gd name="connsiteX4" fmla="*/ 1822 w 279377"/>
              <a:gd name="connsiteY4" fmla="*/ 155564 h 155803"/>
              <a:gd name="connsiteX5" fmla="*/ 278047 w 279377"/>
              <a:gd name="connsiteY5" fmla="*/ 3164 h 1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377" h="155803">
                <a:moveTo>
                  <a:pt x="278047" y="3164"/>
                </a:moveTo>
                <a:cubicBezTo>
                  <a:pt x="295245" y="-12975"/>
                  <a:pt x="140729" y="36767"/>
                  <a:pt x="105010" y="58727"/>
                </a:cubicBezTo>
                <a:cubicBezTo>
                  <a:pt x="69291" y="80687"/>
                  <a:pt x="57121" y="135456"/>
                  <a:pt x="63735" y="134927"/>
                </a:cubicBezTo>
                <a:cubicBezTo>
                  <a:pt x="70349" y="134398"/>
                  <a:pt x="155016" y="52113"/>
                  <a:pt x="144697" y="55552"/>
                </a:cubicBezTo>
                <a:cubicBezTo>
                  <a:pt x="134378" y="58992"/>
                  <a:pt x="-18286" y="161385"/>
                  <a:pt x="1822" y="155564"/>
                </a:cubicBezTo>
                <a:cubicBezTo>
                  <a:pt x="21930" y="149743"/>
                  <a:pt x="260849" y="19303"/>
                  <a:pt x="278047" y="3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8074EF2A-B5C2-4323-A528-CCBE9E8219FC}"/>
              </a:ext>
            </a:extLst>
          </p:cNvPr>
          <p:cNvSpPr/>
          <p:nvPr/>
        </p:nvSpPr>
        <p:spPr>
          <a:xfrm>
            <a:off x="2442892" y="2768957"/>
            <a:ext cx="284720" cy="354975"/>
          </a:xfrm>
          <a:custGeom>
            <a:avLst/>
            <a:gdLst>
              <a:gd name="connsiteX0" fmla="*/ 284433 w 284720"/>
              <a:gd name="connsiteY0" fmla="*/ 1231 h 354975"/>
              <a:gd name="connsiteX1" fmla="*/ 170133 w 284720"/>
              <a:gd name="connsiteY1" fmla="*/ 99656 h 354975"/>
              <a:gd name="connsiteX2" fmla="*/ 165371 w 284720"/>
              <a:gd name="connsiteY2" fmla="*/ 177443 h 354975"/>
              <a:gd name="connsiteX3" fmla="*/ 105046 w 284720"/>
              <a:gd name="connsiteY3" fmla="*/ 188556 h 354975"/>
              <a:gd name="connsiteX4" fmla="*/ 78058 w 284720"/>
              <a:gd name="connsiteY4" fmla="*/ 161568 h 354975"/>
              <a:gd name="connsiteX5" fmla="*/ 27258 w 284720"/>
              <a:gd name="connsiteY5" fmla="*/ 223481 h 354975"/>
              <a:gd name="connsiteX6" fmla="*/ 28846 w 284720"/>
              <a:gd name="connsiteY6" fmla="*/ 306031 h 354975"/>
              <a:gd name="connsiteX7" fmla="*/ 3446 w 284720"/>
              <a:gd name="connsiteY7" fmla="*/ 352068 h 354975"/>
              <a:gd name="connsiteX8" fmla="*/ 116158 w 284720"/>
              <a:gd name="connsiteY8" fmla="*/ 223481 h 354975"/>
              <a:gd name="connsiteX9" fmla="*/ 119333 w 284720"/>
              <a:gd name="connsiteY9" fmla="*/ 145693 h 354975"/>
              <a:gd name="connsiteX10" fmla="*/ 132033 w 284720"/>
              <a:gd name="connsiteY10" fmla="*/ 52031 h 354975"/>
              <a:gd name="connsiteX11" fmla="*/ 284433 w 284720"/>
              <a:gd name="connsiteY11" fmla="*/ 1231 h 3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4720" h="354975">
                <a:moveTo>
                  <a:pt x="284433" y="1231"/>
                </a:moveTo>
                <a:cubicBezTo>
                  <a:pt x="290783" y="9168"/>
                  <a:pt x="189977" y="70287"/>
                  <a:pt x="170133" y="99656"/>
                </a:cubicBezTo>
                <a:cubicBezTo>
                  <a:pt x="150289" y="129025"/>
                  <a:pt x="176219" y="162626"/>
                  <a:pt x="165371" y="177443"/>
                </a:cubicBezTo>
                <a:cubicBezTo>
                  <a:pt x="154523" y="192260"/>
                  <a:pt x="119598" y="191202"/>
                  <a:pt x="105046" y="188556"/>
                </a:cubicBezTo>
                <a:cubicBezTo>
                  <a:pt x="90494" y="185910"/>
                  <a:pt x="91023" y="155747"/>
                  <a:pt x="78058" y="161568"/>
                </a:cubicBezTo>
                <a:cubicBezTo>
                  <a:pt x="65093" y="167389"/>
                  <a:pt x="35460" y="199404"/>
                  <a:pt x="27258" y="223481"/>
                </a:cubicBezTo>
                <a:cubicBezTo>
                  <a:pt x="19056" y="247558"/>
                  <a:pt x="32815" y="284600"/>
                  <a:pt x="28846" y="306031"/>
                </a:cubicBezTo>
                <a:cubicBezTo>
                  <a:pt x="24877" y="327462"/>
                  <a:pt x="-11106" y="365826"/>
                  <a:pt x="3446" y="352068"/>
                </a:cubicBezTo>
                <a:cubicBezTo>
                  <a:pt x="17998" y="338310"/>
                  <a:pt x="96844" y="257877"/>
                  <a:pt x="116158" y="223481"/>
                </a:cubicBezTo>
                <a:cubicBezTo>
                  <a:pt x="135472" y="189085"/>
                  <a:pt x="116687" y="174268"/>
                  <a:pt x="119333" y="145693"/>
                </a:cubicBezTo>
                <a:cubicBezTo>
                  <a:pt x="121979" y="117118"/>
                  <a:pt x="105310" y="78754"/>
                  <a:pt x="132033" y="52031"/>
                </a:cubicBezTo>
                <a:cubicBezTo>
                  <a:pt x="158756" y="25308"/>
                  <a:pt x="278083" y="-6706"/>
                  <a:pt x="284433" y="1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1A2EEFAC-84B5-498C-B25C-F3BF00261734}"/>
              </a:ext>
            </a:extLst>
          </p:cNvPr>
          <p:cNvSpPr/>
          <p:nvPr/>
        </p:nvSpPr>
        <p:spPr>
          <a:xfrm>
            <a:off x="2605886" y="2766971"/>
            <a:ext cx="205223" cy="335723"/>
          </a:xfrm>
          <a:custGeom>
            <a:avLst/>
            <a:gdLst>
              <a:gd name="connsiteX0" fmla="*/ 146839 w 205223"/>
              <a:gd name="connsiteY0" fmla="*/ 90529 h 335723"/>
              <a:gd name="connsiteX1" fmla="*/ 92864 w 205223"/>
              <a:gd name="connsiteY1" fmla="*/ 179429 h 335723"/>
              <a:gd name="connsiteX2" fmla="*/ 124614 w 205223"/>
              <a:gd name="connsiteY2" fmla="*/ 228642 h 335723"/>
              <a:gd name="connsiteX3" fmla="*/ 81752 w 205223"/>
              <a:gd name="connsiteY3" fmla="*/ 268329 h 335723"/>
              <a:gd name="connsiteX4" fmla="*/ 29364 w 205223"/>
              <a:gd name="connsiteY4" fmla="*/ 335004 h 335723"/>
              <a:gd name="connsiteX5" fmla="*/ 789 w 205223"/>
              <a:gd name="connsiteY5" fmla="*/ 300079 h 335723"/>
              <a:gd name="connsiteX6" fmla="*/ 59527 w 205223"/>
              <a:gd name="connsiteY6" fmla="*/ 244517 h 335723"/>
              <a:gd name="connsiteX7" fmla="*/ 57939 w 205223"/>
              <a:gd name="connsiteY7" fmla="*/ 171492 h 335723"/>
              <a:gd name="connsiteX8" fmla="*/ 80164 w 205223"/>
              <a:gd name="connsiteY8" fmla="*/ 69892 h 335723"/>
              <a:gd name="connsiteX9" fmla="*/ 203989 w 205223"/>
              <a:gd name="connsiteY9" fmla="*/ 42 h 335723"/>
              <a:gd name="connsiteX10" fmla="*/ 146839 w 205223"/>
              <a:gd name="connsiteY10" fmla="*/ 90529 h 33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223" h="335723">
                <a:moveTo>
                  <a:pt x="146839" y="90529"/>
                </a:moveTo>
                <a:cubicBezTo>
                  <a:pt x="128318" y="120427"/>
                  <a:pt x="96568" y="156410"/>
                  <a:pt x="92864" y="179429"/>
                </a:cubicBezTo>
                <a:cubicBezTo>
                  <a:pt x="89160" y="202448"/>
                  <a:pt x="126466" y="213825"/>
                  <a:pt x="124614" y="228642"/>
                </a:cubicBezTo>
                <a:cubicBezTo>
                  <a:pt x="122762" y="243459"/>
                  <a:pt x="97627" y="250602"/>
                  <a:pt x="81752" y="268329"/>
                </a:cubicBezTo>
                <a:cubicBezTo>
                  <a:pt x="65877" y="286056"/>
                  <a:pt x="42858" y="329712"/>
                  <a:pt x="29364" y="335004"/>
                </a:cubicBezTo>
                <a:cubicBezTo>
                  <a:pt x="15870" y="340296"/>
                  <a:pt x="-4238" y="315160"/>
                  <a:pt x="789" y="300079"/>
                </a:cubicBezTo>
                <a:cubicBezTo>
                  <a:pt x="5816" y="284998"/>
                  <a:pt x="50002" y="265948"/>
                  <a:pt x="59527" y="244517"/>
                </a:cubicBezTo>
                <a:cubicBezTo>
                  <a:pt x="69052" y="223086"/>
                  <a:pt x="54500" y="200596"/>
                  <a:pt x="57939" y="171492"/>
                </a:cubicBezTo>
                <a:cubicBezTo>
                  <a:pt x="61378" y="142388"/>
                  <a:pt x="55822" y="98467"/>
                  <a:pt x="80164" y="69892"/>
                </a:cubicBezTo>
                <a:cubicBezTo>
                  <a:pt x="104506" y="41317"/>
                  <a:pt x="194464" y="-1546"/>
                  <a:pt x="203989" y="42"/>
                </a:cubicBezTo>
                <a:cubicBezTo>
                  <a:pt x="213514" y="1629"/>
                  <a:pt x="165360" y="60631"/>
                  <a:pt x="146839" y="90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FEAD694B-55D6-4F60-AF3E-3130EF6C0018}"/>
              </a:ext>
            </a:extLst>
          </p:cNvPr>
          <p:cNvSpPr/>
          <p:nvPr/>
        </p:nvSpPr>
        <p:spPr>
          <a:xfrm>
            <a:off x="2744987" y="2896713"/>
            <a:ext cx="142848" cy="202962"/>
          </a:xfrm>
          <a:custGeom>
            <a:avLst/>
            <a:gdLst>
              <a:gd name="connsiteX0" fmla="*/ 9326 w 142848"/>
              <a:gd name="connsiteY0" fmla="*/ 475 h 202962"/>
              <a:gd name="connsiteX1" fmla="*/ 88701 w 142848"/>
              <a:gd name="connsiteY1" fmla="*/ 113187 h 202962"/>
              <a:gd name="connsiteX2" fmla="*/ 142676 w 142848"/>
              <a:gd name="connsiteY2" fmla="*/ 149700 h 202962"/>
              <a:gd name="connsiteX3" fmla="*/ 71238 w 142848"/>
              <a:gd name="connsiteY3" fmla="*/ 152875 h 202962"/>
              <a:gd name="connsiteX4" fmla="*/ 26788 w 142848"/>
              <a:gd name="connsiteY4" fmla="*/ 202087 h 202962"/>
              <a:gd name="connsiteX5" fmla="*/ 4563 w 142848"/>
              <a:gd name="connsiteY5" fmla="*/ 105250 h 202962"/>
              <a:gd name="connsiteX6" fmla="*/ 117276 w 142848"/>
              <a:gd name="connsiteY6" fmla="*/ 73500 h 202962"/>
              <a:gd name="connsiteX7" fmla="*/ 9326 w 142848"/>
              <a:gd name="connsiteY7" fmla="*/ 475 h 20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48" h="202962">
                <a:moveTo>
                  <a:pt x="9326" y="475"/>
                </a:moveTo>
                <a:cubicBezTo>
                  <a:pt x="4564" y="7089"/>
                  <a:pt x="66476" y="88316"/>
                  <a:pt x="88701" y="113187"/>
                </a:cubicBezTo>
                <a:cubicBezTo>
                  <a:pt x="110926" y="138058"/>
                  <a:pt x="145587" y="143085"/>
                  <a:pt x="142676" y="149700"/>
                </a:cubicBezTo>
                <a:cubicBezTo>
                  <a:pt x="139766" y="156315"/>
                  <a:pt x="90553" y="144144"/>
                  <a:pt x="71238" y="152875"/>
                </a:cubicBezTo>
                <a:cubicBezTo>
                  <a:pt x="51923" y="161606"/>
                  <a:pt x="37901" y="210025"/>
                  <a:pt x="26788" y="202087"/>
                </a:cubicBezTo>
                <a:cubicBezTo>
                  <a:pt x="15676" y="194150"/>
                  <a:pt x="-10518" y="126681"/>
                  <a:pt x="4563" y="105250"/>
                </a:cubicBezTo>
                <a:cubicBezTo>
                  <a:pt x="19644" y="83819"/>
                  <a:pt x="114895" y="88846"/>
                  <a:pt x="117276" y="73500"/>
                </a:cubicBezTo>
                <a:cubicBezTo>
                  <a:pt x="119657" y="58154"/>
                  <a:pt x="14088" y="-6139"/>
                  <a:pt x="9326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E0EA33CD-CB5E-4F5B-8EDD-384036E29528}"/>
              </a:ext>
            </a:extLst>
          </p:cNvPr>
          <p:cNvSpPr/>
          <p:nvPr/>
        </p:nvSpPr>
        <p:spPr>
          <a:xfrm>
            <a:off x="2857194" y="2933636"/>
            <a:ext cx="137253" cy="260961"/>
          </a:xfrm>
          <a:custGeom>
            <a:avLst/>
            <a:gdLst>
              <a:gd name="connsiteX0" fmla="*/ 109844 w 137253"/>
              <a:gd name="connsiteY0" fmla="*/ 64 h 260961"/>
              <a:gd name="connsiteX1" fmla="*/ 55869 w 137253"/>
              <a:gd name="connsiteY1" fmla="*/ 82614 h 260961"/>
              <a:gd name="connsiteX2" fmla="*/ 36819 w 137253"/>
              <a:gd name="connsiteY2" fmla="*/ 125477 h 260961"/>
              <a:gd name="connsiteX3" fmla="*/ 306 w 137253"/>
              <a:gd name="connsiteY3" fmla="*/ 127064 h 260961"/>
              <a:gd name="connsiteX4" fmla="*/ 59044 w 137253"/>
              <a:gd name="connsiteY4" fmla="*/ 160402 h 260961"/>
              <a:gd name="connsiteX5" fmla="*/ 95556 w 137253"/>
              <a:gd name="connsiteY5" fmla="*/ 249302 h 260961"/>
              <a:gd name="connsiteX6" fmla="*/ 105081 w 137253"/>
              <a:gd name="connsiteY6" fmla="*/ 260414 h 260961"/>
              <a:gd name="connsiteX7" fmla="*/ 136831 w 137253"/>
              <a:gd name="connsiteY7" fmla="*/ 254064 h 260961"/>
              <a:gd name="connsiteX8" fmla="*/ 120956 w 137253"/>
              <a:gd name="connsiteY8" fmla="*/ 225489 h 260961"/>
              <a:gd name="connsiteX9" fmla="*/ 87619 w 137253"/>
              <a:gd name="connsiteY9" fmla="*/ 173102 h 260961"/>
              <a:gd name="connsiteX10" fmla="*/ 117781 w 137253"/>
              <a:gd name="connsiteY10" fmla="*/ 125477 h 260961"/>
              <a:gd name="connsiteX11" fmla="*/ 93969 w 137253"/>
              <a:gd name="connsiteY11" fmla="*/ 96902 h 260961"/>
              <a:gd name="connsiteX12" fmla="*/ 109844 w 137253"/>
              <a:gd name="connsiteY12" fmla="*/ 64 h 26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53" h="260961">
                <a:moveTo>
                  <a:pt x="109844" y="64"/>
                </a:moveTo>
                <a:cubicBezTo>
                  <a:pt x="103494" y="-2317"/>
                  <a:pt x="68040" y="61712"/>
                  <a:pt x="55869" y="82614"/>
                </a:cubicBezTo>
                <a:cubicBezTo>
                  <a:pt x="43698" y="103516"/>
                  <a:pt x="46080" y="118069"/>
                  <a:pt x="36819" y="125477"/>
                </a:cubicBezTo>
                <a:cubicBezTo>
                  <a:pt x="27558" y="132885"/>
                  <a:pt x="-3398" y="121243"/>
                  <a:pt x="306" y="127064"/>
                </a:cubicBezTo>
                <a:cubicBezTo>
                  <a:pt x="4010" y="132885"/>
                  <a:pt x="43169" y="140029"/>
                  <a:pt x="59044" y="160402"/>
                </a:cubicBezTo>
                <a:cubicBezTo>
                  <a:pt x="74919" y="180775"/>
                  <a:pt x="87883" y="232633"/>
                  <a:pt x="95556" y="249302"/>
                </a:cubicBezTo>
                <a:cubicBezTo>
                  <a:pt x="103229" y="265971"/>
                  <a:pt x="98202" y="259620"/>
                  <a:pt x="105081" y="260414"/>
                </a:cubicBezTo>
                <a:cubicBezTo>
                  <a:pt x="111960" y="261208"/>
                  <a:pt x="134185" y="259885"/>
                  <a:pt x="136831" y="254064"/>
                </a:cubicBezTo>
                <a:cubicBezTo>
                  <a:pt x="139477" y="248243"/>
                  <a:pt x="129158" y="238983"/>
                  <a:pt x="120956" y="225489"/>
                </a:cubicBezTo>
                <a:cubicBezTo>
                  <a:pt x="112754" y="211995"/>
                  <a:pt x="88148" y="189771"/>
                  <a:pt x="87619" y="173102"/>
                </a:cubicBezTo>
                <a:cubicBezTo>
                  <a:pt x="87090" y="156433"/>
                  <a:pt x="116723" y="138177"/>
                  <a:pt x="117781" y="125477"/>
                </a:cubicBezTo>
                <a:cubicBezTo>
                  <a:pt x="118839" y="112777"/>
                  <a:pt x="92646" y="115688"/>
                  <a:pt x="93969" y="96902"/>
                </a:cubicBezTo>
                <a:cubicBezTo>
                  <a:pt x="95292" y="78116"/>
                  <a:pt x="116194" y="2445"/>
                  <a:pt x="109844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74E3D06B-BC9E-4367-95E7-4AC1FF3DF5BD}"/>
              </a:ext>
            </a:extLst>
          </p:cNvPr>
          <p:cNvSpPr/>
          <p:nvPr/>
        </p:nvSpPr>
        <p:spPr>
          <a:xfrm>
            <a:off x="3009169" y="3055938"/>
            <a:ext cx="86458" cy="187498"/>
          </a:xfrm>
          <a:custGeom>
            <a:avLst/>
            <a:gdLst>
              <a:gd name="connsiteX0" fmla="*/ 42006 w 86458"/>
              <a:gd name="connsiteY0" fmla="*/ 0 h 187498"/>
              <a:gd name="connsiteX1" fmla="*/ 65819 w 86458"/>
              <a:gd name="connsiteY1" fmla="*/ 87312 h 187498"/>
              <a:gd name="connsiteX2" fmla="*/ 86456 w 86458"/>
              <a:gd name="connsiteY2" fmla="*/ 100012 h 187498"/>
              <a:gd name="connsiteX3" fmla="*/ 67406 w 86458"/>
              <a:gd name="connsiteY3" fmla="*/ 141287 h 187498"/>
              <a:gd name="connsiteX4" fmla="*/ 84869 w 86458"/>
              <a:gd name="connsiteY4" fmla="*/ 187325 h 187498"/>
              <a:gd name="connsiteX5" fmla="*/ 57881 w 86458"/>
              <a:gd name="connsiteY5" fmla="*/ 123825 h 187498"/>
              <a:gd name="connsiteX6" fmla="*/ 731 w 86458"/>
              <a:gd name="connsiteY6" fmla="*/ 87312 h 187498"/>
              <a:gd name="connsiteX7" fmla="*/ 42006 w 86458"/>
              <a:gd name="connsiteY7" fmla="*/ 0 h 18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58" h="187498">
                <a:moveTo>
                  <a:pt x="42006" y="0"/>
                </a:moveTo>
                <a:cubicBezTo>
                  <a:pt x="52854" y="0"/>
                  <a:pt x="58411" y="70643"/>
                  <a:pt x="65819" y="87312"/>
                </a:cubicBezTo>
                <a:cubicBezTo>
                  <a:pt x="73227" y="103981"/>
                  <a:pt x="86192" y="91016"/>
                  <a:pt x="86456" y="100012"/>
                </a:cubicBezTo>
                <a:cubicBezTo>
                  <a:pt x="86720" y="109008"/>
                  <a:pt x="67670" y="126735"/>
                  <a:pt x="67406" y="141287"/>
                </a:cubicBezTo>
                <a:cubicBezTo>
                  <a:pt x="67142" y="155839"/>
                  <a:pt x="86456" y="190235"/>
                  <a:pt x="84869" y="187325"/>
                </a:cubicBezTo>
                <a:cubicBezTo>
                  <a:pt x="83282" y="184415"/>
                  <a:pt x="71904" y="140494"/>
                  <a:pt x="57881" y="123825"/>
                </a:cubicBezTo>
                <a:cubicBezTo>
                  <a:pt x="43858" y="107156"/>
                  <a:pt x="7081" y="105304"/>
                  <a:pt x="731" y="87312"/>
                </a:cubicBezTo>
                <a:cubicBezTo>
                  <a:pt x="-5619" y="69320"/>
                  <a:pt x="31158" y="0"/>
                  <a:pt x="420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FB04F05E-65F1-4903-B5D4-61DFEFD7F01F}"/>
              </a:ext>
            </a:extLst>
          </p:cNvPr>
          <p:cNvSpPr/>
          <p:nvPr/>
        </p:nvSpPr>
        <p:spPr>
          <a:xfrm>
            <a:off x="2752631" y="2788571"/>
            <a:ext cx="543033" cy="472587"/>
          </a:xfrm>
          <a:custGeom>
            <a:avLst/>
            <a:gdLst>
              <a:gd name="connsiteX0" fmla="*/ 94 w 543033"/>
              <a:gd name="connsiteY0" fmla="*/ 87979 h 472587"/>
              <a:gd name="connsiteX1" fmla="*/ 125507 w 543033"/>
              <a:gd name="connsiteY1" fmla="*/ 667 h 472587"/>
              <a:gd name="connsiteX2" fmla="*/ 139794 w 543033"/>
              <a:gd name="connsiteY2" fmla="*/ 48292 h 472587"/>
              <a:gd name="connsiteX3" fmla="*/ 203294 w 543033"/>
              <a:gd name="connsiteY3" fmla="*/ 59404 h 472587"/>
              <a:gd name="connsiteX4" fmla="*/ 504919 w 543033"/>
              <a:gd name="connsiteY4" fmla="*/ 443579 h 472587"/>
              <a:gd name="connsiteX5" fmla="*/ 512857 w 543033"/>
              <a:gd name="connsiteY5" fmla="*/ 407067 h 472587"/>
              <a:gd name="connsiteX6" fmla="*/ 268382 w 543033"/>
              <a:gd name="connsiteY6" fmla="*/ 102267 h 472587"/>
              <a:gd name="connsiteX7" fmla="*/ 293782 w 543033"/>
              <a:gd name="connsiteY7" fmla="*/ 216567 h 472587"/>
              <a:gd name="connsiteX8" fmla="*/ 196944 w 543033"/>
              <a:gd name="connsiteY8" fmla="*/ 132429 h 472587"/>
              <a:gd name="connsiteX9" fmla="*/ 149319 w 543033"/>
              <a:gd name="connsiteY9" fmla="*/ 164179 h 472587"/>
              <a:gd name="connsiteX10" fmla="*/ 85819 w 543033"/>
              <a:gd name="connsiteY10" fmla="*/ 91154 h 472587"/>
              <a:gd name="connsiteX11" fmla="*/ 147732 w 543033"/>
              <a:gd name="connsiteY11" fmla="*/ 100679 h 472587"/>
              <a:gd name="connsiteX12" fmla="*/ 94 w 543033"/>
              <a:gd name="connsiteY12" fmla="*/ 87979 h 47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033" h="472587">
                <a:moveTo>
                  <a:pt x="94" y="87979"/>
                </a:moveTo>
                <a:cubicBezTo>
                  <a:pt x="-3610" y="71310"/>
                  <a:pt x="102224" y="7281"/>
                  <a:pt x="125507" y="667"/>
                </a:cubicBezTo>
                <a:cubicBezTo>
                  <a:pt x="148790" y="-5947"/>
                  <a:pt x="126830" y="38503"/>
                  <a:pt x="139794" y="48292"/>
                </a:cubicBezTo>
                <a:cubicBezTo>
                  <a:pt x="152758" y="58081"/>
                  <a:pt x="142440" y="-6477"/>
                  <a:pt x="203294" y="59404"/>
                </a:cubicBezTo>
                <a:cubicBezTo>
                  <a:pt x="264148" y="125285"/>
                  <a:pt x="453325" y="385635"/>
                  <a:pt x="504919" y="443579"/>
                </a:cubicBezTo>
                <a:cubicBezTo>
                  <a:pt x="556513" y="501523"/>
                  <a:pt x="552280" y="463952"/>
                  <a:pt x="512857" y="407067"/>
                </a:cubicBezTo>
                <a:cubicBezTo>
                  <a:pt x="473434" y="350182"/>
                  <a:pt x="304894" y="134017"/>
                  <a:pt x="268382" y="102267"/>
                </a:cubicBezTo>
                <a:cubicBezTo>
                  <a:pt x="231870" y="70517"/>
                  <a:pt x="305688" y="211540"/>
                  <a:pt x="293782" y="216567"/>
                </a:cubicBezTo>
                <a:cubicBezTo>
                  <a:pt x="281876" y="221594"/>
                  <a:pt x="221021" y="141160"/>
                  <a:pt x="196944" y="132429"/>
                </a:cubicBezTo>
                <a:cubicBezTo>
                  <a:pt x="172867" y="123698"/>
                  <a:pt x="167840" y="171058"/>
                  <a:pt x="149319" y="164179"/>
                </a:cubicBezTo>
                <a:cubicBezTo>
                  <a:pt x="130798" y="157300"/>
                  <a:pt x="86084" y="101737"/>
                  <a:pt x="85819" y="91154"/>
                </a:cubicBezTo>
                <a:cubicBezTo>
                  <a:pt x="85554" y="80571"/>
                  <a:pt x="162549" y="99356"/>
                  <a:pt x="147732" y="100679"/>
                </a:cubicBezTo>
                <a:cubicBezTo>
                  <a:pt x="132915" y="102002"/>
                  <a:pt x="3798" y="104648"/>
                  <a:pt x="94" y="87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6AA9B75D-7ABD-4443-A201-8E37CF76255D}"/>
              </a:ext>
            </a:extLst>
          </p:cNvPr>
          <p:cNvSpPr/>
          <p:nvPr/>
        </p:nvSpPr>
        <p:spPr>
          <a:xfrm>
            <a:off x="2495688" y="2766730"/>
            <a:ext cx="61301" cy="125882"/>
          </a:xfrm>
          <a:custGeom>
            <a:avLst/>
            <a:gdLst>
              <a:gd name="connsiteX0" fmla="*/ 60187 w 61301"/>
              <a:gd name="connsiteY0" fmla="*/ 283 h 125882"/>
              <a:gd name="connsiteX1" fmla="*/ 14150 w 61301"/>
              <a:gd name="connsiteY1" fmla="*/ 46320 h 125882"/>
              <a:gd name="connsiteX2" fmla="*/ 1450 w 61301"/>
              <a:gd name="connsiteY2" fmla="*/ 125695 h 125882"/>
              <a:gd name="connsiteX3" fmla="*/ 42725 w 61301"/>
              <a:gd name="connsiteY3" fmla="*/ 66958 h 125882"/>
              <a:gd name="connsiteX4" fmla="*/ 60187 w 61301"/>
              <a:gd name="connsiteY4" fmla="*/ 283 h 12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01" h="125882">
                <a:moveTo>
                  <a:pt x="60187" y="283"/>
                </a:moveTo>
                <a:cubicBezTo>
                  <a:pt x="55425" y="-3157"/>
                  <a:pt x="23939" y="25418"/>
                  <a:pt x="14150" y="46320"/>
                </a:cubicBezTo>
                <a:cubicBezTo>
                  <a:pt x="4361" y="67222"/>
                  <a:pt x="-3312" y="122255"/>
                  <a:pt x="1450" y="125695"/>
                </a:cubicBezTo>
                <a:cubicBezTo>
                  <a:pt x="6212" y="129135"/>
                  <a:pt x="31877" y="84420"/>
                  <a:pt x="42725" y="66958"/>
                </a:cubicBezTo>
                <a:cubicBezTo>
                  <a:pt x="53573" y="49496"/>
                  <a:pt x="64949" y="3723"/>
                  <a:pt x="60187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E50B270C-0750-4F66-AFB3-F944C698DC22}"/>
              </a:ext>
            </a:extLst>
          </p:cNvPr>
          <p:cNvSpPr/>
          <p:nvPr/>
        </p:nvSpPr>
        <p:spPr>
          <a:xfrm>
            <a:off x="2414481" y="2736847"/>
            <a:ext cx="56607" cy="127010"/>
          </a:xfrm>
          <a:custGeom>
            <a:avLst/>
            <a:gdLst>
              <a:gd name="connsiteX0" fmla="*/ 55669 w 56607"/>
              <a:gd name="connsiteY0" fmla="*/ 3 h 127010"/>
              <a:gd name="connsiteX1" fmla="*/ 107 w 56607"/>
              <a:gd name="connsiteY1" fmla="*/ 79378 h 127010"/>
              <a:gd name="connsiteX2" fmla="*/ 41382 w 56607"/>
              <a:gd name="connsiteY2" fmla="*/ 127003 h 127010"/>
              <a:gd name="connsiteX3" fmla="*/ 35032 w 56607"/>
              <a:gd name="connsiteY3" fmla="*/ 76203 h 127010"/>
              <a:gd name="connsiteX4" fmla="*/ 55669 w 56607"/>
              <a:gd name="connsiteY4" fmla="*/ 3 h 12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7" h="127010">
                <a:moveTo>
                  <a:pt x="55669" y="3"/>
                </a:moveTo>
                <a:cubicBezTo>
                  <a:pt x="49848" y="532"/>
                  <a:pt x="2488" y="58211"/>
                  <a:pt x="107" y="79378"/>
                </a:cubicBezTo>
                <a:cubicBezTo>
                  <a:pt x="-2274" y="100545"/>
                  <a:pt x="35561" y="127532"/>
                  <a:pt x="41382" y="127003"/>
                </a:cubicBezTo>
                <a:cubicBezTo>
                  <a:pt x="47203" y="126474"/>
                  <a:pt x="31592" y="95518"/>
                  <a:pt x="35032" y="76203"/>
                </a:cubicBezTo>
                <a:cubicBezTo>
                  <a:pt x="38472" y="56888"/>
                  <a:pt x="61490" y="-526"/>
                  <a:pt x="5566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E891E605-D881-4312-AF87-C8ACD2BC3921}"/>
              </a:ext>
            </a:extLst>
          </p:cNvPr>
          <p:cNvSpPr/>
          <p:nvPr/>
        </p:nvSpPr>
        <p:spPr>
          <a:xfrm>
            <a:off x="2382838" y="2878138"/>
            <a:ext cx="33337" cy="227012"/>
          </a:xfrm>
          <a:custGeom>
            <a:avLst/>
            <a:gdLst>
              <a:gd name="connsiteX0" fmla="*/ 33337 w 33337"/>
              <a:gd name="connsiteY0" fmla="*/ 0 h 227012"/>
              <a:gd name="connsiteX1" fmla="*/ 23812 w 33337"/>
              <a:gd name="connsiteY1" fmla="*/ 160337 h 227012"/>
              <a:gd name="connsiteX2" fmla="*/ 0 w 33337"/>
              <a:gd name="connsiteY2" fmla="*/ 227012 h 22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" h="227012">
                <a:moveTo>
                  <a:pt x="33337" y="0"/>
                </a:moveTo>
                <a:cubicBezTo>
                  <a:pt x="31352" y="61251"/>
                  <a:pt x="29368" y="122502"/>
                  <a:pt x="23812" y="160337"/>
                </a:cubicBezTo>
                <a:cubicBezTo>
                  <a:pt x="18256" y="198172"/>
                  <a:pt x="9128" y="212592"/>
                  <a:pt x="0" y="227012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AB3118F7-7905-4DBF-AB37-E02D45AAD9E4}"/>
              </a:ext>
            </a:extLst>
          </p:cNvPr>
          <p:cNvSpPr/>
          <p:nvPr/>
        </p:nvSpPr>
        <p:spPr>
          <a:xfrm>
            <a:off x="2379066" y="2868215"/>
            <a:ext cx="99063" cy="258339"/>
          </a:xfrm>
          <a:custGeom>
            <a:avLst/>
            <a:gdLst>
              <a:gd name="connsiteX0" fmla="*/ 27584 w 99063"/>
              <a:gd name="connsiteY0" fmla="*/ 5160 h 258339"/>
              <a:gd name="connsiteX1" fmla="*/ 22822 w 99063"/>
              <a:gd name="connsiteY1" fmla="*/ 130573 h 258339"/>
              <a:gd name="connsiteX2" fmla="*/ 597 w 99063"/>
              <a:gd name="connsiteY2" fmla="*/ 165498 h 258339"/>
              <a:gd name="connsiteX3" fmla="*/ 6947 w 99063"/>
              <a:gd name="connsiteY3" fmla="*/ 252810 h 258339"/>
              <a:gd name="connsiteX4" fmla="*/ 13297 w 99063"/>
              <a:gd name="connsiteY4" fmla="*/ 246460 h 258339"/>
              <a:gd name="connsiteX5" fmla="*/ 65684 w 99063"/>
              <a:gd name="connsiteY5" fmla="*/ 222648 h 258339"/>
              <a:gd name="connsiteX6" fmla="*/ 91084 w 99063"/>
              <a:gd name="connsiteY6" fmla="*/ 200423 h 258339"/>
              <a:gd name="connsiteX7" fmla="*/ 54572 w 99063"/>
              <a:gd name="connsiteY7" fmla="*/ 117873 h 258339"/>
              <a:gd name="connsiteX8" fmla="*/ 99022 w 99063"/>
              <a:gd name="connsiteY8" fmla="*/ 32148 h 258339"/>
              <a:gd name="connsiteX9" fmla="*/ 27584 w 99063"/>
              <a:gd name="connsiteY9" fmla="*/ 5160 h 25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063" h="258339">
                <a:moveTo>
                  <a:pt x="27584" y="5160"/>
                </a:moveTo>
                <a:cubicBezTo>
                  <a:pt x="14884" y="21564"/>
                  <a:pt x="27320" y="103850"/>
                  <a:pt x="22822" y="130573"/>
                </a:cubicBezTo>
                <a:cubicBezTo>
                  <a:pt x="18324" y="157296"/>
                  <a:pt x="3243" y="145125"/>
                  <a:pt x="597" y="165498"/>
                </a:cubicBezTo>
                <a:cubicBezTo>
                  <a:pt x="-2049" y="185871"/>
                  <a:pt x="4830" y="239316"/>
                  <a:pt x="6947" y="252810"/>
                </a:cubicBezTo>
                <a:cubicBezTo>
                  <a:pt x="9064" y="266304"/>
                  <a:pt x="3507" y="251487"/>
                  <a:pt x="13297" y="246460"/>
                </a:cubicBezTo>
                <a:cubicBezTo>
                  <a:pt x="23086" y="241433"/>
                  <a:pt x="52720" y="230321"/>
                  <a:pt x="65684" y="222648"/>
                </a:cubicBezTo>
                <a:cubicBezTo>
                  <a:pt x="78648" y="214975"/>
                  <a:pt x="92936" y="217885"/>
                  <a:pt x="91084" y="200423"/>
                </a:cubicBezTo>
                <a:cubicBezTo>
                  <a:pt x="89232" y="182961"/>
                  <a:pt x="53249" y="145919"/>
                  <a:pt x="54572" y="117873"/>
                </a:cubicBezTo>
                <a:cubicBezTo>
                  <a:pt x="55895" y="89827"/>
                  <a:pt x="100610" y="49081"/>
                  <a:pt x="99022" y="32148"/>
                </a:cubicBezTo>
                <a:cubicBezTo>
                  <a:pt x="97435" y="15215"/>
                  <a:pt x="40284" y="-11244"/>
                  <a:pt x="27584" y="5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1C5AF787-05D5-45C2-A091-27C6FD3B565A}"/>
              </a:ext>
            </a:extLst>
          </p:cNvPr>
          <p:cNvSpPr/>
          <p:nvPr/>
        </p:nvSpPr>
        <p:spPr>
          <a:xfrm>
            <a:off x="2219666" y="2863839"/>
            <a:ext cx="163688" cy="325587"/>
          </a:xfrm>
          <a:custGeom>
            <a:avLst/>
            <a:gdLst>
              <a:gd name="connsiteX0" fmla="*/ 163172 w 163688"/>
              <a:gd name="connsiteY0" fmla="*/ 1599 h 325587"/>
              <a:gd name="connsiteX1" fmla="*/ 128247 w 163688"/>
              <a:gd name="connsiteY1" fmla="*/ 117486 h 325587"/>
              <a:gd name="connsiteX2" fmla="*/ 144122 w 163688"/>
              <a:gd name="connsiteY2" fmla="*/ 153999 h 325587"/>
              <a:gd name="connsiteX3" fmla="*/ 48872 w 163688"/>
              <a:gd name="connsiteY3" fmla="*/ 204799 h 325587"/>
              <a:gd name="connsiteX4" fmla="*/ 15534 w 163688"/>
              <a:gd name="connsiteY4" fmla="*/ 227024 h 325587"/>
              <a:gd name="connsiteX5" fmla="*/ 17122 w 163688"/>
              <a:gd name="connsiteY5" fmla="*/ 325449 h 325587"/>
              <a:gd name="connsiteX6" fmla="*/ 1247 w 163688"/>
              <a:gd name="connsiteY6" fmla="*/ 203211 h 325587"/>
              <a:gd name="connsiteX7" fmla="*/ 55222 w 163688"/>
              <a:gd name="connsiteY7" fmla="*/ 127011 h 325587"/>
              <a:gd name="connsiteX8" fmla="*/ 113959 w 163688"/>
              <a:gd name="connsiteY8" fmla="*/ 88911 h 325587"/>
              <a:gd name="connsiteX9" fmla="*/ 96497 w 163688"/>
              <a:gd name="connsiteY9" fmla="*/ 52399 h 325587"/>
              <a:gd name="connsiteX10" fmla="*/ 163172 w 163688"/>
              <a:gd name="connsiteY10" fmla="*/ 1599 h 32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688" h="325587">
                <a:moveTo>
                  <a:pt x="163172" y="1599"/>
                </a:moveTo>
                <a:cubicBezTo>
                  <a:pt x="168464" y="12447"/>
                  <a:pt x="131422" y="92086"/>
                  <a:pt x="128247" y="117486"/>
                </a:cubicBezTo>
                <a:cubicBezTo>
                  <a:pt x="125072" y="142886"/>
                  <a:pt x="157351" y="139447"/>
                  <a:pt x="144122" y="153999"/>
                </a:cubicBezTo>
                <a:cubicBezTo>
                  <a:pt x="130893" y="168551"/>
                  <a:pt x="70303" y="192628"/>
                  <a:pt x="48872" y="204799"/>
                </a:cubicBezTo>
                <a:cubicBezTo>
                  <a:pt x="27441" y="216970"/>
                  <a:pt x="20826" y="206916"/>
                  <a:pt x="15534" y="227024"/>
                </a:cubicBezTo>
                <a:cubicBezTo>
                  <a:pt x="10242" y="247132"/>
                  <a:pt x="19503" y="329418"/>
                  <a:pt x="17122" y="325449"/>
                </a:cubicBezTo>
                <a:cubicBezTo>
                  <a:pt x="14741" y="321480"/>
                  <a:pt x="-5103" y="236284"/>
                  <a:pt x="1247" y="203211"/>
                </a:cubicBezTo>
                <a:cubicBezTo>
                  <a:pt x="7597" y="170138"/>
                  <a:pt x="36437" y="146061"/>
                  <a:pt x="55222" y="127011"/>
                </a:cubicBezTo>
                <a:cubicBezTo>
                  <a:pt x="74007" y="107961"/>
                  <a:pt x="107080" y="101346"/>
                  <a:pt x="113959" y="88911"/>
                </a:cubicBezTo>
                <a:cubicBezTo>
                  <a:pt x="120838" y="76476"/>
                  <a:pt x="86707" y="66687"/>
                  <a:pt x="96497" y="52399"/>
                </a:cubicBezTo>
                <a:cubicBezTo>
                  <a:pt x="106287" y="38112"/>
                  <a:pt x="157880" y="-9249"/>
                  <a:pt x="163172" y="1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C2529078-57D6-49AD-9AAC-B89B588D515F}"/>
              </a:ext>
            </a:extLst>
          </p:cNvPr>
          <p:cNvSpPr/>
          <p:nvPr/>
        </p:nvSpPr>
        <p:spPr>
          <a:xfrm>
            <a:off x="2252663" y="2774855"/>
            <a:ext cx="90793" cy="192183"/>
          </a:xfrm>
          <a:custGeom>
            <a:avLst/>
            <a:gdLst>
              <a:gd name="connsiteX0" fmla="*/ 4762 w 90793"/>
              <a:gd name="connsiteY0" fmla="*/ 95 h 192183"/>
              <a:gd name="connsiteX1" fmla="*/ 90487 w 90793"/>
              <a:gd name="connsiteY1" fmla="*/ 54070 h 192183"/>
              <a:gd name="connsiteX2" fmla="*/ 33337 w 90793"/>
              <a:gd name="connsiteY2" fmla="*/ 135033 h 192183"/>
              <a:gd name="connsiteX3" fmla="*/ 31750 w 90793"/>
              <a:gd name="connsiteY3" fmla="*/ 192183 h 192183"/>
              <a:gd name="connsiteX4" fmla="*/ 0 w 90793"/>
              <a:gd name="connsiteY4" fmla="*/ 135033 h 192183"/>
              <a:gd name="connsiteX5" fmla="*/ 31750 w 90793"/>
              <a:gd name="connsiteY5" fmla="*/ 66770 h 192183"/>
              <a:gd name="connsiteX6" fmla="*/ 4762 w 90793"/>
              <a:gd name="connsiteY6" fmla="*/ 95 h 19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93" h="192183">
                <a:moveTo>
                  <a:pt x="4762" y="95"/>
                </a:moveTo>
                <a:cubicBezTo>
                  <a:pt x="14551" y="-2022"/>
                  <a:pt x="85725" y="31580"/>
                  <a:pt x="90487" y="54070"/>
                </a:cubicBezTo>
                <a:cubicBezTo>
                  <a:pt x="95249" y="76560"/>
                  <a:pt x="43127" y="112014"/>
                  <a:pt x="33337" y="135033"/>
                </a:cubicBezTo>
                <a:cubicBezTo>
                  <a:pt x="23548" y="158052"/>
                  <a:pt x="37306" y="192183"/>
                  <a:pt x="31750" y="192183"/>
                </a:cubicBezTo>
                <a:cubicBezTo>
                  <a:pt x="26194" y="192183"/>
                  <a:pt x="0" y="155935"/>
                  <a:pt x="0" y="135033"/>
                </a:cubicBezTo>
                <a:cubicBezTo>
                  <a:pt x="0" y="114131"/>
                  <a:pt x="26458" y="86878"/>
                  <a:pt x="31750" y="66770"/>
                </a:cubicBezTo>
                <a:cubicBezTo>
                  <a:pt x="37042" y="46662"/>
                  <a:pt x="-5027" y="2212"/>
                  <a:pt x="4762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5B2D58E4-2360-43E7-A250-AEB8C02B25F5}"/>
              </a:ext>
            </a:extLst>
          </p:cNvPr>
          <p:cNvSpPr/>
          <p:nvPr/>
        </p:nvSpPr>
        <p:spPr>
          <a:xfrm>
            <a:off x="2451036" y="3079346"/>
            <a:ext cx="214780" cy="905278"/>
          </a:xfrm>
          <a:custGeom>
            <a:avLst/>
            <a:gdLst>
              <a:gd name="connsiteX0" fmla="*/ 213847 w 214780"/>
              <a:gd name="connsiteY0" fmla="*/ 404 h 905278"/>
              <a:gd name="connsiteX1" fmla="*/ 148231 w 214780"/>
              <a:gd name="connsiteY1" fmla="*/ 245937 h 905278"/>
              <a:gd name="connsiteX2" fmla="*/ 160931 w 214780"/>
              <a:gd name="connsiteY2" fmla="*/ 480887 h 905278"/>
              <a:gd name="connsiteX3" fmla="*/ 184214 w 214780"/>
              <a:gd name="connsiteY3" fmla="*/ 442787 h 905278"/>
              <a:gd name="connsiteX4" fmla="*/ 201147 w 214780"/>
              <a:gd name="connsiteY4" fmla="*/ 597304 h 905278"/>
              <a:gd name="connsiteX5" fmla="*/ 55097 w 214780"/>
              <a:gd name="connsiteY5" fmla="*/ 902104 h 905278"/>
              <a:gd name="connsiteX6" fmla="*/ 76264 w 214780"/>
              <a:gd name="connsiteY6" fmla="*/ 387754 h 905278"/>
              <a:gd name="connsiteX7" fmla="*/ 64 w 214780"/>
              <a:gd name="connsiteY7" fmla="*/ 874587 h 905278"/>
              <a:gd name="connsiteX8" fmla="*/ 91081 w 214780"/>
              <a:gd name="connsiteY8" fmla="*/ 207837 h 905278"/>
              <a:gd name="connsiteX9" fmla="*/ 213847 w 214780"/>
              <a:gd name="connsiteY9" fmla="*/ 404 h 90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780" h="905278">
                <a:moveTo>
                  <a:pt x="213847" y="404"/>
                </a:moveTo>
                <a:cubicBezTo>
                  <a:pt x="223372" y="6754"/>
                  <a:pt x="157050" y="165856"/>
                  <a:pt x="148231" y="245937"/>
                </a:cubicBezTo>
                <a:cubicBezTo>
                  <a:pt x="139412" y="326018"/>
                  <a:pt x="154934" y="448079"/>
                  <a:pt x="160931" y="480887"/>
                </a:cubicBezTo>
                <a:cubicBezTo>
                  <a:pt x="166928" y="513695"/>
                  <a:pt x="177511" y="423384"/>
                  <a:pt x="184214" y="442787"/>
                </a:cubicBezTo>
                <a:cubicBezTo>
                  <a:pt x="190917" y="462190"/>
                  <a:pt x="222667" y="520751"/>
                  <a:pt x="201147" y="597304"/>
                </a:cubicBezTo>
                <a:cubicBezTo>
                  <a:pt x="179627" y="673857"/>
                  <a:pt x="75911" y="937029"/>
                  <a:pt x="55097" y="902104"/>
                </a:cubicBezTo>
                <a:cubicBezTo>
                  <a:pt x="34283" y="867179"/>
                  <a:pt x="85436" y="392340"/>
                  <a:pt x="76264" y="387754"/>
                </a:cubicBezTo>
                <a:cubicBezTo>
                  <a:pt x="67092" y="383168"/>
                  <a:pt x="-2406" y="904573"/>
                  <a:pt x="64" y="874587"/>
                </a:cubicBezTo>
                <a:cubicBezTo>
                  <a:pt x="2533" y="844601"/>
                  <a:pt x="58978" y="353181"/>
                  <a:pt x="91081" y="207837"/>
                </a:cubicBezTo>
                <a:cubicBezTo>
                  <a:pt x="123184" y="62493"/>
                  <a:pt x="204322" y="-5946"/>
                  <a:pt x="213847" y="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F6A5A1C8-4F87-4487-B07B-FBB7FBBFBF5D}"/>
              </a:ext>
            </a:extLst>
          </p:cNvPr>
          <p:cNvSpPr/>
          <p:nvPr/>
        </p:nvSpPr>
        <p:spPr>
          <a:xfrm>
            <a:off x="2326212" y="3072699"/>
            <a:ext cx="249338" cy="1085578"/>
          </a:xfrm>
          <a:custGeom>
            <a:avLst/>
            <a:gdLst>
              <a:gd name="connsiteX0" fmla="*/ 247655 w 249338"/>
              <a:gd name="connsiteY0" fmla="*/ 701 h 1085578"/>
              <a:gd name="connsiteX1" fmla="*/ 190505 w 249338"/>
              <a:gd name="connsiteY1" fmla="*/ 142518 h 1085578"/>
              <a:gd name="connsiteX2" fmla="*/ 186271 w 249338"/>
              <a:gd name="connsiteY2" fmla="*/ 265284 h 1085578"/>
              <a:gd name="connsiteX3" fmla="*/ 175688 w 249338"/>
              <a:gd name="connsiteY3" fmla="*/ 250468 h 1085578"/>
              <a:gd name="connsiteX4" fmla="*/ 59271 w 249338"/>
              <a:gd name="connsiteY4" fmla="*/ 925684 h 1085578"/>
              <a:gd name="connsiteX5" fmla="*/ 25405 w 249338"/>
              <a:gd name="connsiteY5" fmla="*/ 868534 h 1085578"/>
              <a:gd name="connsiteX6" fmla="*/ 5 w 249338"/>
              <a:gd name="connsiteY6" fmla="*/ 1084434 h 1085578"/>
              <a:gd name="connsiteX7" fmla="*/ 27521 w 249338"/>
              <a:gd name="connsiteY7" fmla="*/ 758468 h 1085578"/>
              <a:gd name="connsiteX8" fmla="*/ 97371 w 249338"/>
              <a:gd name="connsiteY8" fmla="*/ 333018 h 1085578"/>
              <a:gd name="connsiteX9" fmla="*/ 116421 w 249338"/>
              <a:gd name="connsiteY9" fmla="*/ 98068 h 1085578"/>
              <a:gd name="connsiteX10" fmla="*/ 247655 w 249338"/>
              <a:gd name="connsiteY10" fmla="*/ 701 h 108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338" h="1085578">
                <a:moveTo>
                  <a:pt x="247655" y="701"/>
                </a:moveTo>
                <a:cubicBezTo>
                  <a:pt x="260002" y="8109"/>
                  <a:pt x="200736" y="98421"/>
                  <a:pt x="190505" y="142518"/>
                </a:cubicBezTo>
                <a:cubicBezTo>
                  <a:pt x="180274" y="186615"/>
                  <a:pt x="188740" y="247292"/>
                  <a:pt x="186271" y="265284"/>
                </a:cubicBezTo>
                <a:cubicBezTo>
                  <a:pt x="183802" y="283276"/>
                  <a:pt x="196855" y="140401"/>
                  <a:pt x="175688" y="250468"/>
                </a:cubicBezTo>
                <a:cubicBezTo>
                  <a:pt x="154521" y="360535"/>
                  <a:pt x="84318" y="822673"/>
                  <a:pt x="59271" y="925684"/>
                </a:cubicBezTo>
                <a:cubicBezTo>
                  <a:pt x="34224" y="1028695"/>
                  <a:pt x="35283" y="842076"/>
                  <a:pt x="25405" y="868534"/>
                </a:cubicBezTo>
                <a:cubicBezTo>
                  <a:pt x="15527" y="894992"/>
                  <a:pt x="-348" y="1102778"/>
                  <a:pt x="5" y="1084434"/>
                </a:cubicBezTo>
                <a:cubicBezTo>
                  <a:pt x="358" y="1066090"/>
                  <a:pt x="11293" y="883704"/>
                  <a:pt x="27521" y="758468"/>
                </a:cubicBezTo>
                <a:cubicBezTo>
                  <a:pt x="43749" y="633232"/>
                  <a:pt x="82554" y="443085"/>
                  <a:pt x="97371" y="333018"/>
                </a:cubicBezTo>
                <a:cubicBezTo>
                  <a:pt x="112188" y="222951"/>
                  <a:pt x="92079" y="150279"/>
                  <a:pt x="116421" y="98068"/>
                </a:cubicBezTo>
                <a:cubicBezTo>
                  <a:pt x="140763" y="45857"/>
                  <a:pt x="235308" y="-6707"/>
                  <a:pt x="247655" y="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12341DC7-3A8F-42D1-9589-A9B4C77BCB92}"/>
              </a:ext>
            </a:extLst>
          </p:cNvPr>
          <p:cNvSpPr/>
          <p:nvPr/>
        </p:nvSpPr>
        <p:spPr>
          <a:xfrm>
            <a:off x="2266343" y="3057633"/>
            <a:ext cx="83392" cy="512093"/>
          </a:xfrm>
          <a:custGeom>
            <a:avLst/>
            <a:gdLst>
              <a:gd name="connsiteX0" fmla="*/ 83157 w 83392"/>
              <a:gd name="connsiteY0" fmla="*/ 15767 h 512093"/>
              <a:gd name="connsiteX1" fmla="*/ 17540 w 83392"/>
              <a:gd name="connsiteY1" fmla="*/ 502600 h 512093"/>
              <a:gd name="connsiteX2" fmla="*/ 15424 w 83392"/>
              <a:gd name="connsiteY2" fmla="*/ 314217 h 512093"/>
              <a:gd name="connsiteX3" fmla="*/ 607 w 83392"/>
              <a:gd name="connsiteY3" fmla="*/ 22117 h 512093"/>
              <a:gd name="connsiteX4" fmla="*/ 38707 w 83392"/>
              <a:gd name="connsiteY4" fmla="*/ 108900 h 512093"/>
              <a:gd name="connsiteX5" fmla="*/ 83157 w 83392"/>
              <a:gd name="connsiteY5" fmla="*/ 15767 h 51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392" h="512093">
                <a:moveTo>
                  <a:pt x="83157" y="15767"/>
                </a:moveTo>
                <a:cubicBezTo>
                  <a:pt x="79629" y="81384"/>
                  <a:pt x="28829" y="452858"/>
                  <a:pt x="17540" y="502600"/>
                </a:cubicBezTo>
                <a:cubicBezTo>
                  <a:pt x="6251" y="552342"/>
                  <a:pt x="18246" y="394297"/>
                  <a:pt x="15424" y="314217"/>
                </a:cubicBezTo>
                <a:cubicBezTo>
                  <a:pt x="12602" y="234137"/>
                  <a:pt x="-3273" y="56336"/>
                  <a:pt x="607" y="22117"/>
                </a:cubicBezTo>
                <a:cubicBezTo>
                  <a:pt x="4487" y="-12102"/>
                  <a:pt x="27771" y="107136"/>
                  <a:pt x="38707" y="108900"/>
                </a:cubicBezTo>
                <a:cubicBezTo>
                  <a:pt x="49643" y="110664"/>
                  <a:pt x="86685" y="-49850"/>
                  <a:pt x="83157" y="15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9F32E517-248B-4CBB-9F19-35478B95529D}"/>
              </a:ext>
            </a:extLst>
          </p:cNvPr>
          <p:cNvSpPr/>
          <p:nvPr/>
        </p:nvSpPr>
        <p:spPr>
          <a:xfrm>
            <a:off x="2171070" y="3386990"/>
            <a:ext cx="134408" cy="998914"/>
          </a:xfrm>
          <a:custGeom>
            <a:avLst/>
            <a:gdLst>
              <a:gd name="connsiteX0" fmla="*/ 133980 w 134408"/>
              <a:gd name="connsiteY0" fmla="*/ 10260 h 998914"/>
              <a:gd name="connsiteX1" fmla="*/ 45080 w 134408"/>
              <a:gd name="connsiteY1" fmla="*/ 509793 h 998914"/>
              <a:gd name="connsiteX2" fmla="*/ 45080 w 134408"/>
              <a:gd name="connsiteY2" fmla="*/ 998743 h 998914"/>
              <a:gd name="connsiteX3" fmla="*/ 57780 w 134408"/>
              <a:gd name="connsiteY3" fmla="*/ 456877 h 998914"/>
              <a:gd name="connsiteX4" fmla="*/ 630 w 134408"/>
              <a:gd name="connsiteY4" fmla="*/ 943710 h 998914"/>
              <a:gd name="connsiteX5" fmla="*/ 30263 w 134408"/>
              <a:gd name="connsiteY5" fmla="*/ 577527 h 998914"/>
              <a:gd name="connsiteX6" fmla="*/ 76830 w 134408"/>
              <a:gd name="connsiteY6" fmla="*/ 202877 h 998914"/>
              <a:gd name="connsiteX7" fmla="*/ 133980 w 134408"/>
              <a:gd name="connsiteY7" fmla="*/ 10260 h 99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408" h="998914">
                <a:moveTo>
                  <a:pt x="133980" y="10260"/>
                </a:moveTo>
                <a:cubicBezTo>
                  <a:pt x="128688" y="61413"/>
                  <a:pt x="59897" y="345046"/>
                  <a:pt x="45080" y="509793"/>
                </a:cubicBezTo>
                <a:cubicBezTo>
                  <a:pt x="30263" y="674540"/>
                  <a:pt x="42963" y="1007562"/>
                  <a:pt x="45080" y="998743"/>
                </a:cubicBezTo>
                <a:cubicBezTo>
                  <a:pt x="47197" y="989924"/>
                  <a:pt x="65188" y="466049"/>
                  <a:pt x="57780" y="456877"/>
                </a:cubicBezTo>
                <a:cubicBezTo>
                  <a:pt x="50372" y="447705"/>
                  <a:pt x="5216" y="923602"/>
                  <a:pt x="630" y="943710"/>
                </a:cubicBezTo>
                <a:cubicBezTo>
                  <a:pt x="-3956" y="963818"/>
                  <a:pt x="17563" y="700999"/>
                  <a:pt x="30263" y="577527"/>
                </a:cubicBezTo>
                <a:cubicBezTo>
                  <a:pt x="42963" y="454055"/>
                  <a:pt x="59544" y="294599"/>
                  <a:pt x="76830" y="202877"/>
                </a:cubicBezTo>
                <a:cubicBezTo>
                  <a:pt x="94116" y="111155"/>
                  <a:pt x="139272" y="-40893"/>
                  <a:pt x="133980" y="10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39E19A57-9AFC-4E33-9637-3C59818F09D8}"/>
              </a:ext>
            </a:extLst>
          </p:cNvPr>
          <p:cNvSpPr/>
          <p:nvPr/>
        </p:nvSpPr>
        <p:spPr>
          <a:xfrm>
            <a:off x="2395166" y="3790822"/>
            <a:ext cx="125656" cy="563551"/>
          </a:xfrm>
          <a:custGeom>
            <a:avLst/>
            <a:gdLst>
              <a:gd name="connsiteX0" fmla="*/ 123667 w 125656"/>
              <a:gd name="connsiteY0" fmla="*/ 128 h 563551"/>
              <a:gd name="connsiteX1" fmla="*/ 98267 w 125656"/>
              <a:gd name="connsiteY1" fmla="*/ 345145 h 563551"/>
              <a:gd name="connsiteX2" fmla="*/ 32651 w 125656"/>
              <a:gd name="connsiteY2" fmla="*/ 563161 h 563551"/>
              <a:gd name="connsiteX3" fmla="*/ 83451 w 125656"/>
              <a:gd name="connsiteY3" fmla="*/ 402295 h 563551"/>
              <a:gd name="connsiteX4" fmla="*/ 901 w 125656"/>
              <a:gd name="connsiteY4" fmla="*/ 548345 h 563551"/>
              <a:gd name="connsiteX5" fmla="*/ 41117 w 125656"/>
              <a:gd name="connsiteY5" fmla="*/ 446745 h 563551"/>
              <a:gd name="connsiteX6" fmla="*/ 66517 w 125656"/>
              <a:gd name="connsiteY6" fmla="*/ 232961 h 563551"/>
              <a:gd name="connsiteX7" fmla="*/ 49584 w 125656"/>
              <a:gd name="connsiteY7" fmla="*/ 385361 h 563551"/>
              <a:gd name="connsiteX8" fmla="*/ 123667 w 125656"/>
              <a:gd name="connsiteY8" fmla="*/ 128 h 56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656" h="563551">
                <a:moveTo>
                  <a:pt x="123667" y="128"/>
                </a:moveTo>
                <a:cubicBezTo>
                  <a:pt x="131781" y="-6575"/>
                  <a:pt x="113436" y="251306"/>
                  <a:pt x="98267" y="345145"/>
                </a:cubicBezTo>
                <a:cubicBezTo>
                  <a:pt x="83098" y="438984"/>
                  <a:pt x="35120" y="553636"/>
                  <a:pt x="32651" y="563161"/>
                </a:cubicBezTo>
                <a:cubicBezTo>
                  <a:pt x="30182" y="572686"/>
                  <a:pt x="88743" y="404764"/>
                  <a:pt x="83451" y="402295"/>
                </a:cubicBezTo>
                <a:cubicBezTo>
                  <a:pt x="78159" y="399826"/>
                  <a:pt x="7957" y="540937"/>
                  <a:pt x="901" y="548345"/>
                </a:cubicBezTo>
                <a:cubicBezTo>
                  <a:pt x="-6155" y="555753"/>
                  <a:pt x="30181" y="499309"/>
                  <a:pt x="41117" y="446745"/>
                </a:cubicBezTo>
                <a:cubicBezTo>
                  <a:pt x="52053" y="394181"/>
                  <a:pt x="65106" y="243192"/>
                  <a:pt x="66517" y="232961"/>
                </a:cubicBezTo>
                <a:cubicBezTo>
                  <a:pt x="67928" y="222730"/>
                  <a:pt x="38295" y="420991"/>
                  <a:pt x="49584" y="385361"/>
                </a:cubicBezTo>
                <a:cubicBezTo>
                  <a:pt x="60873" y="349731"/>
                  <a:pt x="115553" y="6831"/>
                  <a:pt x="123667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76613A52-55AA-4F39-8416-F343918593EB}"/>
              </a:ext>
            </a:extLst>
          </p:cNvPr>
          <p:cNvSpPr/>
          <p:nvPr/>
        </p:nvSpPr>
        <p:spPr>
          <a:xfrm>
            <a:off x="2651914" y="3303798"/>
            <a:ext cx="146401" cy="284183"/>
          </a:xfrm>
          <a:custGeom>
            <a:avLst/>
            <a:gdLst>
              <a:gd name="connsiteX0" fmla="*/ 269 w 146401"/>
              <a:gd name="connsiteY0" fmla="*/ 281835 h 284183"/>
              <a:gd name="connsiteX1" fmla="*/ 95519 w 146401"/>
              <a:gd name="connsiteY1" fmla="*/ 148485 h 284183"/>
              <a:gd name="connsiteX2" fmla="*/ 146319 w 146401"/>
              <a:gd name="connsiteY2" fmla="*/ 231035 h 284183"/>
              <a:gd name="connsiteX3" fmla="*/ 106103 w 146401"/>
              <a:gd name="connsiteY3" fmla="*/ 91335 h 284183"/>
              <a:gd name="connsiteX4" fmla="*/ 55303 w 146401"/>
              <a:gd name="connsiteY4" fmla="*/ 40535 h 284183"/>
              <a:gd name="connsiteX5" fmla="*/ 65886 w 146401"/>
              <a:gd name="connsiteY5" fmla="*/ 13019 h 284183"/>
              <a:gd name="connsiteX6" fmla="*/ 269 w 146401"/>
              <a:gd name="connsiteY6" fmla="*/ 281835 h 28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401" h="284183">
                <a:moveTo>
                  <a:pt x="269" y="281835"/>
                </a:moveTo>
                <a:cubicBezTo>
                  <a:pt x="5208" y="304413"/>
                  <a:pt x="71177" y="156952"/>
                  <a:pt x="95519" y="148485"/>
                </a:cubicBezTo>
                <a:cubicBezTo>
                  <a:pt x="119861" y="140018"/>
                  <a:pt x="144555" y="240560"/>
                  <a:pt x="146319" y="231035"/>
                </a:cubicBezTo>
                <a:cubicBezTo>
                  <a:pt x="148083" y="221510"/>
                  <a:pt x="121272" y="123085"/>
                  <a:pt x="106103" y="91335"/>
                </a:cubicBezTo>
                <a:cubicBezTo>
                  <a:pt x="90934" y="59585"/>
                  <a:pt x="62006" y="53588"/>
                  <a:pt x="55303" y="40535"/>
                </a:cubicBezTo>
                <a:cubicBezTo>
                  <a:pt x="48600" y="27482"/>
                  <a:pt x="71883" y="-23670"/>
                  <a:pt x="65886" y="13019"/>
                </a:cubicBezTo>
                <a:cubicBezTo>
                  <a:pt x="59889" y="49708"/>
                  <a:pt x="-4670" y="259257"/>
                  <a:pt x="269" y="281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055D3FDC-195D-499E-A18F-A8110FBE215F}"/>
              </a:ext>
            </a:extLst>
          </p:cNvPr>
          <p:cNvSpPr/>
          <p:nvPr/>
        </p:nvSpPr>
        <p:spPr>
          <a:xfrm>
            <a:off x="2573848" y="3678679"/>
            <a:ext cx="175559" cy="699317"/>
          </a:xfrm>
          <a:custGeom>
            <a:avLst/>
            <a:gdLst>
              <a:gd name="connsiteX0" fmla="*/ 141835 w 175559"/>
              <a:gd name="connsiteY0" fmla="*/ 88 h 699317"/>
              <a:gd name="connsiteX1" fmla="*/ 82569 w 175559"/>
              <a:gd name="connsiteY1" fmla="*/ 154604 h 699317"/>
              <a:gd name="connsiteX2" fmla="*/ 173585 w 175559"/>
              <a:gd name="connsiteY2" fmla="*/ 203288 h 699317"/>
              <a:gd name="connsiteX3" fmla="*/ 133369 w 175559"/>
              <a:gd name="connsiteY3" fmla="*/ 362038 h 699317"/>
              <a:gd name="connsiteX4" fmla="*/ 19 w 175559"/>
              <a:gd name="connsiteY4" fmla="*/ 698588 h 699317"/>
              <a:gd name="connsiteX5" fmla="*/ 122785 w 175559"/>
              <a:gd name="connsiteY5" fmla="*/ 262554 h 699317"/>
              <a:gd name="connsiteX6" fmla="*/ 29652 w 175559"/>
              <a:gd name="connsiteY6" fmla="*/ 368388 h 699317"/>
              <a:gd name="connsiteX7" fmla="*/ 29652 w 175559"/>
              <a:gd name="connsiteY7" fmla="*/ 177888 h 699317"/>
              <a:gd name="connsiteX8" fmla="*/ 141835 w 175559"/>
              <a:gd name="connsiteY8" fmla="*/ 88 h 6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559" h="699317">
                <a:moveTo>
                  <a:pt x="141835" y="88"/>
                </a:moveTo>
                <a:cubicBezTo>
                  <a:pt x="150655" y="-3793"/>
                  <a:pt x="77277" y="120737"/>
                  <a:pt x="82569" y="154604"/>
                </a:cubicBezTo>
                <a:cubicBezTo>
                  <a:pt x="87861" y="188471"/>
                  <a:pt x="165118" y="168716"/>
                  <a:pt x="173585" y="203288"/>
                </a:cubicBezTo>
                <a:cubicBezTo>
                  <a:pt x="182052" y="237860"/>
                  <a:pt x="162297" y="279488"/>
                  <a:pt x="133369" y="362038"/>
                </a:cubicBezTo>
                <a:cubicBezTo>
                  <a:pt x="104441" y="444588"/>
                  <a:pt x="1783" y="715169"/>
                  <a:pt x="19" y="698588"/>
                </a:cubicBezTo>
                <a:cubicBezTo>
                  <a:pt x="-1745" y="682007"/>
                  <a:pt x="117846" y="317587"/>
                  <a:pt x="122785" y="262554"/>
                </a:cubicBezTo>
                <a:cubicBezTo>
                  <a:pt x="127724" y="207521"/>
                  <a:pt x="45174" y="382499"/>
                  <a:pt x="29652" y="368388"/>
                </a:cubicBezTo>
                <a:cubicBezTo>
                  <a:pt x="14130" y="354277"/>
                  <a:pt x="10955" y="235744"/>
                  <a:pt x="29652" y="177888"/>
                </a:cubicBezTo>
                <a:cubicBezTo>
                  <a:pt x="48349" y="120032"/>
                  <a:pt x="133015" y="3969"/>
                  <a:pt x="141835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4BB897B5-BB10-4238-B07A-2295EFCD65A4}"/>
              </a:ext>
            </a:extLst>
          </p:cNvPr>
          <p:cNvSpPr/>
          <p:nvPr/>
        </p:nvSpPr>
        <p:spPr>
          <a:xfrm>
            <a:off x="2812083" y="3110087"/>
            <a:ext cx="100609" cy="258860"/>
          </a:xfrm>
          <a:custGeom>
            <a:avLst/>
            <a:gdLst>
              <a:gd name="connsiteX0" fmla="*/ 26367 w 100609"/>
              <a:gd name="connsiteY0" fmla="*/ 5646 h 258860"/>
              <a:gd name="connsiteX1" fmla="*/ 9434 w 100609"/>
              <a:gd name="connsiteY1" fmla="*/ 174980 h 258860"/>
              <a:gd name="connsiteX2" fmla="*/ 5200 w 100609"/>
              <a:gd name="connsiteY2" fmla="*/ 257530 h 258860"/>
              <a:gd name="connsiteX3" fmla="*/ 83517 w 100609"/>
              <a:gd name="connsiteY3" fmla="*/ 113596 h 258860"/>
              <a:gd name="connsiteX4" fmla="*/ 94100 w 100609"/>
              <a:gd name="connsiteY4" fmla="*/ 47980 h 258860"/>
              <a:gd name="connsiteX5" fmla="*/ 26367 w 100609"/>
              <a:gd name="connsiteY5" fmla="*/ 5646 h 25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609" h="258860">
                <a:moveTo>
                  <a:pt x="26367" y="5646"/>
                </a:moveTo>
                <a:cubicBezTo>
                  <a:pt x="12256" y="26813"/>
                  <a:pt x="12962" y="132999"/>
                  <a:pt x="9434" y="174980"/>
                </a:cubicBezTo>
                <a:cubicBezTo>
                  <a:pt x="5906" y="216961"/>
                  <a:pt x="-7147" y="267761"/>
                  <a:pt x="5200" y="257530"/>
                </a:cubicBezTo>
                <a:cubicBezTo>
                  <a:pt x="17547" y="247299"/>
                  <a:pt x="68700" y="148521"/>
                  <a:pt x="83517" y="113596"/>
                </a:cubicBezTo>
                <a:cubicBezTo>
                  <a:pt x="98334" y="78671"/>
                  <a:pt x="107506" y="67736"/>
                  <a:pt x="94100" y="47980"/>
                </a:cubicBezTo>
                <a:cubicBezTo>
                  <a:pt x="80694" y="28224"/>
                  <a:pt x="40478" y="-15521"/>
                  <a:pt x="26367" y="5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5B665BDA-F25D-44DE-94A6-B2DDFB4519D1}"/>
              </a:ext>
            </a:extLst>
          </p:cNvPr>
          <p:cNvSpPr/>
          <p:nvPr/>
        </p:nvSpPr>
        <p:spPr>
          <a:xfrm>
            <a:off x="2654131" y="3063757"/>
            <a:ext cx="98879" cy="393556"/>
          </a:xfrm>
          <a:custGeom>
            <a:avLst/>
            <a:gdLst>
              <a:gd name="connsiteX0" fmla="*/ 89069 w 98879"/>
              <a:gd name="connsiteY0" fmla="*/ 15993 h 393556"/>
              <a:gd name="connsiteX1" fmla="*/ 91186 w 98879"/>
              <a:gd name="connsiteY1" fmla="*/ 189560 h 393556"/>
              <a:gd name="connsiteX2" fmla="*/ 8636 w 98879"/>
              <a:gd name="connsiteY2" fmla="*/ 346193 h 393556"/>
              <a:gd name="connsiteX3" fmla="*/ 2286 w 98879"/>
              <a:gd name="connsiteY3" fmla="*/ 380060 h 393556"/>
              <a:gd name="connsiteX4" fmla="*/ 6519 w 98879"/>
              <a:gd name="connsiteY4" fmla="*/ 145110 h 393556"/>
              <a:gd name="connsiteX5" fmla="*/ 23452 w 98879"/>
              <a:gd name="connsiteY5" fmla="*/ 242476 h 393556"/>
              <a:gd name="connsiteX6" fmla="*/ 36152 w 98879"/>
              <a:gd name="connsiteY6" fmla="*/ 32926 h 393556"/>
              <a:gd name="connsiteX7" fmla="*/ 89069 w 98879"/>
              <a:gd name="connsiteY7" fmla="*/ 15993 h 39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79" h="393556">
                <a:moveTo>
                  <a:pt x="89069" y="15993"/>
                </a:moveTo>
                <a:cubicBezTo>
                  <a:pt x="98241" y="42099"/>
                  <a:pt x="104592" y="134527"/>
                  <a:pt x="91186" y="189560"/>
                </a:cubicBezTo>
                <a:cubicBezTo>
                  <a:pt x="77780" y="244593"/>
                  <a:pt x="23453" y="314443"/>
                  <a:pt x="8636" y="346193"/>
                </a:cubicBezTo>
                <a:cubicBezTo>
                  <a:pt x="-6181" y="377943"/>
                  <a:pt x="2639" y="413574"/>
                  <a:pt x="2286" y="380060"/>
                </a:cubicBezTo>
                <a:cubicBezTo>
                  <a:pt x="1933" y="346546"/>
                  <a:pt x="2991" y="168041"/>
                  <a:pt x="6519" y="145110"/>
                </a:cubicBezTo>
                <a:cubicBezTo>
                  <a:pt x="10047" y="122179"/>
                  <a:pt x="18513" y="261173"/>
                  <a:pt x="23452" y="242476"/>
                </a:cubicBezTo>
                <a:cubicBezTo>
                  <a:pt x="28391" y="223779"/>
                  <a:pt x="29449" y="69968"/>
                  <a:pt x="36152" y="32926"/>
                </a:cubicBezTo>
                <a:cubicBezTo>
                  <a:pt x="42855" y="-4116"/>
                  <a:pt x="79897" y="-10113"/>
                  <a:pt x="89069" y="15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06174A79-3C64-4463-B164-48B0AD2D0771}"/>
              </a:ext>
            </a:extLst>
          </p:cNvPr>
          <p:cNvSpPr/>
          <p:nvPr/>
        </p:nvSpPr>
        <p:spPr>
          <a:xfrm>
            <a:off x="3163432" y="3242682"/>
            <a:ext cx="336875" cy="345388"/>
          </a:xfrm>
          <a:custGeom>
            <a:avLst/>
            <a:gdLst>
              <a:gd name="connsiteX0" fmla="*/ 77185 w 336875"/>
              <a:gd name="connsiteY0" fmla="*/ 51 h 345388"/>
              <a:gd name="connsiteX1" fmla="*/ 985 w 336875"/>
              <a:gd name="connsiteY1" fmla="*/ 143985 h 345388"/>
              <a:gd name="connsiteX2" fmla="*/ 32735 w 336875"/>
              <a:gd name="connsiteY2" fmla="*/ 201135 h 345388"/>
              <a:gd name="connsiteX3" fmla="*/ 15801 w 336875"/>
              <a:gd name="connsiteY3" fmla="*/ 63551 h 345388"/>
              <a:gd name="connsiteX4" fmla="*/ 81418 w 336875"/>
              <a:gd name="connsiteY4" fmla="*/ 114351 h 345388"/>
              <a:gd name="connsiteX5" fmla="*/ 335418 w 336875"/>
              <a:gd name="connsiteY5" fmla="*/ 345068 h 345388"/>
              <a:gd name="connsiteX6" fmla="*/ 180901 w 336875"/>
              <a:gd name="connsiteY6" fmla="*/ 160918 h 345388"/>
              <a:gd name="connsiteX7" fmla="*/ 77185 w 336875"/>
              <a:gd name="connsiteY7" fmla="*/ 51 h 34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875" h="345388">
                <a:moveTo>
                  <a:pt x="77185" y="51"/>
                </a:moveTo>
                <a:cubicBezTo>
                  <a:pt x="47199" y="-2771"/>
                  <a:pt x="8393" y="110471"/>
                  <a:pt x="985" y="143985"/>
                </a:cubicBezTo>
                <a:cubicBezTo>
                  <a:pt x="-6423" y="177499"/>
                  <a:pt x="30266" y="214541"/>
                  <a:pt x="32735" y="201135"/>
                </a:cubicBezTo>
                <a:cubicBezTo>
                  <a:pt x="35204" y="187729"/>
                  <a:pt x="7687" y="78015"/>
                  <a:pt x="15801" y="63551"/>
                </a:cubicBezTo>
                <a:cubicBezTo>
                  <a:pt x="23915" y="49087"/>
                  <a:pt x="28149" y="67432"/>
                  <a:pt x="81418" y="114351"/>
                </a:cubicBezTo>
                <a:cubicBezTo>
                  <a:pt x="134687" y="161270"/>
                  <a:pt x="318838" y="337307"/>
                  <a:pt x="335418" y="345068"/>
                </a:cubicBezTo>
                <a:cubicBezTo>
                  <a:pt x="351998" y="352829"/>
                  <a:pt x="222529" y="217715"/>
                  <a:pt x="180901" y="160918"/>
                </a:cubicBezTo>
                <a:cubicBezTo>
                  <a:pt x="139273" y="104121"/>
                  <a:pt x="107171" y="2873"/>
                  <a:pt x="77185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2FDC63C8-D72E-46A0-9184-26FC3FD52E10}"/>
              </a:ext>
            </a:extLst>
          </p:cNvPr>
          <p:cNvSpPr/>
          <p:nvPr/>
        </p:nvSpPr>
        <p:spPr>
          <a:xfrm>
            <a:off x="2861730" y="3179201"/>
            <a:ext cx="176609" cy="306953"/>
          </a:xfrm>
          <a:custGeom>
            <a:avLst/>
            <a:gdLst>
              <a:gd name="connsiteX0" fmla="*/ 175687 w 176609"/>
              <a:gd name="connsiteY0" fmla="*/ 4266 h 306953"/>
              <a:gd name="connsiteX1" fmla="*/ 107953 w 176609"/>
              <a:gd name="connsiteY1" fmla="*/ 182066 h 306953"/>
              <a:gd name="connsiteX2" fmla="*/ 57153 w 176609"/>
              <a:gd name="connsiteY2" fmla="*/ 306949 h 306953"/>
              <a:gd name="connsiteX3" fmla="*/ 65620 w 176609"/>
              <a:gd name="connsiteY3" fmla="*/ 177832 h 306953"/>
              <a:gd name="connsiteX4" fmla="*/ 40220 w 176609"/>
              <a:gd name="connsiteY4" fmla="*/ 112216 h 306953"/>
              <a:gd name="connsiteX5" fmla="*/ 57153 w 176609"/>
              <a:gd name="connsiteY5" fmla="*/ 88932 h 306953"/>
              <a:gd name="connsiteX6" fmla="*/ 3 w 176609"/>
              <a:gd name="connsiteY6" fmla="*/ 245566 h 306953"/>
              <a:gd name="connsiteX7" fmla="*/ 55037 w 176609"/>
              <a:gd name="connsiteY7" fmla="*/ 69882 h 306953"/>
              <a:gd name="connsiteX8" fmla="*/ 175687 w 176609"/>
              <a:gd name="connsiteY8" fmla="*/ 4266 h 30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609" h="306953">
                <a:moveTo>
                  <a:pt x="175687" y="4266"/>
                </a:moveTo>
                <a:cubicBezTo>
                  <a:pt x="184506" y="22963"/>
                  <a:pt x="127709" y="131619"/>
                  <a:pt x="107953" y="182066"/>
                </a:cubicBezTo>
                <a:cubicBezTo>
                  <a:pt x="88197" y="232513"/>
                  <a:pt x="64208" y="307655"/>
                  <a:pt x="57153" y="306949"/>
                </a:cubicBezTo>
                <a:cubicBezTo>
                  <a:pt x="50098" y="306243"/>
                  <a:pt x="68442" y="210287"/>
                  <a:pt x="65620" y="177832"/>
                </a:cubicBezTo>
                <a:cubicBezTo>
                  <a:pt x="62798" y="145377"/>
                  <a:pt x="41631" y="127032"/>
                  <a:pt x="40220" y="112216"/>
                </a:cubicBezTo>
                <a:cubicBezTo>
                  <a:pt x="38809" y="97400"/>
                  <a:pt x="63856" y="66707"/>
                  <a:pt x="57153" y="88932"/>
                </a:cubicBezTo>
                <a:cubicBezTo>
                  <a:pt x="50450" y="111157"/>
                  <a:pt x="356" y="248741"/>
                  <a:pt x="3" y="245566"/>
                </a:cubicBezTo>
                <a:cubicBezTo>
                  <a:pt x="-350" y="242391"/>
                  <a:pt x="26462" y="107629"/>
                  <a:pt x="55037" y="69882"/>
                </a:cubicBezTo>
                <a:cubicBezTo>
                  <a:pt x="83612" y="32135"/>
                  <a:pt x="166868" y="-14431"/>
                  <a:pt x="175687" y="4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878997A3-2554-4548-B372-ADC5A8A8A6A8}"/>
              </a:ext>
            </a:extLst>
          </p:cNvPr>
          <p:cNvSpPr/>
          <p:nvPr/>
        </p:nvSpPr>
        <p:spPr>
          <a:xfrm>
            <a:off x="2935938" y="3765550"/>
            <a:ext cx="351245" cy="469247"/>
          </a:xfrm>
          <a:custGeom>
            <a:avLst/>
            <a:gdLst>
              <a:gd name="connsiteX0" fmla="*/ 351245 w 351245"/>
              <a:gd name="connsiteY0" fmla="*/ 0 h 469247"/>
              <a:gd name="connsiteX1" fmla="*/ 162862 w 351245"/>
              <a:gd name="connsiteY1" fmla="*/ 179917 h 469247"/>
              <a:gd name="connsiteX2" fmla="*/ 173445 w 351245"/>
              <a:gd name="connsiteY2" fmla="*/ 340783 h 469247"/>
              <a:gd name="connsiteX3" fmla="*/ 294095 w 351245"/>
              <a:gd name="connsiteY3" fmla="*/ 186267 h 469247"/>
              <a:gd name="connsiteX4" fmla="*/ 6229 w 351245"/>
              <a:gd name="connsiteY4" fmla="*/ 465667 h 469247"/>
              <a:gd name="connsiteX5" fmla="*/ 118412 w 351245"/>
              <a:gd name="connsiteY5" fmla="*/ 321733 h 469247"/>
              <a:gd name="connsiteX6" fmla="*/ 351245 w 351245"/>
              <a:gd name="connsiteY6" fmla="*/ 0 h 46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245" h="469247">
                <a:moveTo>
                  <a:pt x="351245" y="0"/>
                </a:moveTo>
                <a:cubicBezTo>
                  <a:pt x="271870" y="61560"/>
                  <a:pt x="192495" y="123120"/>
                  <a:pt x="162862" y="179917"/>
                </a:cubicBezTo>
                <a:cubicBezTo>
                  <a:pt x="133229" y="236714"/>
                  <a:pt x="151573" y="339725"/>
                  <a:pt x="173445" y="340783"/>
                </a:cubicBezTo>
                <a:cubicBezTo>
                  <a:pt x="195317" y="341841"/>
                  <a:pt x="321964" y="165453"/>
                  <a:pt x="294095" y="186267"/>
                </a:cubicBezTo>
                <a:cubicBezTo>
                  <a:pt x="266226" y="207081"/>
                  <a:pt x="35509" y="443089"/>
                  <a:pt x="6229" y="465667"/>
                </a:cubicBezTo>
                <a:cubicBezTo>
                  <a:pt x="-23051" y="488245"/>
                  <a:pt x="57029" y="399697"/>
                  <a:pt x="118412" y="321733"/>
                </a:cubicBezTo>
                <a:lnTo>
                  <a:pt x="35124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3EFFA604-2E84-4274-838D-316AC0E4CD3B}"/>
              </a:ext>
            </a:extLst>
          </p:cNvPr>
          <p:cNvSpPr/>
          <p:nvPr/>
        </p:nvSpPr>
        <p:spPr>
          <a:xfrm>
            <a:off x="2546579" y="3499256"/>
            <a:ext cx="536685" cy="1463050"/>
          </a:xfrm>
          <a:custGeom>
            <a:avLst/>
            <a:gdLst>
              <a:gd name="connsiteX0" fmla="*/ 535288 w 536685"/>
              <a:gd name="connsiteY0" fmla="*/ 1711 h 1463050"/>
              <a:gd name="connsiteX1" fmla="*/ 327854 w 536685"/>
              <a:gd name="connsiteY1" fmla="*/ 348844 h 1463050"/>
              <a:gd name="connsiteX2" fmla="*/ 327854 w 536685"/>
              <a:gd name="connsiteY2" fmla="*/ 632477 h 1463050"/>
              <a:gd name="connsiteX3" fmla="*/ 150054 w 536685"/>
              <a:gd name="connsiteY3" fmla="*/ 827211 h 1463050"/>
              <a:gd name="connsiteX4" fmla="*/ 171221 w 536685"/>
              <a:gd name="connsiteY4" fmla="*/ 1034644 h 1463050"/>
              <a:gd name="connsiteX5" fmla="*/ 18821 w 536685"/>
              <a:gd name="connsiteY5" fmla="*/ 1297111 h 1463050"/>
              <a:gd name="connsiteX6" fmla="*/ 6121 w 536685"/>
              <a:gd name="connsiteY6" fmla="*/ 1462211 h 1463050"/>
              <a:gd name="connsiteX7" fmla="*/ 52688 w 536685"/>
              <a:gd name="connsiteY7" fmla="*/ 1229377 h 1463050"/>
              <a:gd name="connsiteX8" fmla="*/ 213554 w 536685"/>
              <a:gd name="connsiteY8" fmla="*/ 679044 h 1463050"/>
              <a:gd name="connsiteX9" fmla="*/ 408288 w 536685"/>
              <a:gd name="connsiteY9" fmla="*/ 234544 h 1463050"/>
              <a:gd name="connsiteX10" fmla="*/ 535288 w 536685"/>
              <a:gd name="connsiteY10" fmla="*/ 1711 h 146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6685" h="1463050">
                <a:moveTo>
                  <a:pt x="535288" y="1711"/>
                </a:moveTo>
                <a:cubicBezTo>
                  <a:pt x="521882" y="20761"/>
                  <a:pt x="362426" y="243716"/>
                  <a:pt x="327854" y="348844"/>
                </a:cubicBezTo>
                <a:cubicBezTo>
                  <a:pt x="293282" y="453972"/>
                  <a:pt x="357487" y="552749"/>
                  <a:pt x="327854" y="632477"/>
                </a:cubicBezTo>
                <a:cubicBezTo>
                  <a:pt x="298221" y="712205"/>
                  <a:pt x="176160" y="760183"/>
                  <a:pt x="150054" y="827211"/>
                </a:cubicBezTo>
                <a:cubicBezTo>
                  <a:pt x="123948" y="894239"/>
                  <a:pt x="193093" y="956328"/>
                  <a:pt x="171221" y="1034644"/>
                </a:cubicBezTo>
                <a:cubicBezTo>
                  <a:pt x="149349" y="1112960"/>
                  <a:pt x="46338" y="1225850"/>
                  <a:pt x="18821" y="1297111"/>
                </a:cubicBezTo>
                <a:cubicBezTo>
                  <a:pt x="-8696" y="1368372"/>
                  <a:pt x="476" y="1473500"/>
                  <a:pt x="6121" y="1462211"/>
                </a:cubicBezTo>
                <a:cubicBezTo>
                  <a:pt x="11765" y="1450922"/>
                  <a:pt x="18116" y="1359905"/>
                  <a:pt x="52688" y="1229377"/>
                </a:cubicBezTo>
                <a:cubicBezTo>
                  <a:pt x="87260" y="1098849"/>
                  <a:pt x="154287" y="844850"/>
                  <a:pt x="213554" y="679044"/>
                </a:cubicBezTo>
                <a:cubicBezTo>
                  <a:pt x="272821" y="513238"/>
                  <a:pt x="353960" y="342494"/>
                  <a:pt x="408288" y="234544"/>
                </a:cubicBezTo>
                <a:cubicBezTo>
                  <a:pt x="462616" y="126594"/>
                  <a:pt x="548694" y="-17339"/>
                  <a:pt x="535288" y="1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47FDE137-1730-4A10-B233-E97F6C26A4EF}"/>
              </a:ext>
            </a:extLst>
          </p:cNvPr>
          <p:cNvSpPr/>
          <p:nvPr/>
        </p:nvSpPr>
        <p:spPr>
          <a:xfrm>
            <a:off x="2072580" y="4406645"/>
            <a:ext cx="403960" cy="658684"/>
          </a:xfrm>
          <a:custGeom>
            <a:avLst/>
            <a:gdLst>
              <a:gd name="connsiteX0" fmla="*/ 403920 w 403960"/>
              <a:gd name="connsiteY0" fmla="*/ 255 h 658684"/>
              <a:gd name="connsiteX1" fmla="*/ 188020 w 403960"/>
              <a:gd name="connsiteY1" fmla="*/ 148422 h 658684"/>
              <a:gd name="connsiteX2" fmla="*/ 82187 w 403960"/>
              <a:gd name="connsiteY2" fmla="*/ 605622 h 658684"/>
              <a:gd name="connsiteX3" fmla="*/ 209187 w 403960"/>
              <a:gd name="connsiteY3" fmla="*/ 182288 h 658684"/>
              <a:gd name="connsiteX4" fmla="*/ 14453 w 403960"/>
              <a:gd name="connsiteY4" fmla="*/ 656422 h 658684"/>
              <a:gd name="connsiteX5" fmla="*/ 35620 w 403960"/>
              <a:gd name="connsiteY5" fmla="*/ 351622 h 658684"/>
              <a:gd name="connsiteX6" fmla="*/ 204953 w 403960"/>
              <a:gd name="connsiteY6" fmla="*/ 118788 h 658684"/>
              <a:gd name="connsiteX7" fmla="*/ 403920 w 403960"/>
              <a:gd name="connsiteY7" fmla="*/ 255 h 65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960" h="658684">
                <a:moveTo>
                  <a:pt x="403920" y="255"/>
                </a:moveTo>
                <a:cubicBezTo>
                  <a:pt x="401098" y="5194"/>
                  <a:pt x="241642" y="47528"/>
                  <a:pt x="188020" y="148422"/>
                </a:cubicBezTo>
                <a:cubicBezTo>
                  <a:pt x="134398" y="249316"/>
                  <a:pt x="78659" y="599978"/>
                  <a:pt x="82187" y="605622"/>
                </a:cubicBezTo>
                <a:cubicBezTo>
                  <a:pt x="85715" y="611266"/>
                  <a:pt x="220476" y="173821"/>
                  <a:pt x="209187" y="182288"/>
                </a:cubicBezTo>
                <a:cubicBezTo>
                  <a:pt x="197898" y="190755"/>
                  <a:pt x="43381" y="628200"/>
                  <a:pt x="14453" y="656422"/>
                </a:cubicBezTo>
                <a:cubicBezTo>
                  <a:pt x="-14475" y="684644"/>
                  <a:pt x="3870" y="441228"/>
                  <a:pt x="35620" y="351622"/>
                </a:cubicBezTo>
                <a:cubicBezTo>
                  <a:pt x="67370" y="262016"/>
                  <a:pt x="147803" y="174527"/>
                  <a:pt x="204953" y="118788"/>
                </a:cubicBezTo>
                <a:cubicBezTo>
                  <a:pt x="262103" y="63049"/>
                  <a:pt x="406742" y="-4684"/>
                  <a:pt x="403920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A1F42B1C-2CEF-4F32-AC60-F9CFFD2DEAC8}"/>
              </a:ext>
            </a:extLst>
          </p:cNvPr>
          <p:cNvSpPr/>
          <p:nvPr/>
        </p:nvSpPr>
        <p:spPr>
          <a:xfrm>
            <a:off x="2099377" y="3199117"/>
            <a:ext cx="135993" cy="1483075"/>
          </a:xfrm>
          <a:custGeom>
            <a:avLst/>
            <a:gdLst>
              <a:gd name="connsiteX0" fmla="*/ 135823 w 135993"/>
              <a:gd name="connsiteY0" fmla="*/ 1283 h 1483075"/>
              <a:gd name="connsiteX1" fmla="*/ 42690 w 135993"/>
              <a:gd name="connsiteY1" fmla="*/ 886050 h 1483075"/>
              <a:gd name="connsiteX2" fmla="*/ 356 w 135993"/>
              <a:gd name="connsiteY2" fmla="*/ 1478716 h 1483075"/>
              <a:gd name="connsiteX3" fmla="*/ 63856 w 135993"/>
              <a:gd name="connsiteY3" fmla="*/ 1093483 h 1483075"/>
              <a:gd name="connsiteX4" fmla="*/ 135823 w 135993"/>
              <a:gd name="connsiteY4" fmla="*/ 1283 h 148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93" h="1483075">
                <a:moveTo>
                  <a:pt x="135823" y="1283"/>
                </a:moveTo>
                <a:cubicBezTo>
                  <a:pt x="132295" y="-33289"/>
                  <a:pt x="65268" y="639811"/>
                  <a:pt x="42690" y="886050"/>
                </a:cubicBezTo>
                <a:cubicBezTo>
                  <a:pt x="20112" y="1132289"/>
                  <a:pt x="-3172" y="1444144"/>
                  <a:pt x="356" y="1478716"/>
                </a:cubicBezTo>
                <a:cubicBezTo>
                  <a:pt x="3884" y="1513288"/>
                  <a:pt x="40573" y="1338311"/>
                  <a:pt x="63856" y="1093483"/>
                </a:cubicBezTo>
                <a:cubicBezTo>
                  <a:pt x="87139" y="848655"/>
                  <a:pt x="139351" y="35855"/>
                  <a:pt x="135823" y="1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FC44770D-2401-490C-B7C9-67462081F2F3}"/>
              </a:ext>
            </a:extLst>
          </p:cNvPr>
          <p:cNvSpPr/>
          <p:nvPr/>
        </p:nvSpPr>
        <p:spPr>
          <a:xfrm>
            <a:off x="2514579" y="4400471"/>
            <a:ext cx="531704" cy="630523"/>
          </a:xfrm>
          <a:custGeom>
            <a:avLst/>
            <a:gdLst>
              <a:gd name="connsiteX0" fmla="*/ 529188 w 531704"/>
              <a:gd name="connsiteY0" fmla="*/ 2196 h 630523"/>
              <a:gd name="connsiteX1" fmla="*/ 292121 w 531704"/>
              <a:gd name="connsiteY1" fmla="*/ 150362 h 630523"/>
              <a:gd name="connsiteX2" fmla="*/ 114321 w 531704"/>
              <a:gd name="connsiteY2" fmla="*/ 569462 h 630523"/>
              <a:gd name="connsiteX3" fmla="*/ 21 w 531704"/>
              <a:gd name="connsiteY3" fmla="*/ 616029 h 630523"/>
              <a:gd name="connsiteX4" fmla="*/ 122788 w 531704"/>
              <a:gd name="connsiteY4" fmla="*/ 450929 h 630523"/>
              <a:gd name="connsiteX5" fmla="*/ 105854 w 531704"/>
              <a:gd name="connsiteY5" fmla="*/ 404362 h 630523"/>
              <a:gd name="connsiteX6" fmla="*/ 198988 w 531704"/>
              <a:gd name="connsiteY6" fmla="*/ 599096 h 630523"/>
              <a:gd name="connsiteX7" fmla="*/ 220154 w 531704"/>
              <a:gd name="connsiteY7" fmla="*/ 129196 h 630523"/>
              <a:gd name="connsiteX8" fmla="*/ 177821 w 531704"/>
              <a:gd name="connsiteY8" fmla="*/ 569462 h 630523"/>
              <a:gd name="connsiteX9" fmla="*/ 131254 w 531704"/>
              <a:gd name="connsiteY9" fmla="*/ 99562 h 630523"/>
              <a:gd name="connsiteX10" fmla="*/ 529188 w 531704"/>
              <a:gd name="connsiteY10" fmla="*/ 2196 h 63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704" h="630523">
                <a:moveTo>
                  <a:pt x="529188" y="2196"/>
                </a:moveTo>
                <a:cubicBezTo>
                  <a:pt x="555999" y="10663"/>
                  <a:pt x="361265" y="55818"/>
                  <a:pt x="292121" y="150362"/>
                </a:cubicBezTo>
                <a:cubicBezTo>
                  <a:pt x="222977" y="244906"/>
                  <a:pt x="163004" y="491851"/>
                  <a:pt x="114321" y="569462"/>
                </a:cubicBezTo>
                <a:cubicBezTo>
                  <a:pt x="65638" y="647073"/>
                  <a:pt x="-1390" y="635784"/>
                  <a:pt x="21" y="616029"/>
                </a:cubicBezTo>
                <a:cubicBezTo>
                  <a:pt x="1432" y="596274"/>
                  <a:pt x="105149" y="486207"/>
                  <a:pt x="122788" y="450929"/>
                </a:cubicBezTo>
                <a:cubicBezTo>
                  <a:pt x="140427" y="415651"/>
                  <a:pt x="93154" y="379667"/>
                  <a:pt x="105854" y="404362"/>
                </a:cubicBezTo>
                <a:cubicBezTo>
                  <a:pt x="118554" y="429057"/>
                  <a:pt x="179938" y="644957"/>
                  <a:pt x="198988" y="599096"/>
                </a:cubicBezTo>
                <a:cubicBezTo>
                  <a:pt x="218038" y="553235"/>
                  <a:pt x="223682" y="134135"/>
                  <a:pt x="220154" y="129196"/>
                </a:cubicBezTo>
                <a:cubicBezTo>
                  <a:pt x="216626" y="124257"/>
                  <a:pt x="192638" y="574401"/>
                  <a:pt x="177821" y="569462"/>
                </a:cubicBezTo>
                <a:cubicBezTo>
                  <a:pt x="163004" y="564523"/>
                  <a:pt x="78337" y="192695"/>
                  <a:pt x="131254" y="99562"/>
                </a:cubicBezTo>
                <a:cubicBezTo>
                  <a:pt x="184171" y="6429"/>
                  <a:pt x="502377" y="-6271"/>
                  <a:pt x="529188" y="2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3CA43118-A5DB-4C03-9A97-2C4BB3E09E27}"/>
              </a:ext>
            </a:extLst>
          </p:cNvPr>
          <p:cNvSpPr/>
          <p:nvPr/>
        </p:nvSpPr>
        <p:spPr>
          <a:xfrm>
            <a:off x="6220917" y="1851286"/>
            <a:ext cx="629139" cy="720600"/>
          </a:xfrm>
          <a:custGeom>
            <a:avLst/>
            <a:gdLst>
              <a:gd name="connsiteX0" fmla="*/ 179883 w 629139"/>
              <a:gd name="connsiteY0" fmla="*/ 189181 h 720600"/>
              <a:gd name="connsiteX1" fmla="*/ 628616 w 629139"/>
              <a:gd name="connsiteY1" fmla="*/ 553247 h 720600"/>
              <a:gd name="connsiteX2" fmla="*/ 277250 w 629139"/>
              <a:gd name="connsiteY2" fmla="*/ 341581 h 720600"/>
              <a:gd name="connsiteX3" fmla="*/ 620150 w 629139"/>
              <a:gd name="connsiteY3" fmla="*/ 697181 h 720600"/>
              <a:gd name="connsiteX4" fmla="*/ 112150 w 629139"/>
              <a:gd name="connsiteY4" fmla="*/ 261147 h 720600"/>
              <a:gd name="connsiteX5" fmla="*/ 539716 w 629139"/>
              <a:gd name="connsiteY5" fmla="*/ 718347 h 720600"/>
              <a:gd name="connsiteX6" fmla="*/ 14783 w 629139"/>
              <a:gd name="connsiteY6" fmla="*/ 24081 h 720600"/>
              <a:gd name="connsiteX7" fmla="*/ 179883 w 629139"/>
              <a:gd name="connsiteY7" fmla="*/ 189181 h 7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139" h="720600">
                <a:moveTo>
                  <a:pt x="179883" y="189181"/>
                </a:moveTo>
                <a:cubicBezTo>
                  <a:pt x="282189" y="277375"/>
                  <a:pt x="612388" y="527847"/>
                  <a:pt x="628616" y="553247"/>
                </a:cubicBezTo>
                <a:cubicBezTo>
                  <a:pt x="644844" y="578647"/>
                  <a:pt x="278661" y="317592"/>
                  <a:pt x="277250" y="341581"/>
                </a:cubicBezTo>
                <a:cubicBezTo>
                  <a:pt x="275839" y="365570"/>
                  <a:pt x="647667" y="710587"/>
                  <a:pt x="620150" y="697181"/>
                </a:cubicBezTo>
                <a:cubicBezTo>
                  <a:pt x="592633" y="683775"/>
                  <a:pt x="125556" y="257619"/>
                  <a:pt x="112150" y="261147"/>
                </a:cubicBezTo>
                <a:cubicBezTo>
                  <a:pt x="98744" y="264675"/>
                  <a:pt x="555944" y="757858"/>
                  <a:pt x="539716" y="718347"/>
                </a:cubicBezTo>
                <a:cubicBezTo>
                  <a:pt x="523488" y="678836"/>
                  <a:pt x="71933" y="109453"/>
                  <a:pt x="14783" y="24081"/>
                </a:cubicBezTo>
                <a:cubicBezTo>
                  <a:pt x="-42367" y="-61291"/>
                  <a:pt x="77577" y="100987"/>
                  <a:pt x="179883" y="189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774CD25F-5EBA-4454-A9C0-68E818C2692A}"/>
              </a:ext>
            </a:extLst>
          </p:cNvPr>
          <p:cNvSpPr/>
          <p:nvPr/>
        </p:nvSpPr>
        <p:spPr>
          <a:xfrm>
            <a:off x="6445231" y="4221696"/>
            <a:ext cx="867140" cy="849098"/>
          </a:xfrm>
          <a:custGeom>
            <a:avLst/>
            <a:gdLst>
              <a:gd name="connsiteX0" fmla="*/ 292119 w 867140"/>
              <a:gd name="connsiteY0" fmla="*/ 455079 h 849098"/>
              <a:gd name="connsiteX1" fmla="*/ 863619 w 867140"/>
              <a:gd name="connsiteY1" fmla="*/ 772579 h 849098"/>
              <a:gd name="connsiteX2" fmla="*/ 415944 w 867140"/>
              <a:gd name="connsiteY2" fmla="*/ 639229 h 849098"/>
              <a:gd name="connsiteX3" fmla="*/ 866794 w 867140"/>
              <a:gd name="connsiteY3" fmla="*/ 848779 h 849098"/>
              <a:gd name="connsiteX4" fmla="*/ 327044 w 867140"/>
              <a:gd name="connsiteY4" fmla="*/ 582079 h 849098"/>
              <a:gd name="connsiteX5" fmla="*/ 434994 w 867140"/>
              <a:gd name="connsiteY5" fmla="*/ 772579 h 849098"/>
              <a:gd name="connsiteX6" fmla="*/ 19 w 867140"/>
              <a:gd name="connsiteY6" fmla="*/ 1054 h 849098"/>
              <a:gd name="connsiteX7" fmla="*/ 454044 w 867140"/>
              <a:gd name="connsiteY7" fmla="*/ 607479 h 849098"/>
              <a:gd name="connsiteX8" fmla="*/ 714394 w 867140"/>
              <a:gd name="connsiteY8" fmla="*/ 690029 h 849098"/>
              <a:gd name="connsiteX9" fmla="*/ 292119 w 867140"/>
              <a:gd name="connsiteY9" fmla="*/ 455079 h 84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7140" h="849098">
                <a:moveTo>
                  <a:pt x="292119" y="455079"/>
                </a:moveTo>
                <a:cubicBezTo>
                  <a:pt x="316990" y="468837"/>
                  <a:pt x="842982" y="741887"/>
                  <a:pt x="863619" y="772579"/>
                </a:cubicBezTo>
                <a:cubicBezTo>
                  <a:pt x="884256" y="803271"/>
                  <a:pt x="415415" y="626529"/>
                  <a:pt x="415944" y="639229"/>
                </a:cubicBezTo>
                <a:cubicBezTo>
                  <a:pt x="416473" y="651929"/>
                  <a:pt x="881611" y="858304"/>
                  <a:pt x="866794" y="848779"/>
                </a:cubicBezTo>
                <a:cubicBezTo>
                  <a:pt x="851977" y="839254"/>
                  <a:pt x="399011" y="594779"/>
                  <a:pt x="327044" y="582079"/>
                </a:cubicBezTo>
                <a:cubicBezTo>
                  <a:pt x="255077" y="569379"/>
                  <a:pt x="434994" y="772579"/>
                  <a:pt x="434994" y="772579"/>
                </a:cubicBezTo>
                <a:cubicBezTo>
                  <a:pt x="380490" y="675742"/>
                  <a:pt x="-3156" y="28571"/>
                  <a:pt x="19" y="1054"/>
                </a:cubicBezTo>
                <a:cubicBezTo>
                  <a:pt x="3194" y="-26463"/>
                  <a:pt x="334982" y="492650"/>
                  <a:pt x="454044" y="607479"/>
                </a:cubicBezTo>
                <a:cubicBezTo>
                  <a:pt x="573106" y="722308"/>
                  <a:pt x="737148" y="711196"/>
                  <a:pt x="714394" y="690029"/>
                </a:cubicBezTo>
                <a:cubicBezTo>
                  <a:pt x="691640" y="668862"/>
                  <a:pt x="267248" y="441321"/>
                  <a:pt x="292119" y="455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2BE90C8A-49E3-4E7B-8204-23C9DF98694C}"/>
              </a:ext>
            </a:extLst>
          </p:cNvPr>
          <p:cNvSpPr/>
          <p:nvPr/>
        </p:nvSpPr>
        <p:spPr>
          <a:xfrm>
            <a:off x="2665620" y="3944131"/>
            <a:ext cx="1892858" cy="1629266"/>
          </a:xfrm>
          <a:custGeom>
            <a:avLst/>
            <a:gdLst>
              <a:gd name="connsiteX0" fmla="*/ 903080 w 1892858"/>
              <a:gd name="connsiteY0" fmla="*/ 361169 h 1629266"/>
              <a:gd name="connsiteX1" fmla="*/ 566530 w 1892858"/>
              <a:gd name="connsiteY1" fmla="*/ 773919 h 1629266"/>
              <a:gd name="connsiteX2" fmla="*/ 909430 w 1892858"/>
              <a:gd name="connsiteY2" fmla="*/ 1116819 h 1629266"/>
              <a:gd name="connsiteX3" fmla="*/ 325230 w 1892858"/>
              <a:gd name="connsiteY3" fmla="*/ 869169 h 1629266"/>
              <a:gd name="connsiteX4" fmla="*/ 1525380 w 1892858"/>
              <a:gd name="connsiteY4" fmla="*/ 1434319 h 1629266"/>
              <a:gd name="connsiteX5" fmla="*/ 1804780 w 1892858"/>
              <a:gd name="connsiteY5" fmla="*/ 1548619 h 1629266"/>
              <a:gd name="connsiteX6" fmla="*/ 1861930 w 1892858"/>
              <a:gd name="connsiteY6" fmla="*/ 1624819 h 1629266"/>
              <a:gd name="connsiteX7" fmla="*/ 1360280 w 1892858"/>
              <a:gd name="connsiteY7" fmla="*/ 1415269 h 1629266"/>
              <a:gd name="connsiteX8" fmla="*/ 369680 w 1892858"/>
              <a:gd name="connsiteY8" fmla="*/ 1072369 h 1629266"/>
              <a:gd name="connsiteX9" fmla="*/ 1380 w 1892858"/>
              <a:gd name="connsiteY9" fmla="*/ 1008869 h 1629266"/>
              <a:gd name="connsiteX10" fmla="*/ 477630 w 1892858"/>
              <a:gd name="connsiteY10" fmla="*/ 431019 h 1629266"/>
              <a:gd name="connsiteX11" fmla="*/ 884030 w 1892858"/>
              <a:gd name="connsiteY11" fmla="*/ 5569 h 1629266"/>
              <a:gd name="connsiteX12" fmla="*/ 363330 w 1892858"/>
              <a:gd name="connsiteY12" fmla="*/ 735819 h 1629266"/>
              <a:gd name="connsiteX13" fmla="*/ 890380 w 1892858"/>
              <a:gd name="connsiteY13" fmla="*/ 418319 h 1629266"/>
              <a:gd name="connsiteX14" fmla="*/ 903080 w 1892858"/>
              <a:gd name="connsiteY14" fmla="*/ 361169 h 162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2858" h="1629266">
                <a:moveTo>
                  <a:pt x="903080" y="361169"/>
                </a:moveTo>
                <a:cubicBezTo>
                  <a:pt x="849105" y="420436"/>
                  <a:pt x="565472" y="647977"/>
                  <a:pt x="566530" y="773919"/>
                </a:cubicBezTo>
                <a:cubicBezTo>
                  <a:pt x="567588" y="899861"/>
                  <a:pt x="949647" y="1100944"/>
                  <a:pt x="909430" y="1116819"/>
                </a:cubicBezTo>
                <a:cubicBezTo>
                  <a:pt x="869213" y="1132694"/>
                  <a:pt x="222572" y="816252"/>
                  <a:pt x="325230" y="869169"/>
                </a:cubicBezTo>
                <a:cubicBezTo>
                  <a:pt x="427888" y="922086"/>
                  <a:pt x="1278788" y="1321077"/>
                  <a:pt x="1525380" y="1434319"/>
                </a:cubicBezTo>
                <a:cubicBezTo>
                  <a:pt x="1771972" y="1547561"/>
                  <a:pt x="1748688" y="1516869"/>
                  <a:pt x="1804780" y="1548619"/>
                </a:cubicBezTo>
                <a:cubicBezTo>
                  <a:pt x="1860872" y="1580369"/>
                  <a:pt x="1936013" y="1647044"/>
                  <a:pt x="1861930" y="1624819"/>
                </a:cubicBezTo>
                <a:cubicBezTo>
                  <a:pt x="1787847" y="1602594"/>
                  <a:pt x="1608988" y="1507344"/>
                  <a:pt x="1360280" y="1415269"/>
                </a:cubicBezTo>
                <a:cubicBezTo>
                  <a:pt x="1111572" y="1323194"/>
                  <a:pt x="596163" y="1140102"/>
                  <a:pt x="369680" y="1072369"/>
                </a:cubicBezTo>
                <a:cubicBezTo>
                  <a:pt x="143197" y="1004636"/>
                  <a:pt x="-16612" y="1115761"/>
                  <a:pt x="1380" y="1008869"/>
                </a:cubicBezTo>
                <a:cubicBezTo>
                  <a:pt x="19372" y="901977"/>
                  <a:pt x="330522" y="598236"/>
                  <a:pt x="477630" y="431019"/>
                </a:cubicBezTo>
                <a:cubicBezTo>
                  <a:pt x="624738" y="263802"/>
                  <a:pt x="903080" y="-45231"/>
                  <a:pt x="884030" y="5569"/>
                </a:cubicBezTo>
                <a:cubicBezTo>
                  <a:pt x="864980" y="56369"/>
                  <a:pt x="362272" y="667027"/>
                  <a:pt x="363330" y="735819"/>
                </a:cubicBezTo>
                <a:cubicBezTo>
                  <a:pt x="364388" y="804611"/>
                  <a:pt x="795130" y="479702"/>
                  <a:pt x="890380" y="418319"/>
                </a:cubicBezTo>
                <a:cubicBezTo>
                  <a:pt x="985630" y="356936"/>
                  <a:pt x="957055" y="301902"/>
                  <a:pt x="903080" y="36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00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マトリックス レザレクションズ』公式サイト｜大ヒット上映中！">
            <a:extLst>
              <a:ext uri="{FF2B5EF4-FFF2-40B4-BE49-F238E27FC236}">
                <a16:creationId xmlns:a16="http://schemas.microsoft.com/office/drawing/2014/main" id="{738A16C7-ACED-427D-A9FE-C0F2E08B9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638300"/>
            <a:ext cx="95250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89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426914-F939-47F1-B39F-6848AD31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217141-F078-4634-A7E2-809F8D7BE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591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7</Words>
  <Application>Microsoft Office PowerPoint</Application>
  <PresentationFormat>A3 297x420 mm</PresentationFormat>
  <Paragraphs>1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HGP創英ﾌﾟﾚｾﾞﾝｽEB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7</cp:revision>
  <dcterms:created xsi:type="dcterms:W3CDTF">2022-01-23T01:27:01Z</dcterms:created>
  <dcterms:modified xsi:type="dcterms:W3CDTF">2022-02-06T08:17:56Z</dcterms:modified>
</cp:coreProperties>
</file>